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5"/>
  </p:notesMasterIdLst>
  <p:sldIdLst>
    <p:sldId id="321" r:id="rId6"/>
    <p:sldId id="319" r:id="rId7"/>
    <p:sldId id="323" r:id="rId8"/>
    <p:sldId id="324" r:id="rId9"/>
    <p:sldId id="325" r:id="rId10"/>
    <p:sldId id="326" r:id="rId11"/>
    <p:sldId id="327" r:id="rId12"/>
    <p:sldId id="328" r:id="rId13"/>
    <p:sldId id="329" r:id="rId14"/>
    <p:sldId id="333" r:id="rId15"/>
    <p:sldId id="334" r:id="rId16"/>
    <p:sldId id="335" r:id="rId17"/>
    <p:sldId id="336" r:id="rId18"/>
    <p:sldId id="330" r:id="rId19"/>
    <p:sldId id="331" r:id="rId20"/>
    <p:sldId id="337" r:id="rId21"/>
    <p:sldId id="338" r:id="rId22"/>
    <p:sldId id="341" r:id="rId23"/>
    <p:sldId id="332" r:id="rId24"/>
    <p:sldId id="343" r:id="rId25"/>
    <p:sldId id="339" r:id="rId26"/>
    <p:sldId id="344" r:id="rId27"/>
    <p:sldId id="342" r:id="rId28"/>
    <p:sldId id="347" r:id="rId29"/>
    <p:sldId id="345" r:id="rId30"/>
    <p:sldId id="348" r:id="rId31"/>
    <p:sldId id="340" r:id="rId32"/>
    <p:sldId id="346" r:id="rId33"/>
    <p:sldId id="350"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112" d="100"/>
          <a:sy n="112" d="100"/>
        </p:scale>
        <p:origin x="470" y="91"/>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Precision Measurement </a:t>
            </a:r>
          </a:p>
          <a:p>
            <a:pPr lvl="1"/>
            <a:r>
              <a:rPr lang="en-US" dirty="0"/>
              <a:t>Flexible Manufacturing</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Reading A Ruler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1124887"/>
          </a:xfrm>
        </p:spPr>
        <p:txBody>
          <a:bodyPr/>
          <a:lstStyle/>
          <a:p>
            <a:pPr lvl="1"/>
            <a:r>
              <a:rPr lang="en-US" dirty="0"/>
              <a:t>Reading a ruler is looking at the marks and finding which mark lines up with the piece being measured.</a:t>
            </a:r>
          </a:p>
          <a:p>
            <a:pPr lvl="1"/>
            <a:endParaRPr lang="en-US" dirty="0"/>
          </a:p>
        </p:txBody>
      </p:sp>
      <p:sp>
        <p:nvSpPr>
          <p:cNvPr id="68" name="Rectangle 67">
            <a:extLst>
              <a:ext uri="{FF2B5EF4-FFF2-40B4-BE49-F238E27FC236}">
                <a16:creationId xmlns:a16="http://schemas.microsoft.com/office/drawing/2014/main" id="{8E859D58-41EE-43D0-BC27-2B7886E01B0D}"/>
              </a:ext>
            </a:extLst>
          </p:cNvPr>
          <p:cNvSpPr/>
          <p:nvPr/>
        </p:nvSpPr>
        <p:spPr>
          <a:xfrm>
            <a:off x="1673557" y="3688307"/>
            <a:ext cx="8763000" cy="2133600"/>
          </a:xfrm>
          <a:prstGeom prst="rect">
            <a:avLst/>
          </a:prstGeom>
          <a:solidFill>
            <a:srgbClr val="EEECE1">
              <a:lumMod val="90000"/>
            </a:srgbClr>
          </a:solidFill>
          <a:ln w="25400" cap="flat" cmpd="sng" algn="ctr">
            <a:solidFill>
              <a:srgbClr val="4F81BD">
                <a:shade val="50000"/>
              </a:srgbClr>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cxnSp>
        <p:nvCxnSpPr>
          <p:cNvPr id="69" name="Straight Connector 68">
            <a:extLst>
              <a:ext uri="{FF2B5EF4-FFF2-40B4-BE49-F238E27FC236}">
                <a16:creationId xmlns:a16="http://schemas.microsoft.com/office/drawing/2014/main" id="{FB12A18E-1DD9-4837-A273-0E88B820B230}"/>
              </a:ext>
            </a:extLst>
          </p:cNvPr>
          <p:cNvCxnSpPr/>
          <p:nvPr/>
        </p:nvCxnSpPr>
        <p:spPr>
          <a:xfrm>
            <a:off x="8836357" y="3688307"/>
            <a:ext cx="0" cy="1066800"/>
          </a:xfrm>
          <a:prstGeom prst="line">
            <a:avLst/>
          </a:prstGeom>
          <a:noFill/>
          <a:ln w="9525" cap="flat" cmpd="sng" algn="ctr">
            <a:solidFill>
              <a:srgbClr val="4F81BD">
                <a:shade val="95000"/>
                <a:satMod val="105000"/>
              </a:srgbClr>
            </a:solidFill>
            <a:prstDash val="solid"/>
          </a:ln>
          <a:effectLst/>
        </p:spPr>
      </p:cxnSp>
      <p:cxnSp>
        <p:nvCxnSpPr>
          <p:cNvPr id="70" name="Straight Connector 69">
            <a:extLst>
              <a:ext uri="{FF2B5EF4-FFF2-40B4-BE49-F238E27FC236}">
                <a16:creationId xmlns:a16="http://schemas.microsoft.com/office/drawing/2014/main" id="{E5F7A9B4-FE24-40A1-B187-DC136143F722}"/>
              </a:ext>
            </a:extLst>
          </p:cNvPr>
          <p:cNvCxnSpPr/>
          <p:nvPr/>
        </p:nvCxnSpPr>
        <p:spPr>
          <a:xfrm>
            <a:off x="10055557" y="3688307"/>
            <a:ext cx="0" cy="762000"/>
          </a:xfrm>
          <a:prstGeom prst="line">
            <a:avLst/>
          </a:prstGeom>
          <a:noFill/>
          <a:ln w="9525" cap="flat" cmpd="sng" algn="ctr">
            <a:solidFill>
              <a:srgbClr val="4F81BD">
                <a:shade val="95000"/>
                <a:satMod val="105000"/>
              </a:srgbClr>
            </a:solidFill>
            <a:prstDash val="solid"/>
          </a:ln>
          <a:effectLst/>
        </p:spPr>
      </p:cxnSp>
      <p:cxnSp>
        <p:nvCxnSpPr>
          <p:cNvPr id="71" name="Straight Connector 70">
            <a:extLst>
              <a:ext uri="{FF2B5EF4-FFF2-40B4-BE49-F238E27FC236}">
                <a16:creationId xmlns:a16="http://schemas.microsoft.com/office/drawing/2014/main" id="{FA4E2448-07A1-4975-9F2C-C4873F8EA595}"/>
              </a:ext>
            </a:extLst>
          </p:cNvPr>
          <p:cNvCxnSpPr/>
          <p:nvPr/>
        </p:nvCxnSpPr>
        <p:spPr>
          <a:xfrm>
            <a:off x="1673557" y="3688307"/>
            <a:ext cx="0" cy="1066800"/>
          </a:xfrm>
          <a:prstGeom prst="line">
            <a:avLst/>
          </a:prstGeom>
          <a:noFill/>
          <a:ln w="9525" cap="flat" cmpd="sng" algn="ctr">
            <a:solidFill>
              <a:srgbClr val="4F81BD">
                <a:shade val="95000"/>
                <a:satMod val="105000"/>
              </a:srgbClr>
            </a:solidFill>
            <a:prstDash val="solid"/>
          </a:ln>
          <a:effectLst/>
        </p:spPr>
      </p:cxnSp>
      <p:cxnSp>
        <p:nvCxnSpPr>
          <p:cNvPr id="72" name="Straight Connector 71">
            <a:extLst>
              <a:ext uri="{FF2B5EF4-FFF2-40B4-BE49-F238E27FC236}">
                <a16:creationId xmlns:a16="http://schemas.microsoft.com/office/drawing/2014/main" id="{3587981F-72F0-46B5-BF20-03DD7AACDBC0}"/>
              </a:ext>
            </a:extLst>
          </p:cNvPr>
          <p:cNvCxnSpPr/>
          <p:nvPr/>
        </p:nvCxnSpPr>
        <p:spPr>
          <a:xfrm>
            <a:off x="4111957" y="3688307"/>
            <a:ext cx="0" cy="1066800"/>
          </a:xfrm>
          <a:prstGeom prst="line">
            <a:avLst/>
          </a:prstGeom>
          <a:noFill/>
          <a:ln w="9525" cap="flat" cmpd="sng" algn="ctr">
            <a:solidFill>
              <a:srgbClr val="4F81BD">
                <a:shade val="95000"/>
                <a:satMod val="105000"/>
              </a:srgbClr>
            </a:solidFill>
            <a:prstDash val="solid"/>
          </a:ln>
          <a:effectLst/>
        </p:spPr>
      </p:cxnSp>
      <p:cxnSp>
        <p:nvCxnSpPr>
          <p:cNvPr id="73" name="Straight Connector 72">
            <a:extLst>
              <a:ext uri="{FF2B5EF4-FFF2-40B4-BE49-F238E27FC236}">
                <a16:creationId xmlns:a16="http://schemas.microsoft.com/office/drawing/2014/main" id="{1EAFD820-0C47-49A5-89C4-5CE20E43A8C4}"/>
              </a:ext>
            </a:extLst>
          </p:cNvPr>
          <p:cNvCxnSpPr/>
          <p:nvPr/>
        </p:nvCxnSpPr>
        <p:spPr>
          <a:xfrm>
            <a:off x="6550357" y="3688307"/>
            <a:ext cx="0" cy="1066800"/>
          </a:xfrm>
          <a:prstGeom prst="line">
            <a:avLst/>
          </a:prstGeom>
          <a:noFill/>
          <a:ln w="9525" cap="flat" cmpd="sng" algn="ctr">
            <a:solidFill>
              <a:srgbClr val="4F81BD">
                <a:shade val="95000"/>
                <a:satMod val="105000"/>
              </a:srgbClr>
            </a:solidFill>
            <a:prstDash val="solid"/>
          </a:ln>
          <a:effectLst/>
        </p:spPr>
      </p:cxnSp>
      <p:cxnSp>
        <p:nvCxnSpPr>
          <p:cNvPr id="74" name="Straight Connector 73">
            <a:extLst>
              <a:ext uri="{FF2B5EF4-FFF2-40B4-BE49-F238E27FC236}">
                <a16:creationId xmlns:a16="http://schemas.microsoft.com/office/drawing/2014/main" id="{A9F71EDB-C484-46A3-92FE-395CD62B874A}"/>
              </a:ext>
            </a:extLst>
          </p:cNvPr>
          <p:cNvCxnSpPr/>
          <p:nvPr/>
        </p:nvCxnSpPr>
        <p:spPr>
          <a:xfrm>
            <a:off x="2892757" y="3688307"/>
            <a:ext cx="0" cy="762000"/>
          </a:xfrm>
          <a:prstGeom prst="line">
            <a:avLst/>
          </a:prstGeom>
          <a:noFill/>
          <a:ln w="9525" cap="flat" cmpd="sng" algn="ctr">
            <a:solidFill>
              <a:srgbClr val="4F81BD">
                <a:shade val="95000"/>
                <a:satMod val="105000"/>
              </a:srgbClr>
            </a:solidFill>
            <a:prstDash val="solid"/>
          </a:ln>
          <a:effectLst/>
        </p:spPr>
      </p:cxnSp>
      <p:cxnSp>
        <p:nvCxnSpPr>
          <p:cNvPr id="75" name="Straight Connector 74">
            <a:extLst>
              <a:ext uri="{FF2B5EF4-FFF2-40B4-BE49-F238E27FC236}">
                <a16:creationId xmlns:a16="http://schemas.microsoft.com/office/drawing/2014/main" id="{C9D50717-6A41-41F8-B776-FD5B341F1EAE}"/>
              </a:ext>
            </a:extLst>
          </p:cNvPr>
          <p:cNvCxnSpPr/>
          <p:nvPr/>
        </p:nvCxnSpPr>
        <p:spPr>
          <a:xfrm>
            <a:off x="2283157" y="3688307"/>
            <a:ext cx="0" cy="533400"/>
          </a:xfrm>
          <a:prstGeom prst="line">
            <a:avLst/>
          </a:prstGeom>
          <a:noFill/>
          <a:ln w="9525" cap="flat" cmpd="sng" algn="ctr">
            <a:solidFill>
              <a:srgbClr val="4F81BD">
                <a:shade val="95000"/>
                <a:satMod val="105000"/>
              </a:srgbClr>
            </a:solidFill>
            <a:prstDash val="solid"/>
          </a:ln>
          <a:effectLst/>
        </p:spPr>
      </p:cxnSp>
      <p:cxnSp>
        <p:nvCxnSpPr>
          <p:cNvPr id="76" name="Straight Connector 75">
            <a:extLst>
              <a:ext uri="{FF2B5EF4-FFF2-40B4-BE49-F238E27FC236}">
                <a16:creationId xmlns:a16="http://schemas.microsoft.com/office/drawing/2014/main" id="{CF1C5A5F-F8BE-42B2-835B-71E82B9F3071}"/>
              </a:ext>
            </a:extLst>
          </p:cNvPr>
          <p:cNvCxnSpPr/>
          <p:nvPr/>
        </p:nvCxnSpPr>
        <p:spPr>
          <a:xfrm>
            <a:off x="1978357" y="3688307"/>
            <a:ext cx="0" cy="381000"/>
          </a:xfrm>
          <a:prstGeom prst="line">
            <a:avLst/>
          </a:prstGeom>
          <a:noFill/>
          <a:ln w="9525" cap="flat" cmpd="sng" algn="ctr">
            <a:solidFill>
              <a:srgbClr val="4F81BD">
                <a:shade val="95000"/>
                <a:satMod val="105000"/>
              </a:srgbClr>
            </a:solidFill>
            <a:prstDash val="solid"/>
          </a:ln>
          <a:effectLst/>
        </p:spPr>
      </p:cxnSp>
      <p:cxnSp>
        <p:nvCxnSpPr>
          <p:cNvPr id="77" name="Straight Connector 76">
            <a:extLst>
              <a:ext uri="{FF2B5EF4-FFF2-40B4-BE49-F238E27FC236}">
                <a16:creationId xmlns:a16="http://schemas.microsoft.com/office/drawing/2014/main" id="{EFA2262C-0D7C-4178-BFBF-1A860CBCB036}"/>
              </a:ext>
            </a:extLst>
          </p:cNvPr>
          <p:cNvCxnSpPr/>
          <p:nvPr/>
        </p:nvCxnSpPr>
        <p:spPr>
          <a:xfrm>
            <a:off x="1825957" y="3688307"/>
            <a:ext cx="0" cy="304800"/>
          </a:xfrm>
          <a:prstGeom prst="line">
            <a:avLst/>
          </a:prstGeom>
          <a:noFill/>
          <a:ln w="9525" cap="flat" cmpd="sng" algn="ctr">
            <a:solidFill>
              <a:srgbClr val="4F81BD">
                <a:shade val="95000"/>
                <a:satMod val="105000"/>
              </a:srgbClr>
            </a:solidFill>
            <a:prstDash val="solid"/>
          </a:ln>
          <a:effectLst/>
        </p:spPr>
      </p:cxnSp>
      <p:cxnSp>
        <p:nvCxnSpPr>
          <p:cNvPr id="78" name="Straight Connector 77">
            <a:extLst>
              <a:ext uri="{FF2B5EF4-FFF2-40B4-BE49-F238E27FC236}">
                <a16:creationId xmlns:a16="http://schemas.microsoft.com/office/drawing/2014/main" id="{BE68CA72-7A27-4736-BDB5-4CC26A139B0B}"/>
              </a:ext>
            </a:extLst>
          </p:cNvPr>
          <p:cNvCxnSpPr/>
          <p:nvPr/>
        </p:nvCxnSpPr>
        <p:spPr>
          <a:xfrm>
            <a:off x="3502357" y="3688307"/>
            <a:ext cx="0" cy="533400"/>
          </a:xfrm>
          <a:prstGeom prst="line">
            <a:avLst/>
          </a:prstGeom>
          <a:noFill/>
          <a:ln w="9525" cap="flat" cmpd="sng" algn="ctr">
            <a:solidFill>
              <a:srgbClr val="4F81BD">
                <a:shade val="95000"/>
                <a:satMod val="105000"/>
              </a:srgbClr>
            </a:solidFill>
            <a:prstDash val="solid"/>
          </a:ln>
          <a:effectLst/>
        </p:spPr>
      </p:cxnSp>
      <p:cxnSp>
        <p:nvCxnSpPr>
          <p:cNvPr id="79" name="Straight Connector 78">
            <a:extLst>
              <a:ext uri="{FF2B5EF4-FFF2-40B4-BE49-F238E27FC236}">
                <a16:creationId xmlns:a16="http://schemas.microsoft.com/office/drawing/2014/main" id="{839A55AC-8A43-49BA-B3A2-A82490D290A7}"/>
              </a:ext>
            </a:extLst>
          </p:cNvPr>
          <p:cNvCxnSpPr/>
          <p:nvPr/>
        </p:nvCxnSpPr>
        <p:spPr>
          <a:xfrm>
            <a:off x="2587957" y="3688307"/>
            <a:ext cx="0" cy="381000"/>
          </a:xfrm>
          <a:prstGeom prst="line">
            <a:avLst/>
          </a:prstGeom>
          <a:noFill/>
          <a:ln w="9525" cap="flat" cmpd="sng" algn="ctr">
            <a:solidFill>
              <a:srgbClr val="4F81BD">
                <a:shade val="95000"/>
                <a:satMod val="105000"/>
              </a:srgbClr>
            </a:solidFill>
            <a:prstDash val="solid"/>
          </a:ln>
          <a:effectLst/>
        </p:spPr>
      </p:cxnSp>
      <p:cxnSp>
        <p:nvCxnSpPr>
          <p:cNvPr id="80" name="Straight Connector 79">
            <a:extLst>
              <a:ext uri="{FF2B5EF4-FFF2-40B4-BE49-F238E27FC236}">
                <a16:creationId xmlns:a16="http://schemas.microsoft.com/office/drawing/2014/main" id="{6086C4F9-0731-4E3A-9E02-0FD756C8A2F0}"/>
              </a:ext>
            </a:extLst>
          </p:cNvPr>
          <p:cNvCxnSpPr/>
          <p:nvPr/>
        </p:nvCxnSpPr>
        <p:spPr>
          <a:xfrm>
            <a:off x="3197557" y="3688307"/>
            <a:ext cx="0" cy="381000"/>
          </a:xfrm>
          <a:prstGeom prst="line">
            <a:avLst/>
          </a:prstGeom>
          <a:noFill/>
          <a:ln w="9525" cap="flat" cmpd="sng" algn="ctr">
            <a:solidFill>
              <a:srgbClr val="4F81BD">
                <a:shade val="95000"/>
                <a:satMod val="105000"/>
              </a:srgbClr>
            </a:solidFill>
            <a:prstDash val="solid"/>
          </a:ln>
          <a:effectLst/>
        </p:spPr>
      </p:cxnSp>
      <p:cxnSp>
        <p:nvCxnSpPr>
          <p:cNvPr id="81" name="Straight Connector 80">
            <a:extLst>
              <a:ext uri="{FF2B5EF4-FFF2-40B4-BE49-F238E27FC236}">
                <a16:creationId xmlns:a16="http://schemas.microsoft.com/office/drawing/2014/main" id="{29083A15-0239-4792-B81E-945F2D2F1C2B}"/>
              </a:ext>
            </a:extLst>
          </p:cNvPr>
          <p:cNvCxnSpPr/>
          <p:nvPr/>
        </p:nvCxnSpPr>
        <p:spPr>
          <a:xfrm>
            <a:off x="3807157" y="3688307"/>
            <a:ext cx="0" cy="381000"/>
          </a:xfrm>
          <a:prstGeom prst="line">
            <a:avLst/>
          </a:prstGeom>
          <a:noFill/>
          <a:ln w="9525" cap="flat" cmpd="sng" algn="ctr">
            <a:solidFill>
              <a:srgbClr val="4F81BD">
                <a:shade val="95000"/>
                <a:satMod val="105000"/>
              </a:srgbClr>
            </a:solidFill>
            <a:prstDash val="solid"/>
          </a:ln>
          <a:effectLst/>
        </p:spPr>
      </p:cxnSp>
      <p:cxnSp>
        <p:nvCxnSpPr>
          <p:cNvPr id="82" name="Straight Connector 81">
            <a:extLst>
              <a:ext uri="{FF2B5EF4-FFF2-40B4-BE49-F238E27FC236}">
                <a16:creationId xmlns:a16="http://schemas.microsoft.com/office/drawing/2014/main" id="{30C477CD-2E81-4E1B-A22B-7EBBAB5E5E43}"/>
              </a:ext>
            </a:extLst>
          </p:cNvPr>
          <p:cNvCxnSpPr/>
          <p:nvPr/>
        </p:nvCxnSpPr>
        <p:spPr>
          <a:xfrm>
            <a:off x="4264357" y="3688307"/>
            <a:ext cx="0" cy="304800"/>
          </a:xfrm>
          <a:prstGeom prst="line">
            <a:avLst/>
          </a:prstGeom>
          <a:noFill/>
          <a:ln w="9525" cap="flat" cmpd="sng" algn="ctr">
            <a:solidFill>
              <a:srgbClr val="4F81BD">
                <a:shade val="95000"/>
                <a:satMod val="105000"/>
              </a:srgbClr>
            </a:solidFill>
            <a:prstDash val="solid"/>
          </a:ln>
          <a:effectLst/>
        </p:spPr>
      </p:cxnSp>
      <p:cxnSp>
        <p:nvCxnSpPr>
          <p:cNvPr id="83" name="Straight Connector 82">
            <a:extLst>
              <a:ext uri="{FF2B5EF4-FFF2-40B4-BE49-F238E27FC236}">
                <a16:creationId xmlns:a16="http://schemas.microsoft.com/office/drawing/2014/main" id="{92FA6475-98AD-4E0A-8569-0B73FA7FFD40}"/>
              </a:ext>
            </a:extLst>
          </p:cNvPr>
          <p:cNvCxnSpPr/>
          <p:nvPr/>
        </p:nvCxnSpPr>
        <p:spPr>
          <a:xfrm>
            <a:off x="3959557" y="3688307"/>
            <a:ext cx="0" cy="304800"/>
          </a:xfrm>
          <a:prstGeom prst="line">
            <a:avLst/>
          </a:prstGeom>
          <a:noFill/>
          <a:ln w="9525" cap="flat" cmpd="sng" algn="ctr">
            <a:solidFill>
              <a:srgbClr val="4F81BD">
                <a:shade val="95000"/>
                <a:satMod val="105000"/>
              </a:srgbClr>
            </a:solidFill>
            <a:prstDash val="solid"/>
          </a:ln>
          <a:effectLst/>
        </p:spPr>
      </p:cxnSp>
      <p:cxnSp>
        <p:nvCxnSpPr>
          <p:cNvPr id="84" name="Straight Connector 83">
            <a:extLst>
              <a:ext uri="{FF2B5EF4-FFF2-40B4-BE49-F238E27FC236}">
                <a16:creationId xmlns:a16="http://schemas.microsoft.com/office/drawing/2014/main" id="{3B84ADD5-48C5-4AAC-8AE9-7B272DD918C2}"/>
              </a:ext>
            </a:extLst>
          </p:cNvPr>
          <p:cNvCxnSpPr/>
          <p:nvPr/>
        </p:nvCxnSpPr>
        <p:spPr>
          <a:xfrm>
            <a:off x="2740357" y="3688307"/>
            <a:ext cx="0" cy="304800"/>
          </a:xfrm>
          <a:prstGeom prst="line">
            <a:avLst/>
          </a:prstGeom>
          <a:noFill/>
          <a:ln w="9525" cap="flat" cmpd="sng" algn="ctr">
            <a:solidFill>
              <a:srgbClr val="4F81BD">
                <a:shade val="95000"/>
                <a:satMod val="105000"/>
              </a:srgbClr>
            </a:solidFill>
            <a:prstDash val="solid"/>
          </a:ln>
          <a:effectLst/>
        </p:spPr>
      </p:cxnSp>
      <p:cxnSp>
        <p:nvCxnSpPr>
          <p:cNvPr id="85" name="Straight Connector 84">
            <a:extLst>
              <a:ext uri="{FF2B5EF4-FFF2-40B4-BE49-F238E27FC236}">
                <a16:creationId xmlns:a16="http://schemas.microsoft.com/office/drawing/2014/main" id="{45F9D285-2449-4C9A-B0EC-2C3808CEB238}"/>
              </a:ext>
            </a:extLst>
          </p:cNvPr>
          <p:cNvCxnSpPr/>
          <p:nvPr/>
        </p:nvCxnSpPr>
        <p:spPr>
          <a:xfrm>
            <a:off x="3045157" y="3688307"/>
            <a:ext cx="0" cy="304800"/>
          </a:xfrm>
          <a:prstGeom prst="line">
            <a:avLst/>
          </a:prstGeom>
          <a:noFill/>
          <a:ln w="9525" cap="flat" cmpd="sng" algn="ctr">
            <a:solidFill>
              <a:srgbClr val="4F81BD">
                <a:shade val="95000"/>
                <a:satMod val="105000"/>
              </a:srgbClr>
            </a:solidFill>
            <a:prstDash val="solid"/>
          </a:ln>
          <a:effectLst/>
        </p:spPr>
      </p:cxnSp>
      <p:cxnSp>
        <p:nvCxnSpPr>
          <p:cNvPr id="86" name="Straight Connector 85">
            <a:extLst>
              <a:ext uri="{FF2B5EF4-FFF2-40B4-BE49-F238E27FC236}">
                <a16:creationId xmlns:a16="http://schemas.microsoft.com/office/drawing/2014/main" id="{AA03E789-1DDB-433B-B823-5AF3E1913624}"/>
              </a:ext>
            </a:extLst>
          </p:cNvPr>
          <p:cNvCxnSpPr/>
          <p:nvPr/>
        </p:nvCxnSpPr>
        <p:spPr>
          <a:xfrm>
            <a:off x="3654757" y="3688307"/>
            <a:ext cx="0" cy="304800"/>
          </a:xfrm>
          <a:prstGeom prst="line">
            <a:avLst/>
          </a:prstGeom>
          <a:noFill/>
          <a:ln w="9525" cap="flat" cmpd="sng" algn="ctr">
            <a:solidFill>
              <a:srgbClr val="4F81BD">
                <a:shade val="95000"/>
                <a:satMod val="105000"/>
              </a:srgbClr>
            </a:solidFill>
            <a:prstDash val="solid"/>
          </a:ln>
          <a:effectLst/>
        </p:spPr>
      </p:cxnSp>
      <p:cxnSp>
        <p:nvCxnSpPr>
          <p:cNvPr id="87" name="Straight Connector 86">
            <a:extLst>
              <a:ext uri="{FF2B5EF4-FFF2-40B4-BE49-F238E27FC236}">
                <a16:creationId xmlns:a16="http://schemas.microsoft.com/office/drawing/2014/main" id="{ADEFF2B0-0CB3-48EB-870E-A1C9BA2F5529}"/>
              </a:ext>
            </a:extLst>
          </p:cNvPr>
          <p:cNvCxnSpPr/>
          <p:nvPr/>
        </p:nvCxnSpPr>
        <p:spPr>
          <a:xfrm>
            <a:off x="3349957" y="3688307"/>
            <a:ext cx="0" cy="304800"/>
          </a:xfrm>
          <a:prstGeom prst="line">
            <a:avLst/>
          </a:prstGeom>
          <a:noFill/>
          <a:ln w="9525" cap="flat" cmpd="sng" algn="ctr">
            <a:solidFill>
              <a:srgbClr val="4F81BD">
                <a:shade val="95000"/>
                <a:satMod val="105000"/>
              </a:srgbClr>
            </a:solidFill>
            <a:prstDash val="solid"/>
          </a:ln>
          <a:effectLst/>
        </p:spPr>
      </p:cxnSp>
      <p:cxnSp>
        <p:nvCxnSpPr>
          <p:cNvPr id="88" name="Straight Connector 87">
            <a:extLst>
              <a:ext uri="{FF2B5EF4-FFF2-40B4-BE49-F238E27FC236}">
                <a16:creationId xmlns:a16="http://schemas.microsoft.com/office/drawing/2014/main" id="{7CE84476-4017-4935-A17B-0A58600C947A}"/>
              </a:ext>
            </a:extLst>
          </p:cNvPr>
          <p:cNvCxnSpPr/>
          <p:nvPr/>
        </p:nvCxnSpPr>
        <p:spPr>
          <a:xfrm>
            <a:off x="2130757" y="3688307"/>
            <a:ext cx="0" cy="304800"/>
          </a:xfrm>
          <a:prstGeom prst="line">
            <a:avLst/>
          </a:prstGeom>
          <a:noFill/>
          <a:ln w="9525" cap="flat" cmpd="sng" algn="ctr">
            <a:solidFill>
              <a:srgbClr val="4F81BD">
                <a:shade val="95000"/>
                <a:satMod val="105000"/>
              </a:srgbClr>
            </a:solidFill>
            <a:prstDash val="solid"/>
          </a:ln>
          <a:effectLst/>
        </p:spPr>
      </p:cxnSp>
      <p:cxnSp>
        <p:nvCxnSpPr>
          <p:cNvPr id="89" name="Straight Connector 88">
            <a:extLst>
              <a:ext uri="{FF2B5EF4-FFF2-40B4-BE49-F238E27FC236}">
                <a16:creationId xmlns:a16="http://schemas.microsoft.com/office/drawing/2014/main" id="{CAF8CEFC-6183-4B40-84BC-60D586FA34C0}"/>
              </a:ext>
            </a:extLst>
          </p:cNvPr>
          <p:cNvCxnSpPr/>
          <p:nvPr/>
        </p:nvCxnSpPr>
        <p:spPr>
          <a:xfrm>
            <a:off x="2435557" y="3688307"/>
            <a:ext cx="0" cy="304800"/>
          </a:xfrm>
          <a:prstGeom prst="line">
            <a:avLst/>
          </a:prstGeom>
          <a:noFill/>
          <a:ln w="9525" cap="flat" cmpd="sng" algn="ctr">
            <a:solidFill>
              <a:srgbClr val="4F81BD">
                <a:shade val="95000"/>
                <a:satMod val="105000"/>
              </a:srgbClr>
            </a:solidFill>
            <a:prstDash val="solid"/>
          </a:ln>
          <a:effectLst/>
        </p:spPr>
      </p:cxnSp>
      <p:cxnSp>
        <p:nvCxnSpPr>
          <p:cNvPr id="90" name="Straight Connector 89">
            <a:extLst>
              <a:ext uri="{FF2B5EF4-FFF2-40B4-BE49-F238E27FC236}">
                <a16:creationId xmlns:a16="http://schemas.microsoft.com/office/drawing/2014/main" id="{B5CC8398-0AB3-43D3-90F5-D35540909A7D}"/>
              </a:ext>
            </a:extLst>
          </p:cNvPr>
          <p:cNvCxnSpPr/>
          <p:nvPr/>
        </p:nvCxnSpPr>
        <p:spPr>
          <a:xfrm>
            <a:off x="4569157" y="3688307"/>
            <a:ext cx="0" cy="304800"/>
          </a:xfrm>
          <a:prstGeom prst="line">
            <a:avLst/>
          </a:prstGeom>
          <a:noFill/>
          <a:ln w="9525" cap="flat" cmpd="sng" algn="ctr">
            <a:solidFill>
              <a:srgbClr val="4F81BD">
                <a:shade val="95000"/>
                <a:satMod val="105000"/>
              </a:srgbClr>
            </a:solidFill>
            <a:prstDash val="solid"/>
          </a:ln>
          <a:effectLst/>
        </p:spPr>
      </p:cxnSp>
      <p:cxnSp>
        <p:nvCxnSpPr>
          <p:cNvPr id="91" name="Straight Connector 90">
            <a:extLst>
              <a:ext uri="{FF2B5EF4-FFF2-40B4-BE49-F238E27FC236}">
                <a16:creationId xmlns:a16="http://schemas.microsoft.com/office/drawing/2014/main" id="{BFFF1F9C-5843-4537-9319-8226E67BC693}"/>
              </a:ext>
            </a:extLst>
          </p:cNvPr>
          <p:cNvCxnSpPr/>
          <p:nvPr/>
        </p:nvCxnSpPr>
        <p:spPr>
          <a:xfrm>
            <a:off x="4873957" y="3688307"/>
            <a:ext cx="0" cy="304800"/>
          </a:xfrm>
          <a:prstGeom prst="line">
            <a:avLst/>
          </a:prstGeom>
          <a:noFill/>
          <a:ln w="9525" cap="flat" cmpd="sng" algn="ctr">
            <a:solidFill>
              <a:srgbClr val="4F81BD">
                <a:shade val="95000"/>
                <a:satMod val="105000"/>
              </a:srgbClr>
            </a:solidFill>
            <a:prstDash val="solid"/>
          </a:ln>
          <a:effectLst/>
        </p:spPr>
      </p:cxnSp>
      <p:cxnSp>
        <p:nvCxnSpPr>
          <p:cNvPr id="92" name="Straight Connector 91">
            <a:extLst>
              <a:ext uri="{FF2B5EF4-FFF2-40B4-BE49-F238E27FC236}">
                <a16:creationId xmlns:a16="http://schemas.microsoft.com/office/drawing/2014/main" id="{DDBE888B-E2BF-4D05-8591-1596BC8E0F9E}"/>
              </a:ext>
            </a:extLst>
          </p:cNvPr>
          <p:cNvCxnSpPr/>
          <p:nvPr/>
        </p:nvCxnSpPr>
        <p:spPr>
          <a:xfrm>
            <a:off x="5483557" y="3688307"/>
            <a:ext cx="0" cy="304800"/>
          </a:xfrm>
          <a:prstGeom prst="line">
            <a:avLst/>
          </a:prstGeom>
          <a:noFill/>
          <a:ln w="9525" cap="flat" cmpd="sng" algn="ctr">
            <a:solidFill>
              <a:srgbClr val="4F81BD">
                <a:shade val="95000"/>
                <a:satMod val="105000"/>
              </a:srgbClr>
            </a:solidFill>
            <a:prstDash val="solid"/>
          </a:ln>
          <a:effectLst/>
        </p:spPr>
      </p:cxnSp>
      <p:cxnSp>
        <p:nvCxnSpPr>
          <p:cNvPr id="93" name="Straight Connector 92">
            <a:extLst>
              <a:ext uri="{FF2B5EF4-FFF2-40B4-BE49-F238E27FC236}">
                <a16:creationId xmlns:a16="http://schemas.microsoft.com/office/drawing/2014/main" id="{DC3FED91-C7A5-4E20-91C6-EFE4DFB2D031}"/>
              </a:ext>
            </a:extLst>
          </p:cNvPr>
          <p:cNvCxnSpPr/>
          <p:nvPr/>
        </p:nvCxnSpPr>
        <p:spPr>
          <a:xfrm>
            <a:off x="5788357" y="3688307"/>
            <a:ext cx="0" cy="304800"/>
          </a:xfrm>
          <a:prstGeom prst="line">
            <a:avLst/>
          </a:prstGeom>
          <a:noFill/>
          <a:ln w="9525" cap="flat" cmpd="sng" algn="ctr">
            <a:solidFill>
              <a:srgbClr val="4F81BD">
                <a:shade val="95000"/>
                <a:satMod val="105000"/>
              </a:srgbClr>
            </a:solidFill>
            <a:prstDash val="solid"/>
          </a:ln>
          <a:effectLst/>
        </p:spPr>
      </p:cxnSp>
      <p:cxnSp>
        <p:nvCxnSpPr>
          <p:cNvPr id="94" name="Straight Connector 93">
            <a:extLst>
              <a:ext uri="{FF2B5EF4-FFF2-40B4-BE49-F238E27FC236}">
                <a16:creationId xmlns:a16="http://schemas.microsoft.com/office/drawing/2014/main" id="{0E80FF41-B989-43F9-A5DC-F1120AD0EC3D}"/>
              </a:ext>
            </a:extLst>
          </p:cNvPr>
          <p:cNvCxnSpPr/>
          <p:nvPr/>
        </p:nvCxnSpPr>
        <p:spPr>
          <a:xfrm>
            <a:off x="6702757" y="3688307"/>
            <a:ext cx="0" cy="304800"/>
          </a:xfrm>
          <a:prstGeom prst="line">
            <a:avLst/>
          </a:prstGeom>
          <a:noFill/>
          <a:ln w="9525" cap="flat" cmpd="sng" algn="ctr">
            <a:solidFill>
              <a:srgbClr val="4F81BD">
                <a:shade val="95000"/>
                <a:satMod val="105000"/>
              </a:srgbClr>
            </a:solidFill>
            <a:prstDash val="solid"/>
          </a:ln>
          <a:effectLst/>
        </p:spPr>
      </p:cxnSp>
      <p:cxnSp>
        <p:nvCxnSpPr>
          <p:cNvPr id="95" name="Straight Connector 94">
            <a:extLst>
              <a:ext uri="{FF2B5EF4-FFF2-40B4-BE49-F238E27FC236}">
                <a16:creationId xmlns:a16="http://schemas.microsoft.com/office/drawing/2014/main" id="{0B9E4E60-8F27-425E-9ADE-FAEC19877B94}"/>
              </a:ext>
            </a:extLst>
          </p:cNvPr>
          <p:cNvCxnSpPr/>
          <p:nvPr/>
        </p:nvCxnSpPr>
        <p:spPr>
          <a:xfrm>
            <a:off x="6093157" y="3688307"/>
            <a:ext cx="0" cy="304800"/>
          </a:xfrm>
          <a:prstGeom prst="line">
            <a:avLst/>
          </a:prstGeom>
          <a:noFill/>
          <a:ln w="9525" cap="flat" cmpd="sng" algn="ctr">
            <a:solidFill>
              <a:srgbClr val="4F81BD">
                <a:shade val="95000"/>
                <a:satMod val="105000"/>
              </a:srgbClr>
            </a:solidFill>
            <a:prstDash val="solid"/>
          </a:ln>
          <a:effectLst/>
        </p:spPr>
      </p:cxnSp>
      <p:cxnSp>
        <p:nvCxnSpPr>
          <p:cNvPr id="96" name="Straight Connector 95">
            <a:extLst>
              <a:ext uri="{FF2B5EF4-FFF2-40B4-BE49-F238E27FC236}">
                <a16:creationId xmlns:a16="http://schemas.microsoft.com/office/drawing/2014/main" id="{403737A8-467B-44ED-9009-577BA73F392D}"/>
              </a:ext>
            </a:extLst>
          </p:cNvPr>
          <p:cNvCxnSpPr/>
          <p:nvPr/>
        </p:nvCxnSpPr>
        <p:spPr>
          <a:xfrm>
            <a:off x="6397957" y="3688307"/>
            <a:ext cx="0" cy="304800"/>
          </a:xfrm>
          <a:prstGeom prst="line">
            <a:avLst/>
          </a:prstGeom>
          <a:noFill/>
          <a:ln w="9525" cap="flat" cmpd="sng" algn="ctr">
            <a:solidFill>
              <a:srgbClr val="4F81BD">
                <a:shade val="95000"/>
                <a:satMod val="105000"/>
              </a:srgbClr>
            </a:solidFill>
            <a:prstDash val="solid"/>
          </a:ln>
          <a:effectLst/>
        </p:spPr>
      </p:cxnSp>
      <p:cxnSp>
        <p:nvCxnSpPr>
          <p:cNvPr id="97" name="Straight Connector 96">
            <a:extLst>
              <a:ext uri="{FF2B5EF4-FFF2-40B4-BE49-F238E27FC236}">
                <a16:creationId xmlns:a16="http://schemas.microsoft.com/office/drawing/2014/main" id="{19DE3C3D-41A6-4651-89F4-ECBB978159B3}"/>
              </a:ext>
            </a:extLst>
          </p:cNvPr>
          <p:cNvCxnSpPr/>
          <p:nvPr/>
        </p:nvCxnSpPr>
        <p:spPr>
          <a:xfrm>
            <a:off x="7007557" y="3688307"/>
            <a:ext cx="0" cy="304800"/>
          </a:xfrm>
          <a:prstGeom prst="line">
            <a:avLst/>
          </a:prstGeom>
          <a:noFill/>
          <a:ln w="9525" cap="flat" cmpd="sng" algn="ctr">
            <a:solidFill>
              <a:srgbClr val="4F81BD">
                <a:shade val="95000"/>
                <a:satMod val="105000"/>
              </a:srgbClr>
            </a:solidFill>
            <a:prstDash val="solid"/>
          </a:ln>
          <a:effectLst/>
        </p:spPr>
      </p:cxnSp>
      <p:cxnSp>
        <p:nvCxnSpPr>
          <p:cNvPr id="98" name="Straight Connector 97">
            <a:extLst>
              <a:ext uri="{FF2B5EF4-FFF2-40B4-BE49-F238E27FC236}">
                <a16:creationId xmlns:a16="http://schemas.microsoft.com/office/drawing/2014/main" id="{7F9E729C-BA1A-4491-8CEE-D90466079BEC}"/>
              </a:ext>
            </a:extLst>
          </p:cNvPr>
          <p:cNvCxnSpPr/>
          <p:nvPr/>
        </p:nvCxnSpPr>
        <p:spPr>
          <a:xfrm>
            <a:off x="5178757" y="3688307"/>
            <a:ext cx="0" cy="381000"/>
          </a:xfrm>
          <a:prstGeom prst="line">
            <a:avLst/>
          </a:prstGeom>
          <a:noFill/>
          <a:ln w="9525" cap="flat" cmpd="sng" algn="ctr">
            <a:solidFill>
              <a:srgbClr val="4F81BD">
                <a:shade val="95000"/>
                <a:satMod val="105000"/>
              </a:srgbClr>
            </a:solidFill>
            <a:prstDash val="solid"/>
          </a:ln>
          <a:effectLst/>
        </p:spPr>
      </p:cxnSp>
      <p:cxnSp>
        <p:nvCxnSpPr>
          <p:cNvPr id="99" name="Straight Connector 98">
            <a:extLst>
              <a:ext uri="{FF2B5EF4-FFF2-40B4-BE49-F238E27FC236}">
                <a16:creationId xmlns:a16="http://schemas.microsoft.com/office/drawing/2014/main" id="{5CEB6773-9CD3-43E7-816D-812BE3F938B0}"/>
              </a:ext>
            </a:extLst>
          </p:cNvPr>
          <p:cNvCxnSpPr/>
          <p:nvPr/>
        </p:nvCxnSpPr>
        <p:spPr>
          <a:xfrm>
            <a:off x="4416757" y="3688307"/>
            <a:ext cx="0" cy="381000"/>
          </a:xfrm>
          <a:prstGeom prst="line">
            <a:avLst/>
          </a:prstGeom>
          <a:noFill/>
          <a:ln w="9525" cap="flat" cmpd="sng" algn="ctr">
            <a:solidFill>
              <a:srgbClr val="4F81BD">
                <a:shade val="95000"/>
                <a:satMod val="105000"/>
              </a:srgbClr>
            </a:solidFill>
            <a:prstDash val="solid"/>
          </a:ln>
          <a:effectLst/>
        </p:spPr>
      </p:cxnSp>
      <p:cxnSp>
        <p:nvCxnSpPr>
          <p:cNvPr id="100" name="Straight Connector 99">
            <a:extLst>
              <a:ext uri="{FF2B5EF4-FFF2-40B4-BE49-F238E27FC236}">
                <a16:creationId xmlns:a16="http://schemas.microsoft.com/office/drawing/2014/main" id="{E2D80DCC-02D4-43B6-A066-611D7B4D3AA7}"/>
              </a:ext>
            </a:extLst>
          </p:cNvPr>
          <p:cNvCxnSpPr/>
          <p:nvPr/>
        </p:nvCxnSpPr>
        <p:spPr>
          <a:xfrm>
            <a:off x="5026357" y="3688307"/>
            <a:ext cx="0" cy="381000"/>
          </a:xfrm>
          <a:prstGeom prst="line">
            <a:avLst/>
          </a:prstGeom>
          <a:noFill/>
          <a:ln w="9525" cap="flat" cmpd="sng" algn="ctr">
            <a:solidFill>
              <a:srgbClr val="4F81BD">
                <a:shade val="95000"/>
                <a:satMod val="105000"/>
              </a:srgbClr>
            </a:solidFill>
            <a:prstDash val="solid"/>
          </a:ln>
          <a:effectLst/>
        </p:spPr>
      </p:cxnSp>
      <p:cxnSp>
        <p:nvCxnSpPr>
          <p:cNvPr id="101" name="Straight Connector 100">
            <a:extLst>
              <a:ext uri="{FF2B5EF4-FFF2-40B4-BE49-F238E27FC236}">
                <a16:creationId xmlns:a16="http://schemas.microsoft.com/office/drawing/2014/main" id="{AA16D7BB-4D4F-4627-828C-887F21A438E8}"/>
              </a:ext>
            </a:extLst>
          </p:cNvPr>
          <p:cNvCxnSpPr/>
          <p:nvPr/>
        </p:nvCxnSpPr>
        <p:spPr>
          <a:xfrm>
            <a:off x="6855157" y="3688307"/>
            <a:ext cx="0" cy="381000"/>
          </a:xfrm>
          <a:prstGeom prst="line">
            <a:avLst/>
          </a:prstGeom>
          <a:noFill/>
          <a:ln w="9525" cap="flat" cmpd="sng" algn="ctr">
            <a:solidFill>
              <a:srgbClr val="4F81BD">
                <a:shade val="95000"/>
                <a:satMod val="105000"/>
              </a:srgbClr>
            </a:solidFill>
            <a:prstDash val="solid"/>
          </a:ln>
          <a:effectLst/>
        </p:spPr>
      </p:cxnSp>
      <p:cxnSp>
        <p:nvCxnSpPr>
          <p:cNvPr id="102" name="Straight Connector 101">
            <a:extLst>
              <a:ext uri="{FF2B5EF4-FFF2-40B4-BE49-F238E27FC236}">
                <a16:creationId xmlns:a16="http://schemas.microsoft.com/office/drawing/2014/main" id="{76760938-B614-45AB-B3B9-DABDFA5ABF1E}"/>
              </a:ext>
            </a:extLst>
          </p:cNvPr>
          <p:cNvCxnSpPr/>
          <p:nvPr/>
        </p:nvCxnSpPr>
        <p:spPr>
          <a:xfrm>
            <a:off x="5635957" y="3688307"/>
            <a:ext cx="0" cy="381000"/>
          </a:xfrm>
          <a:prstGeom prst="line">
            <a:avLst/>
          </a:prstGeom>
          <a:noFill/>
          <a:ln w="9525" cap="flat" cmpd="sng" algn="ctr">
            <a:solidFill>
              <a:srgbClr val="4F81BD">
                <a:shade val="95000"/>
                <a:satMod val="105000"/>
              </a:srgbClr>
            </a:solidFill>
            <a:prstDash val="solid"/>
          </a:ln>
          <a:effectLst/>
        </p:spPr>
      </p:cxnSp>
      <p:cxnSp>
        <p:nvCxnSpPr>
          <p:cNvPr id="103" name="Straight Connector 102">
            <a:extLst>
              <a:ext uri="{FF2B5EF4-FFF2-40B4-BE49-F238E27FC236}">
                <a16:creationId xmlns:a16="http://schemas.microsoft.com/office/drawing/2014/main" id="{F291981C-A092-4503-B11D-79016A414B56}"/>
              </a:ext>
            </a:extLst>
          </p:cNvPr>
          <p:cNvCxnSpPr/>
          <p:nvPr/>
        </p:nvCxnSpPr>
        <p:spPr>
          <a:xfrm>
            <a:off x="7464757" y="3688307"/>
            <a:ext cx="0" cy="381000"/>
          </a:xfrm>
          <a:prstGeom prst="line">
            <a:avLst/>
          </a:prstGeom>
          <a:noFill/>
          <a:ln w="9525" cap="flat" cmpd="sng" algn="ctr">
            <a:solidFill>
              <a:srgbClr val="4F81BD">
                <a:shade val="95000"/>
                <a:satMod val="105000"/>
              </a:srgbClr>
            </a:solidFill>
            <a:prstDash val="solid"/>
          </a:ln>
          <a:effectLst/>
        </p:spPr>
      </p:cxnSp>
      <p:cxnSp>
        <p:nvCxnSpPr>
          <p:cNvPr id="104" name="Straight Connector 103">
            <a:extLst>
              <a:ext uri="{FF2B5EF4-FFF2-40B4-BE49-F238E27FC236}">
                <a16:creationId xmlns:a16="http://schemas.microsoft.com/office/drawing/2014/main" id="{58B4EFA2-4C4B-4223-B1D7-3CAE0938B759}"/>
              </a:ext>
            </a:extLst>
          </p:cNvPr>
          <p:cNvCxnSpPr/>
          <p:nvPr/>
        </p:nvCxnSpPr>
        <p:spPr>
          <a:xfrm>
            <a:off x="5940757" y="3688307"/>
            <a:ext cx="0" cy="533400"/>
          </a:xfrm>
          <a:prstGeom prst="line">
            <a:avLst/>
          </a:prstGeom>
          <a:noFill/>
          <a:ln w="9525" cap="flat" cmpd="sng" algn="ctr">
            <a:solidFill>
              <a:srgbClr val="4F81BD">
                <a:shade val="95000"/>
                <a:satMod val="105000"/>
              </a:srgbClr>
            </a:solidFill>
            <a:prstDash val="solid"/>
          </a:ln>
          <a:effectLst/>
        </p:spPr>
      </p:cxnSp>
      <p:cxnSp>
        <p:nvCxnSpPr>
          <p:cNvPr id="105" name="Straight Connector 104">
            <a:extLst>
              <a:ext uri="{FF2B5EF4-FFF2-40B4-BE49-F238E27FC236}">
                <a16:creationId xmlns:a16="http://schemas.microsoft.com/office/drawing/2014/main" id="{1C5CEA21-D788-44D3-88AE-2B956F24ECAD}"/>
              </a:ext>
            </a:extLst>
          </p:cNvPr>
          <p:cNvCxnSpPr/>
          <p:nvPr/>
        </p:nvCxnSpPr>
        <p:spPr>
          <a:xfrm>
            <a:off x="4721557" y="3688307"/>
            <a:ext cx="0" cy="533400"/>
          </a:xfrm>
          <a:prstGeom prst="line">
            <a:avLst/>
          </a:prstGeom>
          <a:noFill/>
          <a:ln w="9525" cap="flat" cmpd="sng" algn="ctr">
            <a:solidFill>
              <a:srgbClr val="4F81BD">
                <a:shade val="95000"/>
                <a:satMod val="105000"/>
              </a:srgbClr>
            </a:solidFill>
            <a:prstDash val="solid"/>
          </a:ln>
          <a:effectLst/>
        </p:spPr>
      </p:cxnSp>
      <p:cxnSp>
        <p:nvCxnSpPr>
          <p:cNvPr id="106" name="Straight Connector 105">
            <a:extLst>
              <a:ext uri="{FF2B5EF4-FFF2-40B4-BE49-F238E27FC236}">
                <a16:creationId xmlns:a16="http://schemas.microsoft.com/office/drawing/2014/main" id="{43C03E76-1E42-4398-AF8A-B8EF6D9388F5}"/>
              </a:ext>
            </a:extLst>
          </p:cNvPr>
          <p:cNvCxnSpPr/>
          <p:nvPr/>
        </p:nvCxnSpPr>
        <p:spPr>
          <a:xfrm>
            <a:off x="5331157" y="3688307"/>
            <a:ext cx="0" cy="762000"/>
          </a:xfrm>
          <a:prstGeom prst="line">
            <a:avLst/>
          </a:prstGeom>
          <a:noFill/>
          <a:ln w="9525" cap="flat" cmpd="sng" algn="ctr">
            <a:solidFill>
              <a:srgbClr val="4F81BD">
                <a:shade val="95000"/>
                <a:satMod val="105000"/>
              </a:srgbClr>
            </a:solidFill>
            <a:prstDash val="solid"/>
          </a:ln>
          <a:effectLst/>
        </p:spPr>
      </p:cxnSp>
      <p:cxnSp>
        <p:nvCxnSpPr>
          <p:cNvPr id="107" name="Straight Connector 106">
            <a:extLst>
              <a:ext uri="{FF2B5EF4-FFF2-40B4-BE49-F238E27FC236}">
                <a16:creationId xmlns:a16="http://schemas.microsoft.com/office/drawing/2014/main" id="{3A59612A-79C6-4F5C-B4B7-5F8DE2863ECA}"/>
              </a:ext>
            </a:extLst>
          </p:cNvPr>
          <p:cNvCxnSpPr/>
          <p:nvPr/>
        </p:nvCxnSpPr>
        <p:spPr>
          <a:xfrm>
            <a:off x="6245557" y="3688307"/>
            <a:ext cx="0" cy="381000"/>
          </a:xfrm>
          <a:prstGeom prst="line">
            <a:avLst/>
          </a:prstGeom>
          <a:noFill/>
          <a:ln w="9525" cap="flat" cmpd="sng" algn="ctr">
            <a:solidFill>
              <a:srgbClr val="4F81BD">
                <a:shade val="95000"/>
                <a:satMod val="105000"/>
              </a:srgbClr>
            </a:solidFill>
            <a:prstDash val="solid"/>
          </a:ln>
          <a:effectLst/>
        </p:spPr>
      </p:cxnSp>
      <p:cxnSp>
        <p:nvCxnSpPr>
          <p:cNvPr id="108" name="Straight Connector 107">
            <a:extLst>
              <a:ext uri="{FF2B5EF4-FFF2-40B4-BE49-F238E27FC236}">
                <a16:creationId xmlns:a16="http://schemas.microsoft.com/office/drawing/2014/main" id="{7B2A930F-CC1C-4014-9B43-B430172C4391}"/>
              </a:ext>
            </a:extLst>
          </p:cNvPr>
          <p:cNvCxnSpPr/>
          <p:nvPr/>
        </p:nvCxnSpPr>
        <p:spPr>
          <a:xfrm>
            <a:off x="7159957" y="3688307"/>
            <a:ext cx="0" cy="533400"/>
          </a:xfrm>
          <a:prstGeom prst="line">
            <a:avLst/>
          </a:prstGeom>
          <a:noFill/>
          <a:ln w="9525" cap="flat" cmpd="sng" algn="ctr">
            <a:solidFill>
              <a:srgbClr val="4F81BD">
                <a:shade val="95000"/>
                <a:satMod val="105000"/>
              </a:srgbClr>
            </a:solidFill>
            <a:prstDash val="solid"/>
          </a:ln>
          <a:effectLst/>
        </p:spPr>
      </p:cxnSp>
      <p:cxnSp>
        <p:nvCxnSpPr>
          <p:cNvPr id="109" name="Straight Connector 108">
            <a:extLst>
              <a:ext uri="{FF2B5EF4-FFF2-40B4-BE49-F238E27FC236}">
                <a16:creationId xmlns:a16="http://schemas.microsoft.com/office/drawing/2014/main" id="{8B9F4F5C-A934-40AE-90FE-3541EC0BFE87}"/>
              </a:ext>
            </a:extLst>
          </p:cNvPr>
          <p:cNvCxnSpPr/>
          <p:nvPr/>
        </p:nvCxnSpPr>
        <p:spPr>
          <a:xfrm>
            <a:off x="7312357" y="3688307"/>
            <a:ext cx="0" cy="304800"/>
          </a:xfrm>
          <a:prstGeom prst="line">
            <a:avLst/>
          </a:prstGeom>
          <a:noFill/>
          <a:ln w="9525" cap="flat" cmpd="sng" algn="ctr">
            <a:solidFill>
              <a:srgbClr val="4F81BD">
                <a:shade val="95000"/>
                <a:satMod val="105000"/>
              </a:srgbClr>
            </a:solidFill>
            <a:prstDash val="solid"/>
          </a:ln>
          <a:effectLst/>
        </p:spPr>
      </p:cxnSp>
      <p:cxnSp>
        <p:nvCxnSpPr>
          <p:cNvPr id="110" name="Straight Connector 109">
            <a:extLst>
              <a:ext uri="{FF2B5EF4-FFF2-40B4-BE49-F238E27FC236}">
                <a16:creationId xmlns:a16="http://schemas.microsoft.com/office/drawing/2014/main" id="{FE4B825B-AD78-44EB-A743-4452483A7AE3}"/>
              </a:ext>
            </a:extLst>
          </p:cNvPr>
          <p:cNvCxnSpPr/>
          <p:nvPr/>
        </p:nvCxnSpPr>
        <p:spPr>
          <a:xfrm>
            <a:off x="9598357" y="3688307"/>
            <a:ext cx="0" cy="304800"/>
          </a:xfrm>
          <a:prstGeom prst="line">
            <a:avLst/>
          </a:prstGeom>
          <a:noFill/>
          <a:ln w="9525" cap="flat" cmpd="sng" algn="ctr">
            <a:solidFill>
              <a:srgbClr val="4F81BD">
                <a:shade val="95000"/>
                <a:satMod val="105000"/>
              </a:srgbClr>
            </a:solidFill>
            <a:prstDash val="solid"/>
          </a:ln>
          <a:effectLst/>
        </p:spPr>
      </p:cxnSp>
      <p:cxnSp>
        <p:nvCxnSpPr>
          <p:cNvPr id="111" name="Straight Connector 110">
            <a:extLst>
              <a:ext uri="{FF2B5EF4-FFF2-40B4-BE49-F238E27FC236}">
                <a16:creationId xmlns:a16="http://schemas.microsoft.com/office/drawing/2014/main" id="{BAB633BA-049E-4A7E-AF7A-4596EFD65783}"/>
              </a:ext>
            </a:extLst>
          </p:cNvPr>
          <p:cNvCxnSpPr/>
          <p:nvPr/>
        </p:nvCxnSpPr>
        <p:spPr>
          <a:xfrm>
            <a:off x="7617157" y="3688307"/>
            <a:ext cx="0" cy="304800"/>
          </a:xfrm>
          <a:prstGeom prst="line">
            <a:avLst/>
          </a:prstGeom>
          <a:noFill/>
          <a:ln w="9525" cap="flat" cmpd="sng" algn="ctr">
            <a:solidFill>
              <a:srgbClr val="4F81BD">
                <a:shade val="95000"/>
                <a:satMod val="105000"/>
              </a:srgbClr>
            </a:solidFill>
            <a:prstDash val="solid"/>
          </a:ln>
          <a:effectLst/>
        </p:spPr>
      </p:cxnSp>
      <p:cxnSp>
        <p:nvCxnSpPr>
          <p:cNvPr id="112" name="Straight Connector 111">
            <a:extLst>
              <a:ext uri="{FF2B5EF4-FFF2-40B4-BE49-F238E27FC236}">
                <a16:creationId xmlns:a16="http://schemas.microsoft.com/office/drawing/2014/main" id="{4F66AAE7-4087-4471-896E-891696A82A2A}"/>
              </a:ext>
            </a:extLst>
          </p:cNvPr>
          <p:cNvCxnSpPr/>
          <p:nvPr/>
        </p:nvCxnSpPr>
        <p:spPr>
          <a:xfrm>
            <a:off x="7921957" y="3688307"/>
            <a:ext cx="0" cy="304800"/>
          </a:xfrm>
          <a:prstGeom prst="line">
            <a:avLst/>
          </a:prstGeom>
          <a:noFill/>
          <a:ln w="9525" cap="flat" cmpd="sng" algn="ctr">
            <a:solidFill>
              <a:srgbClr val="4F81BD">
                <a:shade val="95000"/>
                <a:satMod val="105000"/>
              </a:srgbClr>
            </a:solidFill>
            <a:prstDash val="solid"/>
          </a:ln>
          <a:effectLst/>
        </p:spPr>
      </p:cxnSp>
      <p:cxnSp>
        <p:nvCxnSpPr>
          <p:cNvPr id="113" name="Straight Connector 112">
            <a:extLst>
              <a:ext uri="{FF2B5EF4-FFF2-40B4-BE49-F238E27FC236}">
                <a16:creationId xmlns:a16="http://schemas.microsoft.com/office/drawing/2014/main" id="{B9401DEF-E894-4405-A92C-D98A5307D35B}"/>
              </a:ext>
            </a:extLst>
          </p:cNvPr>
          <p:cNvCxnSpPr/>
          <p:nvPr/>
        </p:nvCxnSpPr>
        <p:spPr>
          <a:xfrm>
            <a:off x="7769557" y="3688307"/>
            <a:ext cx="0" cy="762000"/>
          </a:xfrm>
          <a:prstGeom prst="line">
            <a:avLst/>
          </a:prstGeom>
          <a:noFill/>
          <a:ln w="9525" cap="flat" cmpd="sng" algn="ctr">
            <a:solidFill>
              <a:srgbClr val="4F81BD">
                <a:shade val="95000"/>
                <a:satMod val="105000"/>
              </a:srgbClr>
            </a:solidFill>
            <a:prstDash val="solid"/>
          </a:ln>
          <a:effectLst/>
        </p:spPr>
      </p:cxnSp>
      <p:cxnSp>
        <p:nvCxnSpPr>
          <p:cNvPr id="114" name="Straight Connector 113">
            <a:extLst>
              <a:ext uri="{FF2B5EF4-FFF2-40B4-BE49-F238E27FC236}">
                <a16:creationId xmlns:a16="http://schemas.microsoft.com/office/drawing/2014/main" id="{14049B51-F0C4-4D60-A39E-F1FD8ADE912A}"/>
              </a:ext>
            </a:extLst>
          </p:cNvPr>
          <p:cNvCxnSpPr/>
          <p:nvPr/>
        </p:nvCxnSpPr>
        <p:spPr>
          <a:xfrm>
            <a:off x="8074357" y="3688307"/>
            <a:ext cx="0" cy="381000"/>
          </a:xfrm>
          <a:prstGeom prst="line">
            <a:avLst/>
          </a:prstGeom>
          <a:noFill/>
          <a:ln w="9525" cap="flat" cmpd="sng" algn="ctr">
            <a:solidFill>
              <a:srgbClr val="4F81BD">
                <a:shade val="95000"/>
                <a:satMod val="105000"/>
              </a:srgbClr>
            </a:solidFill>
            <a:prstDash val="solid"/>
          </a:ln>
          <a:effectLst/>
        </p:spPr>
      </p:cxnSp>
      <p:cxnSp>
        <p:nvCxnSpPr>
          <p:cNvPr id="115" name="Straight Connector 114">
            <a:extLst>
              <a:ext uri="{FF2B5EF4-FFF2-40B4-BE49-F238E27FC236}">
                <a16:creationId xmlns:a16="http://schemas.microsoft.com/office/drawing/2014/main" id="{0AB1A983-DD3B-4FA4-9CFE-CFF07A5E4E7F}"/>
              </a:ext>
            </a:extLst>
          </p:cNvPr>
          <p:cNvCxnSpPr/>
          <p:nvPr/>
        </p:nvCxnSpPr>
        <p:spPr>
          <a:xfrm>
            <a:off x="8683957" y="3688307"/>
            <a:ext cx="0" cy="381000"/>
          </a:xfrm>
          <a:prstGeom prst="line">
            <a:avLst/>
          </a:prstGeom>
          <a:noFill/>
          <a:ln w="9525" cap="flat" cmpd="sng" algn="ctr">
            <a:solidFill>
              <a:srgbClr val="4F81BD">
                <a:shade val="95000"/>
                <a:satMod val="105000"/>
              </a:srgbClr>
            </a:solidFill>
            <a:prstDash val="solid"/>
          </a:ln>
          <a:effectLst/>
        </p:spPr>
      </p:cxnSp>
      <p:cxnSp>
        <p:nvCxnSpPr>
          <p:cNvPr id="116" name="Straight Connector 115">
            <a:extLst>
              <a:ext uri="{FF2B5EF4-FFF2-40B4-BE49-F238E27FC236}">
                <a16:creationId xmlns:a16="http://schemas.microsoft.com/office/drawing/2014/main" id="{25C3B7EE-2C17-4802-AD6F-E6D7A013C8B5}"/>
              </a:ext>
            </a:extLst>
          </p:cNvPr>
          <p:cNvCxnSpPr/>
          <p:nvPr/>
        </p:nvCxnSpPr>
        <p:spPr>
          <a:xfrm>
            <a:off x="9141157" y="3688307"/>
            <a:ext cx="0" cy="381000"/>
          </a:xfrm>
          <a:prstGeom prst="line">
            <a:avLst/>
          </a:prstGeom>
          <a:noFill/>
          <a:ln w="9525" cap="flat" cmpd="sng" algn="ctr">
            <a:solidFill>
              <a:srgbClr val="4F81BD">
                <a:shade val="95000"/>
                <a:satMod val="105000"/>
              </a:srgbClr>
            </a:solidFill>
            <a:prstDash val="solid"/>
          </a:ln>
          <a:effectLst/>
        </p:spPr>
      </p:cxnSp>
      <p:cxnSp>
        <p:nvCxnSpPr>
          <p:cNvPr id="117" name="Straight Connector 116">
            <a:extLst>
              <a:ext uri="{FF2B5EF4-FFF2-40B4-BE49-F238E27FC236}">
                <a16:creationId xmlns:a16="http://schemas.microsoft.com/office/drawing/2014/main" id="{ABBD1D84-6582-40FB-88E5-3FBE4B291C1D}"/>
              </a:ext>
            </a:extLst>
          </p:cNvPr>
          <p:cNvCxnSpPr/>
          <p:nvPr/>
        </p:nvCxnSpPr>
        <p:spPr>
          <a:xfrm>
            <a:off x="8226757" y="3688307"/>
            <a:ext cx="0" cy="304800"/>
          </a:xfrm>
          <a:prstGeom prst="line">
            <a:avLst/>
          </a:prstGeom>
          <a:noFill/>
          <a:ln w="9525" cap="flat" cmpd="sng" algn="ctr">
            <a:solidFill>
              <a:srgbClr val="4F81BD">
                <a:shade val="95000"/>
                <a:satMod val="105000"/>
              </a:srgbClr>
            </a:solidFill>
            <a:prstDash val="solid"/>
          </a:ln>
          <a:effectLst/>
        </p:spPr>
      </p:cxnSp>
      <p:cxnSp>
        <p:nvCxnSpPr>
          <p:cNvPr id="118" name="Straight Connector 117">
            <a:extLst>
              <a:ext uri="{FF2B5EF4-FFF2-40B4-BE49-F238E27FC236}">
                <a16:creationId xmlns:a16="http://schemas.microsoft.com/office/drawing/2014/main" id="{18196B2F-C76C-4E2D-860D-FF4E030F9E8F}"/>
              </a:ext>
            </a:extLst>
          </p:cNvPr>
          <p:cNvCxnSpPr/>
          <p:nvPr/>
        </p:nvCxnSpPr>
        <p:spPr>
          <a:xfrm>
            <a:off x="8531557" y="3688307"/>
            <a:ext cx="0" cy="304800"/>
          </a:xfrm>
          <a:prstGeom prst="line">
            <a:avLst/>
          </a:prstGeom>
          <a:noFill/>
          <a:ln w="9525" cap="flat" cmpd="sng" algn="ctr">
            <a:solidFill>
              <a:srgbClr val="4F81BD">
                <a:shade val="95000"/>
                <a:satMod val="105000"/>
              </a:srgbClr>
            </a:solidFill>
            <a:prstDash val="solid"/>
          </a:ln>
          <a:effectLst/>
        </p:spPr>
      </p:cxnSp>
      <p:cxnSp>
        <p:nvCxnSpPr>
          <p:cNvPr id="119" name="Straight Connector 118">
            <a:extLst>
              <a:ext uri="{FF2B5EF4-FFF2-40B4-BE49-F238E27FC236}">
                <a16:creationId xmlns:a16="http://schemas.microsoft.com/office/drawing/2014/main" id="{B679BA5C-1C2E-4E68-9D83-F039BF799079}"/>
              </a:ext>
            </a:extLst>
          </p:cNvPr>
          <p:cNvCxnSpPr/>
          <p:nvPr/>
        </p:nvCxnSpPr>
        <p:spPr>
          <a:xfrm>
            <a:off x="9293557" y="3688307"/>
            <a:ext cx="0" cy="304800"/>
          </a:xfrm>
          <a:prstGeom prst="line">
            <a:avLst/>
          </a:prstGeom>
          <a:noFill/>
          <a:ln w="9525" cap="flat" cmpd="sng" algn="ctr">
            <a:solidFill>
              <a:srgbClr val="4F81BD">
                <a:shade val="95000"/>
                <a:satMod val="105000"/>
              </a:srgbClr>
            </a:solidFill>
            <a:prstDash val="solid"/>
          </a:ln>
          <a:effectLst/>
        </p:spPr>
      </p:cxnSp>
      <p:cxnSp>
        <p:nvCxnSpPr>
          <p:cNvPr id="120" name="Straight Connector 119">
            <a:extLst>
              <a:ext uri="{FF2B5EF4-FFF2-40B4-BE49-F238E27FC236}">
                <a16:creationId xmlns:a16="http://schemas.microsoft.com/office/drawing/2014/main" id="{C7955056-1AC9-402D-98B9-20AD4FC63AA9}"/>
              </a:ext>
            </a:extLst>
          </p:cNvPr>
          <p:cNvCxnSpPr/>
          <p:nvPr/>
        </p:nvCxnSpPr>
        <p:spPr>
          <a:xfrm>
            <a:off x="8988757" y="3688307"/>
            <a:ext cx="0" cy="304800"/>
          </a:xfrm>
          <a:prstGeom prst="line">
            <a:avLst/>
          </a:prstGeom>
          <a:noFill/>
          <a:ln w="9525" cap="flat" cmpd="sng" algn="ctr">
            <a:solidFill>
              <a:srgbClr val="4F81BD">
                <a:shade val="95000"/>
                <a:satMod val="105000"/>
              </a:srgbClr>
            </a:solidFill>
            <a:prstDash val="solid"/>
          </a:ln>
          <a:effectLst/>
        </p:spPr>
      </p:cxnSp>
      <p:cxnSp>
        <p:nvCxnSpPr>
          <p:cNvPr id="121" name="Straight Connector 120">
            <a:extLst>
              <a:ext uri="{FF2B5EF4-FFF2-40B4-BE49-F238E27FC236}">
                <a16:creationId xmlns:a16="http://schemas.microsoft.com/office/drawing/2014/main" id="{A7B7264B-6E41-4A0D-A112-06FC691EA84A}"/>
              </a:ext>
            </a:extLst>
          </p:cNvPr>
          <p:cNvCxnSpPr/>
          <p:nvPr/>
        </p:nvCxnSpPr>
        <p:spPr>
          <a:xfrm>
            <a:off x="9445957" y="3688307"/>
            <a:ext cx="0" cy="533400"/>
          </a:xfrm>
          <a:prstGeom prst="line">
            <a:avLst/>
          </a:prstGeom>
          <a:noFill/>
          <a:ln w="9525" cap="flat" cmpd="sng" algn="ctr">
            <a:solidFill>
              <a:srgbClr val="4F81BD">
                <a:shade val="95000"/>
                <a:satMod val="105000"/>
              </a:srgbClr>
            </a:solidFill>
            <a:prstDash val="solid"/>
          </a:ln>
          <a:effectLst/>
        </p:spPr>
      </p:cxnSp>
      <p:cxnSp>
        <p:nvCxnSpPr>
          <p:cNvPr id="122" name="Straight Connector 121">
            <a:extLst>
              <a:ext uri="{FF2B5EF4-FFF2-40B4-BE49-F238E27FC236}">
                <a16:creationId xmlns:a16="http://schemas.microsoft.com/office/drawing/2014/main" id="{FAD5CCCA-4281-4CB5-BABF-B64003E08D60}"/>
              </a:ext>
            </a:extLst>
          </p:cNvPr>
          <p:cNvCxnSpPr/>
          <p:nvPr/>
        </p:nvCxnSpPr>
        <p:spPr>
          <a:xfrm>
            <a:off x="8379157" y="3688307"/>
            <a:ext cx="0" cy="533400"/>
          </a:xfrm>
          <a:prstGeom prst="line">
            <a:avLst/>
          </a:prstGeom>
          <a:noFill/>
          <a:ln w="9525" cap="flat" cmpd="sng" algn="ctr">
            <a:solidFill>
              <a:srgbClr val="4F81BD">
                <a:shade val="95000"/>
                <a:satMod val="105000"/>
              </a:srgbClr>
            </a:solidFill>
            <a:prstDash val="solid"/>
          </a:ln>
          <a:effectLst/>
        </p:spPr>
      </p:cxnSp>
      <p:cxnSp>
        <p:nvCxnSpPr>
          <p:cNvPr id="123" name="Straight Connector 122">
            <a:extLst>
              <a:ext uri="{FF2B5EF4-FFF2-40B4-BE49-F238E27FC236}">
                <a16:creationId xmlns:a16="http://schemas.microsoft.com/office/drawing/2014/main" id="{252F49A3-C9D7-421D-915D-918EF2B0E9C1}"/>
              </a:ext>
            </a:extLst>
          </p:cNvPr>
          <p:cNvCxnSpPr/>
          <p:nvPr/>
        </p:nvCxnSpPr>
        <p:spPr>
          <a:xfrm>
            <a:off x="9750757" y="3688307"/>
            <a:ext cx="0" cy="381000"/>
          </a:xfrm>
          <a:prstGeom prst="line">
            <a:avLst/>
          </a:prstGeom>
          <a:noFill/>
          <a:ln w="9525" cap="flat" cmpd="sng" algn="ctr">
            <a:solidFill>
              <a:srgbClr val="4F81BD">
                <a:shade val="95000"/>
                <a:satMod val="105000"/>
              </a:srgbClr>
            </a:solidFill>
            <a:prstDash val="solid"/>
          </a:ln>
          <a:effectLst/>
        </p:spPr>
      </p:cxnSp>
      <p:cxnSp>
        <p:nvCxnSpPr>
          <p:cNvPr id="124" name="Straight Connector 123">
            <a:extLst>
              <a:ext uri="{FF2B5EF4-FFF2-40B4-BE49-F238E27FC236}">
                <a16:creationId xmlns:a16="http://schemas.microsoft.com/office/drawing/2014/main" id="{0C1F6054-7138-4F94-9FED-330FC649B65F}"/>
              </a:ext>
            </a:extLst>
          </p:cNvPr>
          <p:cNvCxnSpPr/>
          <p:nvPr/>
        </p:nvCxnSpPr>
        <p:spPr>
          <a:xfrm>
            <a:off x="9903157" y="3688307"/>
            <a:ext cx="0" cy="304800"/>
          </a:xfrm>
          <a:prstGeom prst="line">
            <a:avLst/>
          </a:prstGeom>
          <a:noFill/>
          <a:ln w="9525" cap="flat" cmpd="sng" algn="ctr">
            <a:solidFill>
              <a:srgbClr val="4F81BD">
                <a:shade val="95000"/>
                <a:satMod val="105000"/>
              </a:srgbClr>
            </a:solidFill>
            <a:prstDash val="solid"/>
          </a:ln>
          <a:effectLst/>
        </p:spPr>
      </p:cxnSp>
      <p:cxnSp>
        <p:nvCxnSpPr>
          <p:cNvPr id="125" name="Straight Connector 124">
            <a:extLst>
              <a:ext uri="{FF2B5EF4-FFF2-40B4-BE49-F238E27FC236}">
                <a16:creationId xmlns:a16="http://schemas.microsoft.com/office/drawing/2014/main" id="{9ABF87BF-693D-4A46-B8C0-EA48FDD3E441}"/>
              </a:ext>
            </a:extLst>
          </p:cNvPr>
          <p:cNvCxnSpPr/>
          <p:nvPr/>
        </p:nvCxnSpPr>
        <p:spPr>
          <a:xfrm>
            <a:off x="1673557" y="3688307"/>
            <a:ext cx="8382000" cy="0"/>
          </a:xfrm>
          <a:prstGeom prst="line">
            <a:avLst/>
          </a:prstGeom>
          <a:noFill/>
          <a:ln w="9525" cap="flat" cmpd="sng" algn="ctr">
            <a:solidFill>
              <a:srgbClr val="4F81BD">
                <a:shade val="95000"/>
                <a:satMod val="105000"/>
              </a:srgbClr>
            </a:solidFill>
            <a:prstDash val="solid"/>
          </a:ln>
          <a:effectLst/>
        </p:spPr>
      </p:cxnSp>
      <p:sp>
        <p:nvSpPr>
          <p:cNvPr id="126" name="TextBox 128">
            <a:extLst>
              <a:ext uri="{FF2B5EF4-FFF2-40B4-BE49-F238E27FC236}">
                <a16:creationId xmlns:a16="http://schemas.microsoft.com/office/drawing/2014/main" id="{6460E2EE-1B10-4A3E-841E-04B71ECA45D9}"/>
              </a:ext>
            </a:extLst>
          </p:cNvPr>
          <p:cNvSpPr txBox="1">
            <a:spLocks noChangeArrowheads="1"/>
          </p:cNvSpPr>
          <p:nvPr/>
        </p:nvSpPr>
        <p:spPr bwMode="auto">
          <a:xfrm>
            <a:off x="3959557" y="4907507"/>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1</a:t>
            </a:r>
          </a:p>
        </p:txBody>
      </p:sp>
      <p:sp>
        <p:nvSpPr>
          <p:cNvPr id="127" name="TextBox 129">
            <a:extLst>
              <a:ext uri="{FF2B5EF4-FFF2-40B4-BE49-F238E27FC236}">
                <a16:creationId xmlns:a16="http://schemas.microsoft.com/office/drawing/2014/main" id="{CDF43750-54C7-496A-9C0A-E21EEF364452}"/>
              </a:ext>
            </a:extLst>
          </p:cNvPr>
          <p:cNvSpPr txBox="1">
            <a:spLocks noChangeArrowheads="1"/>
          </p:cNvSpPr>
          <p:nvPr/>
        </p:nvSpPr>
        <p:spPr bwMode="auto">
          <a:xfrm>
            <a:off x="8683957" y="4831307"/>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3</a:t>
            </a:r>
          </a:p>
        </p:txBody>
      </p:sp>
      <p:sp>
        <p:nvSpPr>
          <p:cNvPr id="128" name="TextBox 130">
            <a:extLst>
              <a:ext uri="{FF2B5EF4-FFF2-40B4-BE49-F238E27FC236}">
                <a16:creationId xmlns:a16="http://schemas.microsoft.com/office/drawing/2014/main" id="{B35D4DF7-BB36-4E16-BD8B-F9C614ADF2EF}"/>
              </a:ext>
            </a:extLst>
          </p:cNvPr>
          <p:cNvSpPr txBox="1">
            <a:spLocks noChangeArrowheads="1"/>
          </p:cNvSpPr>
          <p:nvPr/>
        </p:nvSpPr>
        <p:spPr bwMode="auto">
          <a:xfrm>
            <a:off x="6397957" y="4831307"/>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2</a:t>
            </a:r>
          </a:p>
        </p:txBody>
      </p:sp>
      <p:sp>
        <p:nvSpPr>
          <p:cNvPr id="129" name="Rectangle 128">
            <a:extLst>
              <a:ext uri="{FF2B5EF4-FFF2-40B4-BE49-F238E27FC236}">
                <a16:creationId xmlns:a16="http://schemas.microsoft.com/office/drawing/2014/main" id="{7CC6C7A5-46C2-43BD-B2BC-C4C4D43AFA83}"/>
              </a:ext>
            </a:extLst>
          </p:cNvPr>
          <p:cNvSpPr/>
          <p:nvPr/>
        </p:nvSpPr>
        <p:spPr>
          <a:xfrm>
            <a:off x="1673557" y="2545307"/>
            <a:ext cx="5334000" cy="1066800"/>
          </a:xfrm>
          <a:prstGeom prst="rect">
            <a:avLst/>
          </a:prstGeom>
          <a:blipFill>
            <a:blip r:embed="rId2" cstate="print"/>
            <a:tile tx="0" ty="0" sx="100000" sy="100000" flip="none" algn="tl"/>
          </a:blipFill>
          <a:ln w="25400" cap="flat" cmpd="sng" algn="ctr">
            <a:solidFill>
              <a:sysClr val="windowText" lastClr="00000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blipFill>
                <a:blip r:embed="rId3"/>
                <a:tile tx="0" ty="0" sx="100000" sy="100000" flip="none" algn="tl"/>
              </a:blipFill>
              <a:effectLst/>
              <a:uLnTx/>
              <a:uFillTx/>
              <a:latin typeface="Calibri"/>
              <a:ea typeface="+mn-ea"/>
              <a:cs typeface="+mn-cs"/>
            </a:endParaRPr>
          </a:p>
        </p:txBody>
      </p:sp>
      <p:sp>
        <p:nvSpPr>
          <p:cNvPr id="130" name="TextBox 133">
            <a:extLst>
              <a:ext uri="{FF2B5EF4-FFF2-40B4-BE49-F238E27FC236}">
                <a16:creationId xmlns:a16="http://schemas.microsoft.com/office/drawing/2014/main" id="{D8CEE6E8-73E1-4229-9C56-37620ADC7BCD}"/>
              </a:ext>
            </a:extLst>
          </p:cNvPr>
          <p:cNvSpPr txBox="1">
            <a:spLocks noChangeArrowheads="1"/>
          </p:cNvSpPr>
          <p:nvPr/>
        </p:nvSpPr>
        <p:spPr bwMode="auto">
          <a:xfrm>
            <a:off x="4111957" y="5906896"/>
            <a:ext cx="243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ysClr val="windowText" lastClr="000000"/>
                </a:solidFill>
                <a:effectLst/>
                <a:uLnTx/>
                <a:uFillTx/>
                <a:latin typeface="Open Sans"/>
              </a:rPr>
              <a:t>The block is </a:t>
            </a:r>
          </a:p>
        </p:txBody>
      </p:sp>
      <p:sp>
        <p:nvSpPr>
          <p:cNvPr id="131" name="TextBox 134">
            <a:extLst>
              <a:ext uri="{FF2B5EF4-FFF2-40B4-BE49-F238E27FC236}">
                <a16:creationId xmlns:a16="http://schemas.microsoft.com/office/drawing/2014/main" id="{12CAF630-75F5-40D3-9BD4-1FFFC7D5FB44}"/>
              </a:ext>
            </a:extLst>
          </p:cNvPr>
          <p:cNvSpPr txBox="1">
            <a:spLocks noChangeArrowheads="1"/>
          </p:cNvSpPr>
          <p:nvPr/>
        </p:nvSpPr>
        <p:spPr bwMode="auto">
          <a:xfrm>
            <a:off x="6550357" y="5906896"/>
            <a:ext cx="243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Open Sans"/>
              </a:rPr>
              <a:t>2 and 3/16”</a:t>
            </a:r>
          </a:p>
        </p:txBody>
      </p:sp>
    </p:spTree>
    <p:extLst>
      <p:ext uri="{BB962C8B-B14F-4D97-AF65-F5344CB8AC3E}">
        <p14:creationId xmlns:p14="http://schemas.microsoft.com/office/powerpoint/2010/main" val="395884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Reading A Ruler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1124887"/>
          </a:xfrm>
        </p:spPr>
        <p:txBody>
          <a:bodyPr/>
          <a:lstStyle/>
          <a:p>
            <a:pPr lvl="1"/>
            <a:r>
              <a:rPr lang="en-US" dirty="0"/>
              <a:t>Reading a ruler is looking at the marks and finding which mark lines up with the piece being measured.</a:t>
            </a:r>
          </a:p>
          <a:p>
            <a:pPr lvl="1"/>
            <a:endParaRPr lang="en-US" dirty="0"/>
          </a:p>
        </p:txBody>
      </p:sp>
      <p:sp>
        <p:nvSpPr>
          <p:cNvPr id="196" name="Rectangle 195">
            <a:extLst>
              <a:ext uri="{FF2B5EF4-FFF2-40B4-BE49-F238E27FC236}">
                <a16:creationId xmlns:a16="http://schemas.microsoft.com/office/drawing/2014/main" id="{38E5E721-2765-4B16-AF8A-60EAFB6B06DC}"/>
              </a:ext>
            </a:extLst>
          </p:cNvPr>
          <p:cNvSpPr/>
          <p:nvPr/>
        </p:nvSpPr>
        <p:spPr>
          <a:xfrm>
            <a:off x="1605318" y="3688307"/>
            <a:ext cx="8763000" cy="2133600"/>
          </a:xfrm>
          <a:prstGeom prst="rect">
            <a:avLst/>
          </a:prstGeom>
          <a:solidFill>
            <a:srgbClr val="EEECE1">
              <a:lumMod val="90000"/>
            </a:srgbClr>
          </a:solidFill>
          <a:ln w="25400" cap="flat" cmpd="sng" algn="ctr">
            <a:solidFill>
              <a:srgbClr val="4F81BD">
                <a:shade val="50000"/>
              </a:srgbClr>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cxnSp>
        <p:nvCxnSpPr>
          <p:cNvPr id="197" name="Straight Connector 196">
            <a:extLst>
              <a:ext uri="{FF2B5EF4-FFF2-40B4-BE49-F238E27FC236}">
                <a16:creationId xmlns:a16="http://schemas.microsoft.com/office/drawing/2014/main" id="{B1155CC2-DAEB-4DD8-8F67-0B8A8E608B98}"/>
              </a:ext>
            </a:extLst>
          </p:cNvPr>
          <p:cNvCxnSpPr/>
          <p:nvPr/>
        </p:nvCxnSpPr>
        <p:spPr>
          <a:xfrm>
            <a:off x="8768118" y="3688307"/>
            <a:ext cx="0" cy="1066800"/>
          </a:xfrm>
          <a:prstGeom prst="line">
            <a:avLst/>
          </a:prstGeom>
          <a:noFill/>
          <a:ln w="9525" cap="flat" cmpd="sng" algn="ctr">
            <a:solidFill>
              <a:srgbClr val="4F81BD">
                <a:shade val="95000"/>
                <a:satMod val="105000"/>
              </a:srgbClr>
            </a:solidFill>
            <a:prstDash val="solid"/>
          </a:ln>
          <a:effectLst/>
        </p:spPr>
      </p:cxnSp>
      <p:cxnSp>
        <p:nvCxnSpPr>
          <p:cNvPr id="198" name="Straight Connector 197">
            <a:extLst>
              <a:ext uri="{FF2B5EF4-FFF2-40B4-BE49-F238E27FC236}">
                <a16:creationId xmlns:a16="http://schemas.microsoft.com/office/drawing/2014/main" id="{69E5EF97-7BFB-4E4F-8A5B-AF298AEC5909}"/>
              </a:ext>
            </a:extLst>
          </p:cNvPr>
          <p:cNvCxnSpPr/>
          <p:nvPr/>
        </p:nvCxnSpPr>
        <p:spPr>
          <a:xfrm>
            <a:off x="9987318" y="3688307"/>
            <a:ext cx="0" cy="762000"/>
          </a:xfrm>
          <a:prstGeom prst="line">
            <a:avLst/>
          </a:prstGeom>
          <a:noFill/>
          <a:ln w="9525" cap="flat" cmpd="sng" algn="ctr">
            <a:solidFill>
              <a:srgbClr val="4F81BD">
                <a:shade val="95000"/>
                <a:satMod val="105000"/>
              </a:srgbClr>
            </a:solidFill>
            <a:prstDash val="solid"/>
          </a:ln>
          <a:effectLst/>
        </p:spPr>
      </p:cxnSp>
      <p:cxnSp>
        <p:nvCxnSpPr>
          <p:cNvPr id="199" name="Straight Connector 198">
            <a:extLst>
              <a:ext uri="{FF2B5EF4-FFF2-40B4-BE49-F238E27FC236}">
                <a16:creationId xmlns:a16="http://schemas.microsoft.com/office/drawing/2014/main" id="{B41544C6-9640-48F9-901D-46165CA2A0F8}"/>
              </a:ext>
            </a:extLst>
          </p:cNvPr>
          <p:cNvCxnSpPr/>
          <p:nvPr/>
        </p:nvCxnSpPr>
        <p:spPr>
          <a:xfrm>
            <a:off x="1605318" y="3688307"/>
            <a:ext cx="0" cy="1066800"/>
          </a:xfrm>
          <a:prstGeom prst="line">
            <a:avLst/>
          </a:prstGeom>
          <a:noFill/>
          <a:ln w="9525" cap="flat" cmpd="sng" algn="ctr">
            <a:solidFill>
              <a:srgbClr val="4F81BD">
                <a:shade val="95000"/>
                <a:satMod val="105000"/>
              </a:srgbClr>
            </a:solidFill>
            <a:prstDash val="solid"/>
          </a:ln>
          <a:effectLst/>
        </p:spPr>
      </p:cxnSp>
      <p:cxnSp>
        <p:nvCxnSpPr>
          <p:cNvPr id="200" name="Straight Connector 199">
            <a:extLst>
              <a:ext uri="{FF2B5EF4-FFF2-40B4-BE49-F238E27FC236}">
                <a16:creationId xmlns:a16="http://schemas.microsoft.com/office/drawing/2014/main" id="{DA76EE58-EA22-42BE-9498-8215BA0CD261}"/>
              </a:ext>
            </a:extLst>
          </p:cNvPr>
          <p:cNvCxnSpPr/>
          <p:nvPr/>
        </p:nvCxnSpPr>
        <p:spPr>
          <a:xfrm>
            <a:off x="4043718" y="3688307"/>
            <a:ext cx="0" cy="1066800"/>
          </a:xfrm>
          <a:prstGeom prst="line">
            <a:avLst/>
          </a:prstGeom>
          <a:noFill/>
          <a:ln w="9525" cap="flat" cmpd="sng" algn="ctr">
            <a:solidFill>
              <a:srgbClr val="4F81BD">
                <a:shade val="95000"/>
                <a:satMod val="105000"/>
              </a:srgbClr>
            </a:solidFill>
            <a:prstDash val="solid"/>
          </a:ln>
          <a:effectLst/>
        </p:spPr>
      </p:cxnSp>
      <p:cxnSp>
        <p:nvCxnSpPr>
          <p:cNvPr id="201" name="Straight Connector 200">
            <a:extLst>
              <a:ext uri="{FF2B5EF4-FFF2-40B4-BE49-F238E27FC236}">
                <a16:creationId xmlns:a16="http://schemas.microsoft.com/office/drawing/2014/main" id="{4F01EE9E-B8E7-4B68-BC2B-E63DB818BC34}"/>
              </a:ext>
            </a:extLst>
          </p:cNvPr>
          <p:cNvCxnSpPr/>
          <p:nvPr/>
        </p:nvCxnSpPr>
        <p:spPr>
          <a:xfrm>
            <a:off x="6482118" y="3688307"/>
            <a:ext cx="0" cy="1066800"/>
          </a:xfrm>
          <a:prstGeom prst="line">
            <a:avLst/>
          </a:prstGeom>
          <a:noFill/>
          <a:ln w="9525" cap="flat" cmpd="sng" algn="ctr">
            <a:solidFill>
              <a:srgbClr val="4F81BD">
                <a:shade val="95000"/>
                <a:satMod val="105000"/>
              </a:srgbClr>
            </a:solidFill>
            <a:prstDash val="solid"/>
          </a:ln>
          <a:effectLst/>
        </p:spPr>
      </p:cxnSp>
      <p:cxnSp>
        <p:nvCxnSpPr>
          <p:cNvPr id="202" name="Straight Connector 201">
            <a:extLst>
              <a:ext uri="{FF2B5EF4-FFF2-40B4-BE49-F238E27FC236}">
                <a16:creationId xmlns:a16="http://schemas.microsoft.com/office/drawing/2014/main" id="{1461286B-32BA-4B46-8D25-CFD54D6553C1}"/>
              </a:ext>
            </a:extLst>
          </p:cNvPr>
          <p:cNvCxnSpPr/>
          <p:nvPr/>
        </p:nvCxnSpPr>
        <p:spPr>
          <a:xfrm>
            <a:off x="2824518" y="3688307"/>
            <a:ext cx="0" cy="762000"/>
          </a:xfrm>
          <a:prstGeom prst="line">
            <a:avLst/>
          </a:prstGeom>
          <a:noFill/>
          <a:ln w="9525" cap="flat" cmpd="sng" algn="ctr">
            <a:solidFill>
              <a:srgbClr val="4F81BD">
                <a:shade val="95000"/>
                <a:satMod val="105000"/>
              </a:srgbClr>
            </a:solidFill>
            <a:prstDash val="solid"/>
          </a:ln>
          <a:effectLst/>
        </p:spPr>
      </p:cxnSp>
      <p:cxnSp>
        <p:nvCxnSpPr>
          <p:cNvPr id="203" name="Straight Connector 202">
            <a:extLst>
              <a:ext uri="{FF2B5EF4-FFF2-40B4-BE49-F238E27FC236}">
                <a16:creationId xmlns:a16="http://schemas.microsoft.com/office/drawing/2014/main" id="{CBDC35BC-90F4-4557-B98A-8DCBD672B70A}"/>
              </a:ext>
            </a:extLst>
          </p:cNvPr>
          <p:cNvCxnSpPr/>
          <p:nvPr/>
        </p:nvCxnSpPr>
        <p:spPr>
          <a:xfrm>
            <a:off x="2214918" y="3688307"/>
            <a:ext cx="0" cy="533400"/>
          </a:xfrm>
          <a:prstGeom prst="line">
            <a:avLst/>
          </a:prstGeom>
          <a:noFill/>
          <a:ln w="9525" cap="flat" cmpd="sng" algn="ctr">
            <a:solidFill>
              <a:srgbClr val="4F81BD">
                <a:shade val="95000"/>
                <a:satMod val="105000"/>
              </a:srgbClr>
            </a:solidFill>
            <a:prstDash val="solid"/>
          </a:ln>
          <a:effectLst/>
        </p:spPr>
      </p:cxnSp>
      <p:cxnSp>
        <p:nvCxnSpPr>
          <p:cNvPr id="204" name="Straight Connector 203">
            <a:extLst>
              <a:ext uri="{FF2B5EF4-FFF2-40B4-BE49-F238E27FC236}">
                <a16:creationId xmlns:a16="http://schemas.microsoft.com/office/drawing/2014/main" id="{81A057DA-4D17-44AC-9D18-38AFE1AFD7EA}"/>
              </a:ext>
            </a:extLst>
          </p:cNvPr>
          <p:cNvCxnSpPr/>
          <p:nvPr/>
        </p:nvCxnSpPr>
        <p:spPr>
          <a:xfrm>
            <a:off x="1910118" y="3688307"/>
            <a:ext cx="0" cy="381000"/>
          </a:xfrm>
          <a:prstGeom prst="line">
            <a:avLst/>
          </a:prstGeom>
          <a:noFill/>
          <a:ln w="9525" cap="flat" cmpd="sng" algn="ctr">
            <a:solidFill>
              <a:srgbClr val="4F81BD">
                <a:shade val="95000"/>
                <a:satMod val="105000"/>
              </a:srgbClr>
            </a:solidFill>
            <a:prstDash val="solid"/>
          </a:ln>
          <a:effectLst/>
        </p:spPr>
      </p:cxnSp>
      <p:cxnSp>
        <p:nvCxnSpPr>
          <p:cNvPr id="205" name="Straight Connector 204">
            <a:extLst>
              <a:ext uri="{FF2B5EF4-FFF2-40B4-BE49-F238E27FC236}">
                <a16:creationId xmlns:a16="http://schemas.microsoft.com/office/drawing/2014/main" id="{61128A1B-E287-41ED-ACB9-D1F00CCDD63A}"/>
              </a:ext>
            </a:extLst>
          </p:cNvPr>
          <p:cNvCxnSpPr/>
          <p:nvPr/>
        </p:nvCxnSpPr>
        <p:spPr>
          <a:xfrm>
            <a:off x="1757718" y="3688307"/>
            <a:ext cx="0" cy="304800"/>
          </a:xfrm>
          <a:prstGeom prst="line">
            <a:avLst/>
          </a:prstGeom>
          <a:noFill/>
          <a:ln w="9525" cap="flat" cmpd="sng" algn="ctr">
            <a:solidFill>
              <a:srgbClr val="4F81BD">
                <a:shade val="95000"/>
                <a:satMod val="105000"/>
              </a:srgbClr>
            </a:solidFill>
            <a:prstDash val="solid"/>
          </a:ln>
          <a:effectLst/>
        </p:spPr>
      </p:cxnSp>
      <p:cxnSp>
        <p:nvCxnSpPr>
          <p:cNvPr id="206" name="Straight Connector 205">
            <a:extLst>
              <a:ext uri="{FF2B5EF4-FFF2-40B4-BE49-F238E27FC236}">
                <a16:creationId xmlns:a16="http://schemas.microsoft.com/office/drawing/2014/main" id="{E399F836-AC71-4F41-A188-89538AEF3A1C}"/>
              </a:ext>
            </a:extLst>
          </p:cNvPr>
          <p:cNvCxnSpPr/>
          <p:nvPr/>
        </p:nvCxnSpPr>
        <p:spPr>
          <a:xfrm>
            <a:off x="3434118" y="3688307"/>
            <a:ext cx="0" cy="533400"/>
          </a:xfrm>
          <a:prstGeom prst="line">
            <a:avLst/>
          </a:prstGeom>
          <a:noFill/>
          <a:ln w="9525" cap="flat" cmpd="sng" algn="ctr">
            <a:solidFill>
              <a:srgbClr val="4F81BD">
                <a:shade val="95000"/>
                <a:satMod val="105000"/>
              </a:srgbClr>
            </a:solidFill>
            <a:prstDash val="solid"/>
          </a:ln>
          <a:effectLst/>
        </p:spPr>
      </p:cxnSp>
      <p:cxnSp>
        <p:nvCxnSpPr>
          <p:cNvPr id="207" name="Straight Connector 206">
            <a:extLst>
              <a:ext uri="{FF2B5EF4-FFF2-40B4-BE49-F238E27FC236}">
                <a16:creationId xmlns:a16="http://schemas.microsoft.com/office/drawing/2014/main" id="{C2E0E02C-4270-4704-82A3-7BEEDA2C6E72}"/>
              </a:ext>
            </a:extLst>
          </p:cNvPr>
          <p:cNvCxnSpPr/>
          <p:nvPr/>
        </p:nvCxnSpPr>
        <p:spPr>
          <a:xfrm>
            <a:off x="2519718" y="3688307"/>
            <a:ext cx="0" cy="381000"/>
          </a:xfrm>
          <a:prstGeom prst="line">
            <a:avLst/>
          </a:prstGeom>
          <a:noFill/>
          <a:ln w="9525" cap="flat" cmpd="sng" algn="ctr">
            <a:solidFill>
              <a:srgbClr val="4F81BD">
                <a:shade val="95000"/>
                <a:satMod val="105000"/>
              </a:srgbClr>
            </a:solidFill>
            <a:prstDash val="solid"/>
          </a:ln>
          <a:effectLst/>
        </p:spPr>
      </p:cxnSp>
      <p:cxnSp>
        <p:nvCxnSpPr>
          <p:cNvPr id="208" name="Straight Connector 207">
            <a:extLst>
              <a:ext uri="{FF2B5EF4-FFF2-40B4-BE49-F238E27FC236}">
                <a16:creationId xmlns:a16="http://schemas.microsoft.com/office/drawing/2014/main" id="{A7A4CBAF-75DF-44BA-A9A3-782C3F88E6E9}"/>
              </a:ext>
            </a:extLst>
          </p:cNvPr>
          <p:cNvCxnSpPr/>
          <p:nvPr/>
        </p:nvCxnSpPr>
        <p:spPr>
          <a:xfrm>
            <a:off x="3129318" y="3688307"/>
            <a:ext cx="0" cy="381000"/>
          </a:xfrm>
          <a:prstGeom prst="line">
            <a:avLst/>
          </a:prstGeom>
          <a:noFill/>
          <a:ln w="9525" cap="flat" cmpd="sng" algn="ctr">
            <a:solidFill>
              <a:srgbClr val="4F81BD">
                <a:shade val="95000"/>
                <a:satMod val="105000"/>
              </a:srgbClr>
            </a:solidFill>
            <a:prstDash val="solid"/>
          </a:ln>
          <a:effectLst/>
        </p:spPr>
      </p:cxnSp>
      <p:cxnSp>
        <p:nvCxnSpPr>
          <p:cNvPr id="209" name="Straight Connector 208">
            <a:extLst>
              <a:ext uri="{FF2B5EF4-FFF2-40B4-BE49-F238E27FC236}">
                <a16:creationId xmlns:a16="http://schemas.microsoft.com/office/drawing/2014/main" id="{303A3A12-4FDB-4B85-B36E-79AC16D5F190}"/>
              </a:ext>
            </a:extLst>
          </p:cNvPr>
          <p:cNvCxnSpPr/>
          <p:nvPr/>
        </p:nvCxnSpPr>
        <p:spPr>
          <a:xfrm>
            <a:off x="3738918" y="3688307"/>
            <a:ext cx="0" cy="381000"/>
          </a:xfrm>
          <a:prstGeom prst="line">
            <a:avLst/>
          </a:prstGeom>
          <a:noFill/>
          <a:ln w="9525" cap="flat" cmpd="sng" algn="ctr">
            <a:solidFill>
              <a:srgbClr val="4F81BD">
                <a:shade val="95000"/>
                <a:satMod val="105000"/>
              </a:srgbClr>
            </a:solidFill>
            <a:prstDash val="solid"/>
          </a:ln>
          <a:effectLst/>
        </p:spPr>
      </p:cxnSp>
      <p:cxnSp>
        <p:nvCxnSpPr>
          <p:cNvPr id="210" name="Straight Connector 209">
            <a:extLst>
              <a:ext uri="{FF2B5EF4-FFF2-40B4-BE49-F238E27FC236}">
                <a16:creationId xmlns:a16="http://schemas.microsoft.com/office/drawing/2014/main" id="{0D0E00A9-2154-47E4-8534-0D7D67246B91}"/>
              </a:ext>
            </a:extLst>
          </p:cNvPr>
          <p:cNvCxnSpPr/>
          <p:nvPr/>
        </p:nvCxnSpPr>
        <p:spPr>
          <a:xfrm>
            <a:off x="4196118" y="3688307"/>
            <a:ext cx="0" cy="304800"/>
          </a:xfrm>
          <a:prstGeom prst="line">
            <a:avLst/>
          </a:prstGeom>
          <a:noFill/>
          <a:ln w="9525" cap="flat" cmpd="sng" algn="ctr">
            <a:solidFill>
              <a:srgbClr val="4F81BD">
                <a:shade val="95000"/>
                <a:satMod val="105000"/>
              </a:srgbClr>
            </a:solidFill>
            <a:prstDash val="solid"/>
          </a:ln>
          <a:effectLst/>
        </p:spPr>
      </p:cxnSp>
      <p:cxnSp>
        <p:nvCxnSpPr>
          <p:cNvPr id="211" name="Straight Connector 210">
            <a:extLst>
              <a:ext uri="{FF2B5EF4-FFF2-40B4-BE49-F238E27FC236}">
                <a16:creationId xmlns:a16="http://schemas.microsoft.com/office/drawing/2014/main" id="{F8DC6EB9-66B5-4DB8-B6A7-89D2BF0E384C}"/>
              </a:ext>
            </a:extLst>
          </p:cNvPr>
          <p:cNvCxnSpPr/>
          <p:nvPr/>
        </p:nvCxnSpPr>
        <p:spPr>
          <a:xfrm>
            <a:off x="3891318" y="3688307"/>
            <a:ext cx="0" cy="304800"/>
          </a:xfrm>
          <a:prstGeom prst="line">
            <a:avLst/>
          </a:prstGeom>
          <a:noFill/>
          <a:ln w="9525" cap="flat" cmpd="sng" algn="ctr">
            <a:solidFill>
              <a:srgbClr val="4F81BD">
                <a:shade val="95000"/>
                <a:satMod val="105000"/>
              </a:srgbClr>
            </a:solidFill>
            <a:prstDash val="solid"/>
          </a:ln>
          <a:effectLst/>
        </p:spPr>
      </p:cxnSp>
      <p:cxnSp>
        <p:nvCxnSpPr>
          <p:cNvPr id="212" name="Straight Connector 211">
            <a:extLst>
              <a:ext uri="{FF2B5EF4-FFF2-40B4-BE49-F238E27FC236}">
                <a16:creationId xmlns:a16="http://schemas.microsoft.com/office/drawing/2014/main" id="{4ECB1A79-8ADB-4A38-BD94-FB753731E87B}"/>
              </a:ext>
            </a:extLst>
          </p:cNvPr>
          <p:cNvCxnSpPr/>
          <p:nvPr/>
        </p:nvCxnSpPr>
        <p:spPr>
          <a:xfrm>
            <a:off x="2672118" y="3688307"/>
            <a:ext cx="0" cy="304800"/>
          </a:xfrm>
          <a:prstGeom prst="line">
            <a:avLst/>
          </a:prstGeom>
          <a:noFill/>
          <a:ln w="9525" cap="flat" cmpd="sng" algn="ctr">
            <a:solidFill>
              <a:srgbClr val="4F81BD">
                <a:shade val="95000"/>
                <a:satMod val="105000"/>
              </a:srgbClr>
            </a:solidFill>
            <a:prstDash val="solid"/>
          </a:ln>
          <a:effectLst/>
        </p:spPr>
      </p:cxnSp>
      <p:cxnSp>
        <p:nvCxnSpPr>
          <p:cNvPr id="213" name="Straight Connector 212">
            <a:extLst>
              <a:ext uri="{FF2B5EF4-FFF2-40B4-BE49-F238E27FC236}">
                <a16:creationId xmlns:a16="http://schemas.microsoft.com/office/drawing/2014/main" id="{CAF508B4-7E94-4D52-BC36-E9AD3FE45AB8}"/>
              </a:ext>
            </a:extLst>
          </p:cNvPr>
          <p:cNvCxnSpPr/>
          <p:nvPr/>
        </p:nvCxnSpPr>
        <p:spPr>
          <a:xfrm>
            <a:off x="2976918" y="3688307"/>
            <a:ext cx="0" cy="304800"/>
          </a:xfrm>
          <a:prstGeom prst="line">
            <a:avLst/>
          </a:prstGeom>
          <a:noFill/>
          <a:ln w="9525" cap="flat" cmpd="sng" algn="ctr">
            <a:solidFill>
              <a:srgbClr val="4F81BD">
                <a:shade val="95000"/>
                <a:satMod val="105000"/>
              </a:srgbClr>
            </a:solidFill>
            <a:prstDash val="solid"/>
          </a:ln>
          <a:effectLst/>
        </p:spPr>
      </p:cxnSp>
      <p:cxnSp>
        <p:nvCxnSpPr>
          <p:cNvPr id="214" name="Straight Connector 213">
            <a:extLst>
              <a:ext uri="{FF2B5EF4-FFF2-40B4-BE49-F238E27FC236}">
                <a16:creationId xmlns:a16="http://schemas.microsoft.com/office/drawing/2014/main" id="{37BA652E-0126-4533-A369-90961E0E65BD}"/>
              </a:ext>
            </a:extLst>
          </p:cNvPr>
          <p:cNvCxnSpPr/>
          <p:nvPr/>
        </p:nvCxnSpPr>
        <p:spPr>
          <a:xfrm>
            <a:off x="3586518" y="3688307"/>
            <a:ext cx="0" cy="304800"/>
          </a:xfrm>
          <a:prstGeom prst="line">
            <a:avLst/>
          </a:prstGeom>
          <a:noFill/>
          <a:ln w="9525" cap="flat" cmpd="sng" algn="ctr">
            <a:solidFill>
              <a:srgbClr val="4F81BD">
                <a:shade val="95000"/>
                <a:satMod val="105000"/>
              </a:srgbClr>
            </a:solidFill>
            <a:prstDash val="solid"/>
          </a:ln>
          <a:effectLst/>
        </p:spPr>
      </p:cxnSp>
      <p:cxnSp>
        <p:nvCxnSpPr>
          <p:cNvPr id="215" name="Straight Connector 214">
            <a:extLst>
              <a:ext uri="{FF2B5EF4-FFF2-40B4-BE49-F238E27FC236}">
                <a16:creationId xmlns:a16="http://schemas.microsoft.com/office/drawing/2014/main" id="{A110D70A-6F06-40BA-9994-4FC2DC900367}"/>
              </a:ext>
            </a:extLst>
          </p:cNvPr>
          <p:cNvCxnSpPr/>
          <p:nvPr/>
        </p:nvCxnSpPr>
        <p:spPr>
          <a:xfrm>
            <a:off x="3281718" y="3688307"/>
            <a:ext cx="0" cy="304800"/>
          </a:xfrm>
          <a:prstGeom prst="line">
            <a:avLst/>
          </a:prstGeom>
          <a:noFill/>
          <a:ln w="9525" cap="flat" cmpd="sng" algn="ctr">
            <a:solidFill>
              <a:srgbClr val="4F81BD">
                <a:shade val="95000"/>
                <a:satMod val="105000"/>
              </a:srgbClr>
            </a:solidFill>
            <a:prstDash val="solid"/>
          </a:ln>
          <a:effectLst/>
        </p:spPr>
      </p:cxnSp>
      <p:cxnSp>
        <p:nvCxnSpPr>
          <p:cNvPr id="216" name="Straight Connector 215">
            <a:extLst>
              <a:ext uri="{FF2B5EF4-FFF2-40B4-BE49-F238E27FC236}">
                <a16:creationId xmlns:a16="http://schemas.microsoft.com/office/drawing/2014/main" id="{6FF822F2-DEC5-49B8-80CA-EDCFCD207D9A}"/>
              </a:ext>
            </a:extLst>
          </p:cNvPr>
          <p:cNvCxnSpPr/>
          <p:nvPr/>
        </p:nvCxnSpPr>
        <p:spPr>
          <a:xfrm>
            <a:off x="2062518" y="3688307"/>
            <a:ext cx="0" cy="304800"/>
          </a:xfrm>
          <a:prstGeom prst="line">
            <a:avLst/>
          </a:prstGeom>
          <a:noFill/>
          <a:ln w="9525" cap="flat" cmpd="sng" algn="ctr">
            <a:solidFill>
              <a:srgbClr val="4F81BD">
                <a:shade val="95000"/>
                <a:satMod val="105000"/>
              </a:srgbClr>
            </a:solidFill>
            <a:prstDash val="solid"/>
          </a:ln>
          <a:effectLst/>
        </p:spPr>
      </p:cxnSp>
      <p:cxnSp>
        <p:nvCxnSpPr>
          <p:cNvPr id="217" name="Straight Connector 216">
            <a:extLst>
              <a:ext uri="{FF2B5EF4-FFF2-40B4-BE49-F238E27FC236}">
                <a16:creationId xmlns:a16="http://schemas.microsoft.com/office/drawing/2014/main" id="{23C7F3CD-27E6-40EA-B8A3-22E3306238E7}"/>
              </a:ext>
            </a:extLst>
          </p:cNvPr>
          <p:cNvCxnSpPr/>
          <p:nvPr/>
        </p:nvCxnSpPr>
        <p:spPr>
          <a:xfrm>
            <a:off x="2367318" y="3688307"/>
            <a:ext cx="0" cy="304800"/>
          </a:xfrm>
          <a:prstGeom prst="line">
            <a:avLst/>
          </a:prstGeom>
          <a:noFill/>
          <a:ln w="9525" cap="flat" cmpd="sng" algn="ctr">
            <a:solidFill>
              <a:srgbClr val="4F81BD">
                <a:shade val="95000"/>
                <a:satMod val="105000"/>
              </a:srgbClr>
            </a:solidFill>
            <a:prstDash val="solid"/>
          </a:ln>
          <a:effectLst/>
        </p:spPr>
      </p:cxnSp>
      <p:cxnSp>
        <p:nvCxnSpPr>
          <p:cNvPr id="218" name="Straight Connector 217">
            <a:extLst>
              <a:ext uri="{FF2B5EF4-FFF2-40B4-BE49-F238E27FC236}">
                <a16:creationId xmlns:a16="http://schemas.microsoft.com/office/drawing/2014/main" id="{522E82BF-C19F-42D7-B454-FC3206EF2EEE}"/>
              </a:ext>
            </a:extLst>
          </p:cNvPr>
          <p:cNvCxnSpPr/>
          <p:nvPr/>
        </p:nvCxnSpPr>
        <p:spPr>
          <a:xfrm>
            <a:off x="4500918" y="3688307"/>
            <a:ext cx="0" cy="304800"/>
          </a:xfrm>
          <a:prstGeom prst="line">
            <a:avLst/>
          </a:prstGeom>
          <a:noFill/>
          <a:ln w="9525" cap="flat" cmpd="sng" algn="ctr">
            <a:solidFill>
              <a:srgbClr val="4F81BD">
                <a:shade val="95000"/>
                <a:satMod val="105000"/>
              </a:srgbClr>
            </a:solidFill>
            <a:prstDash val="solid"/>
          </a:ln>
          <a:effectLst/>
        </p:spPr>
      </p:cxnSp>
      <p:cxnSp>
        <p:nvCxnSpPr>
          <p:cNvPr id="219" name="Straight Connector 218">
            <a:extLst>
              <a:ext uri="{FF2B5EF4-FFF2-40B4-BE49-F238E27FC236}">
                <a16:creationId xmlns:a16="http://schemas.microsoft.com/office/drawing/2014/main" id="{1803830B-C312-4247-922A-E855AB1F0885}"/>
              </a:ext>
            </a:extLst>
          </p:cNvPr>
          <p:cNvCxnSpPr/>
          <p:nvPr/>
        </p:nvCxnSpPr>
        <p:spPr>
          <a:xfrm>
            <a:off x="4805718" y="3688307"/>
            <a:ext cx="0" cy="304800"/>
          </a:xfrm>
          <a:prstGeom prst="line">
            <a:avLst/>
          </a:prstGeom>
          <a:noFill/>
          <a:ln w="9525" cap="flat" cmpd="sng" algn="ctr">
            <a:solidFill>
              <a:srgbClr val="4F81BD">
                <a:shade val="95000"/>
                <a:satMod val="105000"/>
              </a:srgbClr>
            </a:solidFill>
            <a:prstDash val="solid"/>
          </a:ln>
          <a:effectLst/>
        </p:spPr>
      </p:cxnSp>
      <p:cxnSp>
        <p:nvCxnSpPr>
          <p:cNvPr id="220" name="Straight Connector 219">
            <a:extLst>
              <a:ext uri="{FF2B5EF4-FFF2-40B4-BE49-F238E27FC236}">
                <a16:creationId xmlns:a16="http://schemas.microsoft.com/office/drawing/2014/main" id="{2119902C-4992-4086-9056-369C1D4BD4A7}"/>
              </a:ext>
            </a:extLst>
          </p:cNvPr>
          <p:cNvCxnSpPr/>
          <p:nvPr/>
        </p:nvCxnSpPr>
        <p:spPr>
          <a:xfrm>
            <a:off x="5415318" y="3688307"/>
            <a:ext cx="0" cy="304800"/>
          </a:xfrm>
          <a:prstGeom prst="line">
            <a:avLst/>
          </a:prstGeom>
          <a:noFill/>
          <a:ln w="9525" cap="flat" cmpd="sng" algn="ctr">
            <a:solidFill>
              <a:srgbClr val="4F81BD">
                <a:shade val="95000"/>
                <a:satMod val="105000"/>
              </a:srgbClr>
            </a:solidFill>
            <a:prstDash val="solid"/>
          </a:ln>
          <a:effectLst/>
        </p:spPr>
      </p:cxnSp>
      <p:cxnSp>
        <p:nvCxnSpPr>
          <p:cNvPr id="221" name="Straight Connector 220">
            <a:extLst>
              <a:ext uri="{FF2B5EF4-FFF2-40B4-BE49-F238E27FC236}">
                <a16:creationId xmlns:a16="http://schemas.microsoft.com/office/drawing/2014/main" id="{27D0F886-1277-48CC-B5D2-571758C582E0}"/>
              </a:ext>
            </a:extLst>
          </p:cNvPr>
          <p:cNvCxnSpPr/>
          <p:nvPr/>
        </p:nvCxnSpPr>
        <p:spPr>
          <a:xfrm>
            <a:off x="5720118" y="3688307"/>
            <a:ext cx="0" cy="304800"/>
          </a:xfrm>
          <a:prstGeom prst="line">
            <a:avLst/>
          </a:prstGeom>
          <a:noFill/>
          <a:ln w="9525" cap="flat" cmpd="sng" algn="ctr">
            <a:solidFill>
              <a:srgbClr val="4F81BD">
                <a:shade val="95000"/>
                <a:satMod val="105000"/>
              </a:srgbClr>
            </a:solidFill>
            <a:prstDash val="solid"/>
          </a:ln>
          <a:effectLst/>
        </p:spPr>
      </p:cxnSp>
      <p:cxnSp>
        <p:nvCxnSpPr>
          <p:cNvPr id="222" name="Straight Connector 221">
            <a:extLst>
              <a:ext uri="{FF2B5EF4-FFF2-40B4-BE49-F238E27FC236}">
                <a16:creationId xmlns:a16="http://schemas.microsoft.com/office/drawing/2014/main" id="{775DE61E-F04D-42D3-8C5B-4B2397035F91}"/>
              </a:ext>
            </a:extLst>
          </p:cNvPr>
          <p:cNvCxnSpPr/>
          <p:nvPr/>
        </p:nvCxnSpPr>
        <p:spPr>
          <a:xfrm>
            <a:off x="6634518" y="3688307"/>
            <a:ext cx="0" cy="304800"/>
          </a:xfrm>
          <a:prstGeom prst="line">
            <a:avLst/>
          </a:prstGeom>
          <a:noFill/>
          <a:ln w="9525" cap="flat" cmpd="sng" algn="ctr">
            <a:solidFill>
              <a:srgbClr val="4F81BD">
                <a:shade val="95000"/>
                <a:satMod val="105000"/>
              </a:srgbClr>
            </a:solidFill>
            <a:prstDash val="solid"/>
          </a:ln>
          <a:effectLst/>
        </p:spPr>
      </p:cxnSp>
      <p:cxnSp>
        <p:nvCxnSpPr>
          <p:cNvPr id="223" name="Straight Connector 222">
            <a:extLst>
              <a:ext uri="{FF2B5EF4-FFF2-40B4-BE49-F238E27FC236}">
                <a16:creationId xmlns:a16="http://schemas.microsoft.com/office/drawing/2014/main" id="{EAB0F49A-954B-4945-986D-A82335ADDABF}"/>
              </a:ext>
            </a:extLst>
          </p:cNvPr>
          <p:cNvCxnSpPr/>
          <p:nvPr/>
        </p:nvCxnSpPr>
        <p:spPr>
          <a:xfrm>
            <a:off x="6024918" y="3688307"/>
            <a:ext cx="0" cy="304800"/>
          </a:xfrm>
          <a:prstGeom prst="line">
            <a:avLst/>
          </a:prstGeom>
          <a:noFill/>
          <a:ln w="9525" cap="flat" cmpd="sng" algn="ctr">
            <a:solidFill>
              <a:srgbClr val="4F81BD">
                <a:shade val="95000"/>
                <a:satMod val="105000"/>
              </a:srgbClr>
            </a:solidFill>
            <a:prstDash val="solid"/>
          </a:ln>
          <a:effectLst/>
        </p:spPr>
      </p:cxnSp>
      <p:cxnSp>
        <p:nvCxnSpPr>
          <p:cNvPr id="224" name="Straight Connector 223">
            <a:extLst>
              <a:ext uri="{FF2B5EF4-FFF2-40B4-BE49-F238E27FC236}">
                <a16:creationId xmlns:a16="http://schemas.microsoft.com/office/drawing/2014/main" id="{BCF7888E-3B6B-4C51-9A4F-0574FF11E1A7}"/>
              </a:ext>
            </a:extLst>
          </p:cNvPr>
          <p:cNvCxnSpPr/>
          <p:nvPr/>
        </p:nvCxnSpPr>
        <p:spPr>
          <a:xfrm>
            <a:off x="6329718" y="3688307"/>
            <a:ext cx="0" cy="304800"/>
          </a:xfrm>
          <a:prstGeom prst="line">
            <a:avLst/>
          </a:prstGeom>
          <a:noFill/>
          <a:ln w="9525" cap="flat" cmpd="sng" algn="ctr">
            <a:solidFill>
              <a:srgbClr val="4F81BD">
                <a:shade val="95000"/>
                <a:satMod val="105000"/>
              </a:srgbClr>
            </a:solidFill>
            <a:prstDash val="solid"/>
          </a:ln>
          <a:effectLst/>
        </p:spPr>
      </p:cxnSp>
      <p:cxnSp>
        <p:nvCxnSpPr>
          <p:cNvPr id="225" name="Straight Connector 224">
            <a:extLst>
              <a:ext uri="{FF2B5EF4-FFF2-40B4-BE49-F238E27FC236}">
                <a16:creationId xmlns:a16="http://schemas.microsoft.com/office/drawing/2014/main" id="{B62442E7-1575-4D59-A6CE-0511CC6F902F}"/>
              </a:ext>
            </a:extLst>
          </p:cNvPr>
          <p:cNvCxnSpPr/>
          <p:nvPr/>
        </p:nvCxnSpPr>
        <p:spPr>
          <a:xfrm>
            <a:off x="6939318" y="3688307"/>
            <a:ext cx="0" cy="304800"/>
          </a:xfrm>
          <a:prstGeom prst="line">
            <a:avLst/>
          </a:prstGeom>
          <a:noFill/>
          <a:ln w="9525" cap="flat" cmpd="sng" algn="ctr">
            <a:solidFill>
              <a:srgbClr val="4F81BD">
                <a:shade val="95000"/>
                <a:satMod val="105000"/>
              </a:srgbClr>
            </a:solidFill>
            <a:prstDash val="solid"/>
          </a:ln>
          <a:effectLst/>
        </p:spPr>
      </p:cxnSp>
      <p:cxnSp>
        <p:nvCxnSpPr>
          <p:cNvPr id="226" name="Straight Connector 225">
            <a:extLst>
              <a:ext uri="{FF2B5EF4-FFF2-40B4-BE49-F238E27FC236}">
                <a16:creationId xmlns:a16="http://schemas.microsoft.com/office/drawing/2014/main" id="{395FE801-B6E8-45FE-A7E8-08B36E5AE027}"/>
              </a:ext>
            </a:extLst>
          </p:cNvPr>
          <p:cNvCxnSpPr/>
          <p:nvPr/>
        </p:nvCxnSpPr>
        <p:spPr>
          <a:xfrm>
            <a:off x="5110518" y="3688307"/>
            <a:ext cx="0" cy="381000"/>
          </a:xfrm>
          <a:prstGeom prst="line">
            <a:avLst/>
          </a:prstGeom>
          <a:noFill/>
          <a:ln w="9525" cap="flat" cmpd="sng" algn="ctr">
            <a:solidFill>
              <a:srgbClr val="4F81BD">
                <a:shade val="95000"/>
                <a:satMod val="105000"/>
              </a:srgbClr>
            </a:solidFill>
            <a:prstDash val="solid"/>
          </a:ln>
          <a:effectLst/>
        </p:spPr>
      </p:cxnSp>
      <p:cxnSp>
        <p:nvCxnSpPr>
          <p:cNvPr id="227" name="Straight Connector 226">
            <a:extLst>
              <a:ext uri="{FF2B5EF4-FFF2-40B4-BE49-F238E27FC236}">
                <a16:creationId xmlns:a16="http://schemas.microsoft.com/office/drawing/2014/main" id="{6D558803-9BB4-4C03-B924-29C189E8D202}"/>
              </a:ext>
            </a:extLst>
          </p:cNvPr>
          <p:cNvCxnSpPr/>
          <p:nvPr/>
        </p:nvCxnSpPr>
        <p:spPr>
          <a:xfrm>
            <a:off x="4348518" y="3688307"/>
            <a:ext cx="0" cy="381000"/>
          </a:xfrm>
          <a:prstGeom prst="line">
            <a:avLst/>
          </a:prstGeom>
          <a:noFill/>
          <a:ln w="9525" cap="flat" cmpd="sng" algn="ctr">
            <a:solidFill>
              <a:srgbClr val="4F81BD">
                <a:shade val="95000"/>
                <a:satMod val="105000"/>
              </a:srgbClr>
            </a:solidFill>
            <a:prstDash val="solid"/>
          </a:ln>
          <a:effectLst/>
        </p:spPr>
      </p:cxnSp>
      <p:cxnSp>
        <p:nvCxnSpPr>
          <p:cNvPr id="228" name="Straight Connector 227">
            <a:extLst>
              <a:ext uri="{FF2B5EF4-FFF2-40B4-BE49-F238E27FC236}">
                <a16:creationId xmlns:a16="http://schemas.microsoft.com/office/drawing/2014/main" id="{EC1AA028-A7AE-4FF5-92F0-E3F89BC2FFE9}"/>
              </a:ext>
            </a:extLst>
          </p:cNvPr>
          <p:cNvCxnSpPr/>
          <p:nvPr/>
        </p:nvCxnSpPr>
        <p:spPr>
          <a:xfrm>
            <a:off x="4958118" y="3688307"/>
            <a:ext cx="0" cy="381000"/>
          </a:xfrm>
          <a:prstGeom prst="line">
            <a:avLst/>
          </a:prstGeom>
          <a:noFill/>
          <a:ln w="9525" cap="flat" cmpd="sng" algn="ctr">
            <a:solidFill>
              <a:srgbClr val="4F81BD">
                <a:shade val="95000"/>
                <a:satMod val="105000"/>
              </a:srgbClr>
            </a:solidFill>
            <a:prstDash val="solid"/>
          </a:ln>
          <a:effectLst/>
        </p:spPr>
      </p:cxnSp>
      <p:cxnSp>
        <p:nvCxnSpPr>
          <p:cNvPr id="229" name="Straight Connector 228">
            <a:extLst>
              <a:ext uri="{FF2B5EF4-FFF2-40B4-BE49-F238E27FC236}">
                <a16:creationId xmlns:a16="http://schemas.microsoft.com/office/drawing/2014/main" id="{76C965D6-6673-41E0-B2B5-89F0BAEECB85}"/>
              </a:ext>
            </a:extLst>
          </p:cNvPr>
          <p:cNvCxnSpPr/>
          <p:nvPr/>
        </p:nvCxnSpPr>
        <p:spPr>
          <a:xfrm>
            <a:off x="6786918" y="3688307"/>
            <a:ext cx="0" cy="381000"/>
          </a:xfrm>
          <a:prstGeom prst="line">
            <a:avLst/>
          </a:prstGeom>
          <a:noFill/>
          <a:ln w="9525" cap="flat" cmpd="sng" algn="ctr">
            <a:solidFill>
              <a:srgbClr val="4F81BD">
                <a:shade val="95000"/>
                <a:satMod val="105000"/>
              </a:srgbClr>
            </a:solidFill>
            <a:prstDash val="solid"/>
          </a:ln>
          <a:effectLst/>
        </p:spPr>
      </p:cxnSp>
      <p:cxnSp>
        <p:nvCxnSpPr>
          <p:cNvPr id="230" name="Straight Connector 229">
            <a:extLst>
              <a:ext uri="{FF2B5EF4-FFF2-40B4-BE49-F238E27FC236}">
                <a16:creationId xmlns:a16="http://schemas.microsoft.com/office/drawing/2014/main" id="{9B0FFDC3-94CA-42C5-84A0-4D30C83EE523}"/>
              </a:ext>
            </a:extLst>
          </p:cNvPr>
          <p:cNvCxnSpPr/>
          <p:nvPr/>
        </p:nvCxnSpPr>
        <p:spPr>
          <a:xfrm>
            <a:off x="5567718" y="3688307"/>
            <a:ext cx="0" cy="381000"/>
          </a:xfrm>
          <a:prstGeom prst="line">
            <a:avLst/>
          </a:prstGeom>
          <a:noFill/>
          <a:ln w="9525" cap="flat" cmpd="sng" algn="ctr">
            <a:solidFill>
              <a:srgbClr val="4F81BD">
                <a:shade val="95000"/>
                <a:satMod val="105000"/>
              </a:srgbClr>
            </a:solidFill>
            <a:prstDash val="solid"/>
          </a:ln>
          <a:effectLst/>
        </p:spPr>
      </p:cxnSp>
      <p:cxnSp>
        <p:nvCxnSpPr>
          <p:cNvPr id="231" name="Straight Connector 230">
            <a:extLst>
              <a:ext uri="{FF2B5EF4-FFF2-40B4-BE49-F238E27FC236}">
                <a16:creationId xmlns:a16="http://schemas.microsoft.com/office/drawing/2014/main" id="{3D30FCB9-7EEE-4B71-BEC9-681B6121FA63}"/>
              </a:ext>
            </a:extLst>
          </p:cNvPr>
          <p:cNvCxnSpPr/>
          <p:nvPr/>
        </p:nvCxnSpPr>
        <p:spPr>
          <a:xfrm>
            <a:off x="7396518" y="3688307"/>
            <a:ext cx="0" cy="381000"/>
          </a:xfrm>
          <a:prstGeom prst="line">
            <a:avLst/>
          </a:prstGeom>
          <a:noFill/>
          <a:ln w="9525" cap="flat" cmpd="sng" algn="ctr">
            <a:solidFill>
              <a:srgbClr val="4F81BD">
                <a:shade val="95000"/>
                <a:satMod val="105000"/>
              </a:srgbClr>
            </a:solidFill>
            <a:prstDash val="solid"/>
          </a:ln>
          <a:effectLst/>
        </p:spPr>
      </p:cxnSp>
      <p:cxnSp>
        <p:nvCxnSpPr>
          <p:cNvPr id="232" name="Straight Connector 231">
            <a:extLst>
              <a:ext uri="{FF2B5EF4-FFF2-40B4-BE49-F238E27FC236}">
                <a16:creationId xmlns:a16="http://schemas.microsoft.com/office/drawing/2014/main" id="{54F09324-3D84-4E9F-AE8F-AAD44A3912F2}"/>
              </a:ext>
            </a:extLst>
          </p:cNvPr>
          <p:cNvCxnSpPr/>
          <p:nvPr/>
        </p:nvCxnSpPr>
        <p:spPr>
          <a:xfrm>
            <a:off x="5872518" y="3688307"/>
            <a:ext cx="0" cy="533400"/>
          </a:xfrm>
          <a:prstGeom prst="line">
            <a:avLst/>
          </a:prstGeom>
          <a:noFill/>
          <a:ln w="9525" cap="flat" cmpd="sng" algn="ctr">
            <a:solidFill>
              <a:srgbClr val="4F81BD">
                <a:shade val="95000"/>
                <a:satMod val="105000"/>
              </a:srgbClr>
            </a:solidFill>
            <a:prstDash val="solid"/>
          </a:ln>
          <a:effectLst/>
        </p:spPr>
      </p:cxnSp>
      <p:cxnSp>
        <p:nvCxnSpPr>
          <p:cNvPr id="233" name="Straight Connector 232">
            <a:extLst>
              <a:ext uri="{FF2B5EF4-FFF2-40B4-BE49-F238E27FC236}">
                <a16:creationId xmlns:a16="http://schemas.microsoft.com/office/drawing/2014/main" id="{7EF1915D-B6A2-4AC9-82DC-112735303EDF}"/>
              </a:ext>
            </a:extLst>
          </p:cNvPr>
          <p:cNvCxnSpPr/>
          <p:nvPr/>
        </p:nvCxnSpPr>
        <p:spPr>
          <a:xfrm>
            <a:off x="4653318" y="3688307"/>
            <a:ext cx="0" cy="533400"/>
          </a:xfrm>
          <a:prstGeom prst="line">
            <a:avLst/>
          </a:prstGeom>
          <a:noFill/>
          <a:ln w="9525" cap="flat" cmpd="sng" algn="ctr">
            <a:solidFill>
              <a:srgbClr val="4F81BD">
                <a:shade val="95000"/>
                <a:satMod val="105000"/>
              </a:srgbClr>
            </a:solidFill>
            <a:prstDash val="solid"/>
          </a:ln>
          <a:effectLst/>
        </p:spPr>
      </p:cxnSp>
      <p:cxnSp>
        <p:nvCxnSpPr>
          <p:cNvPr id="234" name="Straight Connector 233">
            <a:extLst>
              <a:ext uri="{FF2B5EF4-FFF2-40B4-BE49-F238E27FC236}">
                <a16:creationId xmlns:a16="http://schemas.microsoft.com/office/drawing/2014/main" id="{936CE225-9DD9-49A4-B348-6EEF9EFFEFCB}"/>
              </a:ext>
            </a:extLst>
          </p:cNvPr>
          <p:cNvCxnSpPr/>
          <p:nvPr/>
        </p:nvCxnSpPr>
        <p:spPr>
          <a:xfrm>
            <a:off x="5262918" y="3688307"/>
            <a:ext cx="0" cy="762000"/>
          </a:xfrm>
          <a:prstGeom prst="line">
            <a:avLst/>
          </a:prstGeom>
          <a:noFill/>
          <a:ln w="9525" cap="flat" cmpd="sng" algn="ctr">
            <a:solidFill>
              <a:srgbClr val="4F81BD">
                <a:shade val="95000"/>
                <a:satMod val="105000"/>
              </a:srgbClr>
            </a:solidFill>
            <a:prstDash val="solid"/>
          </a:ln>
          <a:effectLst/>
        </p:spPr>
      </p:cxnSp>
      <p:cxnSp>
        <p:nvCxnSpPr>
          <p:cNvPr id="235" name="Straight Connector 234">
            <a:extLst>
              <a:ext uri="{FF2B5EF4-FFF2-40B4-BE49-F238E27FC236}">
                <a16:creationId xmlns:a16="http://schemas.microsoft.com/office/drawing/2014/main" id="{3605BD6A-072B-4976-BA38-578976948FDC}"/>
              </a:ext>
            </a:extLst>
          </p:cNvPr>
          <p:cNvCxnSpPr/>
          <p:nvPr/>
        </p:nvCxnSpPr>
        <p:spPr>
          <a:xfrm>
            <a:off x="6177318" y="3688307"/>
            <a:ext cx="0" cy="381000"/>
          </a:xfrm>
          <a:prstGeom prst="line">
            <a:avLst/>
          </a:prstGeom>
          <a:noFill/>
          <a:ln w="9525" cap="flat" cmpd="sng" algn="ctr">
            <a:solidFill>
              <a:srgbClr val="4F81BD">
                <a:shade val="95000"/>
                <a:satMod val="105000"/>
              </a:srgbClr>
            </a:solidFill>
            <a:prstDash val="solid"/>
          </a:ln>
          <a:effectLst/>
        </p:spPr>
      </p:cxnSp>
      <p:cxnSp>
        <p:nvCxnSpPr>
          <p:cNvPr id="236" name="Straight Connector 235">
            <a:extLst>
              <a:ext uri="{FF2B5EF4-FFF2-40B4-BE49-F238E27FC236}">
                <a16:creationId xmlns:a16="http://schemas.microsoft.com/office/drawing/2014/main" id="{5B47E0D9-EE09-40BD-8C41-F772629E6AC3}"/>
              </a:ext>
            </a:extLst>
          </p:cNvPr>
          <p:cNvCxnSpPr/>
          <p:nvPr/>
        </p:nvCxnSpPr>
        <p:spPr>
          <a:xfrm>
            <a:off x="7091718" y="3688307"/>
            <a:ext cx="0" cy="533400"/>
          </a:xfrm>
          <a:prstGeom prst="line">
            <a:avLst/>
          </a:prstGeom>
          <a:noFill/>
          <a:ln w="9525" cap="flat" cmpd="sng" algn="ctr">
            <a:solidFill>
              <a:srgbClr val="4F81BD">
                <a:shade val="95000"/>
                <a:satMod val="105000"/>
              </a:srgbClr>
            </a:solidFill>
            <a:prstDash val="solid"/>
          </a:ln>
          <a:effectLst/>
        </p:spPr>
      </p:cxnSp>
      <p:cxnSp>
        <p:nvCxnSpPr>
          <p:cNvPr id="237" name="Straight Connector 236">
            <a:extLst>
              <a:ext uri="{FF2B5EF4-FFF2-40B4-BE49-F238E27FC236}">
                <a16:creationId xmlns:a16="http://schemas.microsoft.com/office/drawing/2014/main" id="{577FB403-3C45-439B-8F34-802372503716}"/>
              </a:ext>
            </a:extLst>
          </p:cNvPr>
          <p:cNvCxnSpPr/>
          <p:nvPr/>
        </p:nvCxnSpPr>
        <p:spPr>
          <a:xfrm>
            <a:off x="7244118" y="3688307"/>
            <a:ext cx="0" cy="304800"/>
          </a:xfrm>
          <a:prstGeom prst="line">
            <a:avLst/>
          </a:prstGeom>
          <a:noFill/>
          <a:ln w="9525" cap="flat" cmpd="sng" algn="ctr">
            <a:solidFill>
              <a:srgbClr val="4F81BD">
                <a:shade val="95000"/>
                <a:satMod val="105000"/>
              </a:srgbClr>
            </a:solidFill>
            <a:prstDash val="solid"/>
          </a:ln>
          <a:effectLst/>
        </p:spPr>
      </p:cxnSp>
      <p:cxnSp>
        <p:nvCxnSpPr>
          <p:cNvPr id="238" name="Straight Connector 237">
            <a:extLst>
              <a:ext uri="{FF2B5EF4-FFF2-40B4-BE49-F238E27FC236}">
                <a16:creationId xmlns:a16="http://schemas.microsoft.com/office/drawing/2014/main" id="{44F23C0A-410A-47DB-8067-387E18C2DB98}"/>
              </a:ext>
            </a:extLst>
          </p:cNvPr>
          <p:cNvCxnSpPr/>
          <p:nvPr/>
        </p:nvCxnSpPr>
        <p:spPr>
          <a:xfrm>
            <a:off x="9530118" y="3688307"/>
            <a:ext cx="0" cy="304800"/>
          </a:xfrm>
          <a:prstGeom prst="line">
            <a:avLst/>
          </a:prstGeom>
          <a:noFill/>
          <a:ln w="9525" cap="flat" cmpd="sng" algn="ctr">
            <a:solidFill>
              <a:srgbClr val="4F81BD">
                <a:shade val="95000"/>
                <a:satMod val="105000"/>
              </a:srgbClr>
            </a:solidFill>
            <a:prstDash val="solid"/>
          </a:ln>
          <a:effectLst/>
        </p:spPr>
      </p:cxnSp>
      <p:cxnSp>
        <p:nvCxnSpPr>
          <p:cNvPr id="239" name="Straight Connector 238">
            <a:extLst>
              <a:ext uri="{FF2B5EF4-FFF2-40B4-BE49-F238E27FC236}">
                <a16:creationId xmlns:a16="http://schemas.microsoft.com/office/drawing/2014/main" id="{62A32AE3-9F8B-47ED-AA7A-43BFEF77ECB9}"/>
              </a:ext>
            </a:extLst>
          </p:cNvPr>
          <p:cNvCxnSpPr/>
          <p:nvPr/>
        </p:nvCxnSpPr>
        <p:spPr>
          <a:xfrm>
            <a:off x="7548918" y="3688307"/>
            <a:ext cx="0" cy="304800"/>
          </a:xfrm>
          <a:prstGeom prst="line">
            <a:avLst/>
          </a:prstGeom>
          <a:noFill/>
          <a:ln w="9525" cap="flat" cmpd="sng" algn="ctr">
            <a:solidFill>
              <a:srgbClr val="4F81BD">
                <a:shade val="95000"/>
                <a:satMod val="105000"/>
              </a:srgbClr>
            </a:solidFill>
            <a:prstDash val="solid"/>
          </a:ln>
          <a:effectLst/>
        </p:spPr>
      </p:cxnSp>
      <p:cxnSp>
        <p:nvCxnSpPr>
          <p:cNvPr id="240" name="Straight Connector 239">
            <a:extLst>
              <a:ext uri="{FF2B5EF4-FFF2-40B4-BE49-F238E27FC236}">
                <a16:creationId xmlns:a16="http://schemas.microsoft.com/office/drawing/2014/main" id="{81EDCFB2-31AC-4F4E-897B-FA8A6EE632F5}"/>
              </a:ext>
            </a:extLst>
          </p:cNvPr>
          <p:cNvCxnSpPr/>
          <p:nvPr/>
        </p:nvCxnSpPr>
        <p:spPr>
          <a:xfrm>
            <a:off x="7853718" y="3688307"/>
            <a:ext cx="0" cy="304800"/>
          </a:xfrm>
          <a:prstGeom prst="line">
            <a:avLst/>
          </a:prstGeom>
          <a:noFill/>
          <a:ln w="9525" cap="flat" cmpd="sng" algn="ctr">
            <a:solidFill>
              <a:srgbClr val="4F81BD">
                <a:shade val="95000"/>
                <a:satMod val="105000"/>
              </a:srgbClr>
            </a:solidFill>
            <a:prstDash val="solid"/>
          </a:ln>
          <a:effectLst/>
        </p:spPr>
      </p:cxnSp>
      <p:cxnSp>
        <p:nvCxnSpPr>
          <p:cNvPr id="241" name="Straight Connector 240">
            <a:extLst>
              <a:ext uri="{FF2B5EF4-FFF2-40B4-BE49-F238E27FC236}">
                <a16:creationId xmlns:a16="http://schemas.microsoft.com/office/drawing/2014/main" id="{2CD1C91E-9B90-43B0-B33B-49607713D875}"/>
              </a:ext>
            </a:extLst>
          </p:cNvPr>
          <p:cNvCxnSpPr/>
          <p:nvPr/>
        </p:nvCxnSpPr>
        <p:spPr>
          <a:xfrm>
            <a:off x="7701318" y="3688307"/>
            <a:ext cx="0" cy="762000"/>
          </a:xfrm>
          <a:prstGeom prst="line">
            <a:avLst/>
          </a:prstGeom>
          <a:noFill/>
          <a:ln w="9525" cap="flat" cmpd="sng" algn="ctr">
            <a:solidFill>
              <a:srgbClr val="4F81BD">
                <a:shade val="95000"/>
                <a:satMod val="105000"/>
              </a:srgbClr>
            </a:solidFill>
            <a:prstDash val="solid"/>
          </a:ln>
          <a:effectLst/>
        </p:spPr>
      </p:cxnSp>
      <p:cxnSp>
        <p:nvCxnSpPr>
          <p:cNvPr id="242" name="Straight Connector 241">
            <a:extLst>
              <a:ext uri="{FF2B5EF4-FFF2-40B4-BE49-F238E27FC236}">
                <a16:creationId xmlns:a16="http://schemas.microsoft.com/office/drawing/2014/main" id="{ADD29525-C8A2-4610-B71B-44291A21CEF7}"/>
              </a:ext>
            </a:extLst>
          </p:cNvPr>
          <p:cNvCxnSpPr/>
          <p:nvPr/>
        </p:nvCxnSpPr>
        <p:spPr>
          <a:xfrm>
            <a:off x="8006118" y="3688307"/>
            <a:ext cx="0" cy="381000"/>
          </a:xfrm>
          <a:prstGeom prst="line">
            <a:avLst/>
          </a:prstGeom>
          <a:noFill/>
          <a:ln w="9525" cap="flat" cmpd="sng" algn="ctr">
            <a:solidFill>
              <a:srgbClr val="4F81BD">
                <a:shade val="95000"/>
                <a:satMod val="105000"/>
              </a:srgbClr>
            </a:solidFill>
            <a:prstDash val="solid"/>
          </a:ln>
          <a:effectLst/>
        </p:spPr>
      </p:cxnSp>
      <p:cxnSp>
        <p:nvCxnSpPr>
          <p:cNvPr id="243" name="Straight Connector 242">
            <a:extLst>
              <a:ext uri="{FF2B5EF4-FFF2-40B4-BE49-F238E27FC236}">
                <a16:creationId xmlns:a16="http://schemas.microsoft.com/office/drawing/2014/main" id="{7E76FD28-5020-4E19-8013-3CC17A1F1750}"/>
              </a:ext>
            </a:extLst>
          </p:cNvPr>
          <p:cNvCxnSpPr/>
          <p:nvPr/>
        </p:nvCxnSpPr>
        <p:spPr>
          <a:xfrm>
            <a:off x="8615718" y="3688307"/>
            <a:ext cx="0" cy="381000"/>
          </a:xfrm>
          <a:prstGeom prst="line">
            <a:avLst/>
          </a:prstGeom>
          <a:noFill/>
          <a:ln w="9525" cap="flat" cmpd="sng" algn="ctr">
            <a:solidFill>
              <a:srgbClr val="4F81BD">
                <a:shade val="95000"/>
                <a:satMod val="105000"/>
              </a:srgbClr>
            </a:solidFill>
            <a:prstDash val="solid"/>
          </a:ln>
          <a:effectLst/>
        </p:spPr>
      </p:cxnSp>
      <p:cxnSp>
        <p:nvCxnSpPr>
          <p:cNvPr id="244" name="Straight Connector 243">
            <a:extLst>
              <a:ext uri="{FF2B5EF4-FFF2-40B4-BE49-F238E27FC236}">
                <a16:creationId xmlns:a16="http://schemas.microsoft.com/office/drawing/2014/main" id="{618BCA5F-8FEB-425F-9FFA-F997BF84D018}"/>
              </a:ext>
            </a:extLst>
          </p:cNvPr>
          <p:cNvCxnSpPr/>
          <p:nvPr/>
        </p:nvCxnSpPr>
        <p:spPr>
          <a:xfrm>
            <a:off x="9072918" y="3688307"/>
            <a:ext cx="0" cy="381000"/>
          </a:xfrm>
          <a:prstGeom prst="line">
            <a:avLst/>
          </a:prstGeom>
          <a:noFill/>
          <a:ln w="9525" cap="flat" cmpd="sng" algn="ctr">
            <a:solidFill>
              <a:srgbClr val="4F81BD">
                <a:shade val="95000"/>
                <a:satMod val="105000"/>
              </a:srgbClr>
            </a:solidFill>
            <a:prstDash val="solid"/>
          </a:ln>
          <a:effectLst/>
        </p:spPr>
      </p:cxnSp>
      <p:cxnSp>
        <p:nvCxnSpPr>
          <p:cNvPr id="245" name="Straight Connector 244">
            <a:extLst>
              <a:ext uri="{FF2B5EF4-FFF2-40B4-BE49-F238E27FC236}">
                <a16:creationId xmlns:a16="http://schemas.microsoft.com/office/drawing/2014/main" id="{0961085E-7AEC-443B-B10B-F22486787185}"/>
              </a:ext>
            </a:extLst>
          </p:cNvPr>
          <p:cNvCxnSpPr/>
          <p:nvPr/>
        </p:nvCxnSpPr>
        <p:spPr>
          <a:xfrm>
            <a:off x="8158518" y="3688307"/>
            <a:ext cx="0" cy="304800"/>
          </a:xfrm>
          <a:prstGeom prst="line">
            <a:avLst/>
          </a:prstGeom>
          <a:noFill/>
          <a:ln w="9525" cap="flat" cmpd="sng" algn="ctr">
            <a:solidFill>
              <a:srgbClr val="4F81BD">
                <a:shade val="95000"/>
                <a:satMod val="105000"/>
              </a:srgbClr>
            </a:solidFill>
            <a:prstDash val="solid"/>
          </a:ln>
          <a:effectLst/>
        </p:spPr>
      </p:cxnSp>
      <p:cxnSp>
        <p:nvCxnSpPr>
          <p:cNvPr id="246" name="Straight Connector 245">
            <a:extLst>
              <a:ext uri="{FF2B5EF4-FFF2-40B4-BE49-F238E27FC236}">
                <a16:creationId xmlns:a16="http://schemas.microsoft.com/office/drawing/2014/main" id="{F15A1E6F-EE98-4BFE-AC02-5479C75370F3}"/>
              </a:ext>
            </a:extLst>
          </p:cNvPr>
          <p:cNvCxnSpPr/>
          <p:nvPr/>
        </p:nvCxnSpPr>
        <p:spPr>
          <a:xfrm>
            <a:off x="8463318" y="3688307"/>
            <a:ext cx="0" cy="304800"/>
          </a:xfrm>
          <a:prstGeom prst="line">
            <a:avLst/>
          </a:prstGeom>
          <a:noFill/>
          <a:ln w="9525" cap="flat" cmpd="sng" algn="ctr">
            <a:solidFill>
              <a:srgbClr val="4F81BD">
                <a:shade val="95000"/>
                <a:satMod val="105000"/>
              </a:srgbClr>
            </a:solidFill>
            <a:prstDash val="solid"/>
          </a:ln>
          <a:effectLst/>
        </p:spPr>
      </p:cxnSp>
      <p:cxnSp>
        <p:nvCxnSpPr>
          <p:cNvPr id="247" name="Straight Connector 246">
            <a:extLst>
              <a:ext uri="{FF2B5EF4-FFF2-40B4-BE49-F238E27FC236}">
                <a16:creationId xmlns:a16="http://schemas.microsoft.com/office/drawing/2014/main" id="{096B1A80-9A9A-4A71-8339-73B7AC89EC7B}"/>
              </a:ext>
            </a:extLst>
          </p:cNvPr>
          <p:cNvCxnSpPr/>
          <p:nvPr/>
        </p:nvCxnSpPr>
        <p:spPr>
          <a:xfrm>
            <a:off x="9225318" y="3688307"/>
            <a:ext cx="0" cy="304800"/>
          </a:xfrm>
          <a:prstGeom prst="line">
            <a:avLst/>
          </a:prstGeom>
          <a:noFill/>
          <a:ln w="9525" cap="flat" cmpd="sng" algn="ctr">
            <a:solidFill>
              <a:srgbClr val="4F81BD">
                <a:shade val="95000"/>
                <a:satMod val="105000"/>
              </a:srgbClr>
            </a:solidFill>
            <a:prstDash val="solid"/>
          </a:ln>
          <a:effectLst/>
        </p:spPr>
      </p:cxnSp>
      <p:cxnSp>
        <p:nvCxnSpPr>
          <p:cNvPr id="248" name="Straight Connector 247">
            <a:extLst>
              <a:ext uri="{FF2B5EF4-FFF2-40B4-BE49-F238E27FC236}">
                <a16:creationId xmlns:a16="http://schemas.microsoft.com/office/drawing/2014/main" id="{757FFBBA-0CBD-45E6-88C4-CFB4AD721DF3}"/>
              </a:ext>
            </a:extLst>
          </p:cNvPr>
          <p:cNvCxnSpPr/>
          <p:nvPr/>
        </p:nvCxnSpPr>
        <p:spPr>
          <a:xfrm>
            <a:off x="8920518" y="3688307"/>
            <a:ext cx="0" cy="304800"/>
          </a:xfrm>
          <a:prstGeom prst="line">
            <a:avLst/>
          </a:prstGeom>
          <a:noFill/>
          <a:ln w="9525" cap="flat" cmpd="sng" algn="ctr">
            <a:solidFill>
              <a:srgbClr val="4F81BD">
                <a:shade val="95000"/>
                <a:satMod val="105000"/>
              </a:srgbClr>
            </a:solidFill>
            <a:prstDash val="solid"/>
          </a:ln>
          <a:effectLst/>
        </p:spPr>
      </p:cxnSp>
      <p:cxnSp>
        <p:nvCxnSpPr>
          <p:cNvPr id="249" name="Straight Connector 248">
            <a:extLst>
              <a:ext uri="{FF2B5EF4-FFF2-40B4-BE49-F238E27FC236}">
                <a16:creationId xmlns:a16="http://schemas.microsoft.com/office/drawing/2014/main" id="{A700F85A-5504-44FF-BC52-DE66C6DF2222}"/>
              </a:ext>
            </a:extLst>
          </p:cNvPr>
          <p:cNvCxnSpPr/>
          <p:nvPr/>
        </p:nvCxnSpPr>
        <p:spPr>
          <a:xfrm>
            <a:off x="9377718" y="3688307"/>
            <a:ext cx="0" cy="533400"/>
          </a:xfrm>
          <a:prstGeom prst="line">
            <a:avLst/>
          </a:prstGeom>
          <a:noFill/>
          <a:ln w="9525" cap="flat" cmpd="sng" algn="ctr">
            <a:solidFill>
              <a:srgbClr val="4F81BD">
                <a:shade val="95000"/>
                <a:satMod val="105000"/>
              </a:srgbClr>
            </a:solidFill>
            <a:prstDash val="solid"/>
          </a:ln>
          <a:effectLst/>
        </p:spPr>
      </p:cxnSp>
      <p:cxnSp>
        <p:nvCxnSpPr>
          <p:cNvPr id="250" name="Straight Connector 249">
            <a:extLst>
              <a:ext uri="{FF2B5EF4-FFF2-40B4-BE49-F238E27FC236}">
                <a16:creationId xmlns:a16="http://schemas.microsoft.com/office/drawing/2014/main" id="{7410B0E4-00C1-4F06-888B-79F5BA6D103B}"/>
              </a:ext>
            </a:extLst>
          </p:cNvPr>
          <p:cNvCxnSpPr/>
          <p:nvPr/>
        </p:nvCxnSpPr>
        <p:spPr>
          <a:xfrm>
            <a:off x="8310918" y="3688307"/>
            <a:ext cx="0" cy="533400"/>
          </a:xfrm>
          <a:prstGeom prst="line">
            <a:avLst/>
          </a:prstGeom>
          <a:noFill/>
          <a:ln w="9525" cap="flat" cmpd="sng" algn="ctr">
            <a:solidFill>
              <a:srgbClr val="4F81BD">
                <a:shade val="95000"/>
                <a:satMod val="105000"/>
              </a:srgbClr>
            </a:solidFill>
            <a:prstDash val="solid"/>
          </a:ln>
          <a:effectLst/>
        </p:spPr>
      </p:cxnSp>
      <p:cxnSp>
        <p:nvCxnSpPr>
          <p:cNvPr id="251" name="Straight Connector 250">
            <a:extLst>
              <a:ext uri="{FF2B5EF4-FFF2-40B4-BE49-F238E27FC236}">
                <a16:creationId xmlns:a16="http://schemas.microsoft.com/office/drawing/2014/main" id="{823406BB-D926-4886-B30E-2262EF4CB266}"/>
              </a:ext>
            </a:extLst>
          </p:cNvPr>
          <p:cNvCxnSpPr/>
          <p:nvPr/>
        </p:nvCxnSpPr>
        <p:spPr>
          <a:xfrm>
            <a:off x="9682518" y="3688307"/>
            <a:ext cx="0" cy="381000"/>
          </a:xfrm>
          <a:prstGeom prst="line">
            <a:avLst/>
          </a:prstGeom>
          <a:noFill/>
          <a:ln w="9525" cap="flat" cmpd="sng" algn="ctr">
            <a:solidFill>
              <a:srgbClr val="4F81BD">
                <a:shade val="95000"/>
                <a:satMod val="105000"/>
              </a:srgbClr>
            </a:solidFill>
            <a:prstDash val="solid"/>
          </a:ln>
          <a:effectLst/>
        </p:spPr>
      </p:cxnSp>
      <p:cxnSp>
        <p:nvCxnSpPr>
          <p:cNvPr id="252" name="Straight Connector 251">
            <a:extLst>
              <a:ext uri="{FF2B5EF4-FFF2-40B4-BE49-F238E27FC236}">
                <a16:creationId xmlns:a16="http://schemas.microsoft.com/office/drawing/2014/main" id="{664EC78D-4D49-485C-A683-DC197629A1C0}"/>
              </a:ext>
            </a:extLst>
          </p:cNvPr>
          <p:cNvCxnSpPr/>
          <p:nvPr/>
        </p:nvCxnSpPr>
        <p:spPr>
          <a:xfrm>
            <a:off x="9834918" y="3688307"/>
            <a:ext cx="0" cy="304800"/>
          </a:xfrm>
          <a:prstGeom prst="line">
            <a:avLst/>
          </a:prstGeom>
          <a:noFill/>
          <a:ln w="9525" cap="flat" cmpd="sng" algn="ctr">
            <a:solidFill>
              <a:srgbClr val="4F81BD">
                <a:shade val="95000"/>
                <a:satMod val="105000"/>
              </a:srgbClr>
            </a:solidFill>
            <a:prstDash val="solid"/>
          </a:ln>
          <a:effectLst/>
        </p:spPr>
      </p:cxnSp>
      <p:cxnSp>
        <p:nvCxnSpPr>
          <p:cNvPr id="253" name="Straight Connector 252">
            <a:extLst>
              <a:ext uri="{FF2B5EF4-FFF2-40B4-BE49-F238E27FC236}">
                <a16:creationId xmlns:a16="http://schemas.microsoft.com/office/drawing/2014/main" id="{F737D654-BDB5-4D9A-BBF2-382F5B85A468}"/>
              </a:ext>
            </a:extLst>
          </p:cNvPr>
          <p:cNvCxnSpPr/>
          <p:nvPr/>
        </p:nvCxnSpPr>
        <p:spPr>
          <a:xfrm>
            <a:off x="1605318" y="3688307"/>
            <a:ext cx="8382000" cy="0"/>
          </a:xfrm>
          <a:prstGeom prst="line">
            <a:avLst/>
          </a:prstGeom>
          <a:noFill/>
          <a:ln w="9525" cap="flat" cmpd="sng" algn="ctr">
            <a:solidFill>
              <a:srgbClr val="4F81BD">
                <a:shade val="95000"/>
                <a:satMod val="105000"/>
              </a:srgbClr>
            </a:solidFill>
            <a:prstDash val="solid"/>
          </a:ln>
          <a:effectLst/>
        </p:spPr>
      </p:cxnSp>
      <p:sp>
        <p:nvSpPr>
          <p:cNvPr id="254" name="TextBox 128">
            <a:extLst>
              <a:ext uri="{FF2B5EF4-FFF2-40B4-BE49-F238E27FC236}">
                <a16:creationId xmlns:a16="http://schemas.microsoft.com/office/drawing/2014/main" id="{CE5BFAC1-6754-46F4-8F91-2F2BA0C28B7A}"/>
              </a:ext>
            </a:extLst>
          </p:cNvPr>
          <p:cNvSpPr txBox="1">
            <a:spLocks noChangeArrowheads="1"/>
          </p:cNvSpPr>
          <p:nvPr/>
        </p:nvSpPr>
        <p:spPr bwMode="auto">
          <a:xfrm>
            <a:off x="3891318" y="4907507"/>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1</a:t>
            </a:r>
          </a:p>
        </p:txBody>
      </p:sp>
      <p:sp>
        <p:nvSpPr>
          <p:cNvPr id="255" name="TextBox 129">
            <a:extLst>
              <a:ext uri="{FF2B5EF4-FFF2-40B4-BE49-F238E27FC236}">
                <a16:creationId xmlns:a16="http://schemas.microsoft.com/office/drawing/2014/main" id="{CE145014-7B4E-4EB4-8134-4B2F1983D391}"/>
              </a:ext>
            </a:extLst>
          </p:cNvPr>
          <p:cNvSpPr txBox="1">
            <a:spLocks noChangeArrowheads="1"/>
          </p:cNvSpPr>
          <p:nvPr/>
        </p:nvSpPr>
        <p:spPr bwMode="auto">
          <a:xfrm>
            <a:off x="8615718" y="4831307"/>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3</a:t>
            </a:r>
          </a:p>
        </p:txBody>
      </p:sp>
      <p:sp>
        <p:nvSpPr>
          <p:cNvPr id="256" name="TextBox 130">
            <a:extLst>
              <a:ext uri="{FF2B5EF4-FFF2-40B4-BE49-F238E27FC236}">
                <a16:creationId xmlns:a16="http://schemas.microsoft.com/office/drawing/2014/main" id="{A996A29E-A15E-44F2-BF7F-5F238E56C0BB}"/>
              </a:ext>
            </a:extLst>
          </p:cNvPr>
          <p:cNvSpPr txBox="1">
            <a:spLocks noChangeArrowheads="1"/>
          </p:cNvSpPr>
          <p:nvPr/>
        </p:nvSpPr>
        <p:spPr bwMode="auto">
          <a:xfrm>
            <a:off x="6329718" y="4831307"/>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2</a:t>
            </a:r>
          </a:p>
        </p:txBody>
      </p:sp>
      <p:sp>
        <p:nvSpPr>
          <p:cNvPr id="257" name="Rectangle 256">
            <a:extLst>
              <a:ext uri="{FF2B5EF4-FFF2-40B4-BE49-F238E27FC236}">
                <a16:creationId xmlns:a16="http://schemas.microsoft.com/office/drawing/2014/main" id="{D9004F10-3F06-4D46-8C09-0B8BED02F6C3}"/>
              </a:ext>
            </a:extLst>
          </p:cNvPr>
          <p:cNvSpPr/>
          <p:nvPr/>
        </p:nvSpPr>
        <p:spPr>
          <a:xfrm>
            <a:off x="1605318" y="2545307"/>
            <a:ext cx="2743200" cy="1066800"/>
          </a:xfrm>
          <a:prstGeom prst="rect">
            <a:avLst/>
          </a:prstGeom>
          <a:blipFill>
            <a:blip r:embed="rId2" cstate="print"/>
            <a:tile tx="0" ty="0" sx="100000" sy="100000" flip="none" algn="tl"/>
          </a:blipFill>
          <a:ln w="25400" cap="flat" cmpd="sng" algn="ctr">
            <a:solidFill>
              <a:sysClr val="windowText" lastClr="00000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58" name="TextBox 133">
            <a:extLst>
              <a:ext uri="{FF2B5EF4-FFF2-40B4-BE49-F238E27FC236}">
                <a16:creationId xmlns:a16="http://schemas.microsoft.com/office/drawing/2014/main" id="{EADF24A6-5C0B-4767-A7E2-0F5356AE77A7}"/>
              </a:ext>
            </a:extLst>
          </p:cNvPr>
          <p:cNvSpPr txBox="1">
            <a:spLocks noChangeArrowheads="1"/>
          </p:cNvSpPr>
          <p:nvPr/>
        </p:nvSpPr>
        <p:spPr bwMode="auto">
          <a:xfrm>
            <a:off x="4348518" y="5875810"/>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ysClr val="windowText" lastClr="000000"/>
                </a:solidFill>
                <a:effectLst/>
                <a:uLnTx/>
                <a:uFillTx/>
                <a:latin typeface="Open Sans"/>
              </a:rPr>
              <a:t>The block is </a:t>
            </a:r>
          </a:p>
        </p:txBody>
      </p:sp>
      <p:sp>
        <p:nvSpPr>
          <p:cNvPr id="259" name="TextBox 134">
            <a:extLst>
              <a:ext uri="{FF2B5EF4-FFF2-40B4-BE49-F238E27FC236}">
                <a16:creationId xmlns:a16="http://schemas.microsoft.com/office/drawing/2014/main" id="{894AB834-F114-44F1-A807-A621DB71AC26}"/>
              </a:ext>
            </a:extLst>
          </p:cNvPr>
          <p:cNvSpPr txBox="1">
            <a:spLocks noChangeArrowheads="1"/>
          </p:cNvSpPr>
          <p:nvPr/>
        </p:nvSpPr>
        <p:spPr bwMode="auto">
          <a:xfrm>
            <a:off x="6634518" y="5875810"/>
            <a:ext cx="220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Open Sans"/>
              </a:rPr>
              <a:t>1 and 1/8”</a:t>
            </a:r>
          </a:p>
        </p:txBody>
      </p:sp>
    </p:spTree>
    <p:extLst>
      <p:ext uri="{BB962C8B-B14F-4D97-AF65-F5344CB8AC3E}">
        <p14:creationId xmlns:p14="http://schemas.microsoft.com/office/powerpoint/2010/main" val="3189895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Reading A Ruler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1124887"/>
          </a:xfrm>
        </p:spPr>
        <p:txBody>
          <a:bodyPr/>
          <a:lstStyle/>
          <a:p>
            <a:pPr lvl="1"/>
            <a:r>
              <a:rPr lang="en-US" dirty="0"/>
              <a:t>Reading a ruler is looking at the marks and finding which mark lines up with the piece being measured.</a:t>
            </a:r>
          </a:p>
          <a:p>
            <a:pPr lvl="1"/>
            <a:endParaRPr lang="en-US" dirty="0"/>
          </a:p>
        </p:txBody>
      </p:sp>
      <p:sp>
        <p:nvSpPr>
          <p:cNvPr id="68" name="Rectangle 67">
            <a:extLst>
              <a:ext uri="{FF2B5EF4-FFF2-40B4-BE49-F238E27FC236}">
                <a16:creationId xmlns:a16="http://schemas.microsoft.com/office/drawing/2014/main" id="{BDBFFE22-0E8F-40F2-9D5A-371C3B08C75E}"/>
              </a:ext>
            </a:extLst>
          </p:cNvPr>
          <p:cNvSpPr/>
          <p:nvPr/>
        </p:nvSpPr>
        <p:spPr>
          <a:xfrm>
            <a:off x="1769091" y="3688307"/>
            <a:ext cx="8763000" cy="2133600"/>
          </a:xfrm>
          <a:prstGeom prst="rect">
            <a:avLst/>
          </a:prstGeom>
          <a:solidFill>
            <a:srgbClr val="EEECE1">
              <a:lumMod val="90000"/>
            </a:srgbClr>
          </a:solidFill>
          <a:ln w="25400" cap="flat" cmpd="sng" algn="ctr">
            <a:solidFill>
              <a:srgbClr val="4F81BD">
                <a:shade val="50000"/>
              </a:srgbClr>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cxnSp>
        <p:nvCxnSpPr>
          <p:cNvPr id="69" name="Straight Connector 68">
            <a:extLst>
              <a:ext uri="{FF2B5EF4-FFF2-40B4-BE49-F238E27FC236}">
                <a16:creationId xmlns:a16="http://schemas.microsoft.com/office/drawing/2014/main" id="{7C5B68EE-DD45-4123-8D9A-35C4D41D611F}"/>
              </a:ext>
            </a:extLst>
          </p:cNvPr>
          <p:cNvCxnSpPr/>
          <p:nvPr/>
        </p:nvCxnSpPr>
        <p:spPr>
          <a:xfrm>
            <a:off x="8931891" y="3688307"/>
            <a:ext cx="0" cy="1066800"/>
          </a:xfrm>
          <a:prstGeom prst="line">
            <a:avLst/>
          </a:prstGeom>
          <a:noFill/>
          <a:ln w="9525" cap="flat" cmpd="sng" algn="ctr">
            <a:solidFill>
              <a:srgbClr val="4F81BD">
                <a:shade val="95000"/>
                <a:satMod val="105000"/>
              </a:srgbClr>
            </a:solidFill>
            <a:prstDash val="solid"/>
          </a:ln>
          <a:effectLst/>
        </p:spPr>
      </p:cxnSp>
      <p:cxnSp>
        <p:nvCxnSpPr>
          <p:cNvPr id="70" name="Straight Connector 69">
            <a:extLst>
              <a:ext uri="{FF2B5EF4-FFF2-40B4-BE49-F238E27FC236}">
                <a16:creationId xmlns:a16="http://schemas.microsoft.com/office/drawing/2014/main" id="{FE54E6FB-07AA-4ECA-AEC0-CF5B56B7FB0F}"/>
              </a:ext>
            </a:extLst>
          </p:cNvPr>
          <p:cNvCxnSpPr/>
          <p:nvPr/>
        </p:nvCxnSpPr>
        <p:spPr>
          <a:xfrm>
            <a:off x="10151091" y="3688307"/>
            <a:ext cx="0" cy="762000"/>
          </a:xfrm>
          <a:prstGeom prst="line">
            <a:avLst/>
          </a:prstGeom>
          <a:noFill/>
          <a:ln w="9525" cap="flat" cmpd="sng" algn="ctr">
            <a:solidFill>
              <a:srgbClr val="4F81BD">
                <a:shade val="95000"/>
                <a:satMod val="105000"/>
              </a:srgbClr>
            </a:solidFill>
            <a:prstDash val="solid"/>
          </a:ln>
          <a:effectLst/>
        </p:spPr>
      </p:cxnSp>
      <p:cxnSp>
        <p:nvCxnSpPr>
          <p:cNvPr id="71" name="Straight Connector 70">
            <a:extLst>
              <a:ext uri="{FF2B5EF4-FFF2-40B4-BE49-F238E27FC236}">
                <a16:creationId xmlns:a16="http://schemas.microsoft.com/office/drawing/2014/main" id="{E77C6F9D-2589-43F6-A5A0-DDDBD7F5719B}"/>
              </a:ext>
            </a:extLst>
          </p:cNvPr>
          <p:cNvCxnSpPr/>
          <p:nvPr/>
        </p:nvCxnSpPr>
        <p:spPr>
          <a:xfrm>
            <a:off x="1769091" y="3688307"/>
            <a:ext cx="0" cy="1066800"/>
          </a:xfrm>
          <a:prstGeom prst="line">
            <a:avLst/>
          </a:prstGeom>
          <a:noFill/>
          <a:ln w="9525" cap="flat" cmpd="sng" algn="ctr">
            <a:solidFill>
              <a:srgbClr val="4F81BD">
                <a:shade val="95000"/>
                <a:satMod val="105000"/>
              </a:srgbClr>
            </a:solidFill>
            <a:prstDash val="solid"/>
          </a:ln>
          <a:effectLst/>
        </p:spPr>
      </p:cxnSp>
      <p:cxnSp>
        <p:nvCxnSpPr>
          <p:cNvPr id="72" name="Straight Connector 71">
            <a:extLst>
              <a:ext uri="{FF2B5EF4-FFF2-40B4-BE49-F238E27FC236}">
                <a16:creationId xmlns:a16="http://schemas.microsoft.com/office/drawing/2014/main" id="{5BC3A1EA-CBA7-4F3A-A305-C6062FECA86B}"/>
              </a:ext>
            </a:extLst>
          </p:cNvPr>
          <p:cNvCxnSpPr/>
          <p:nvPr/>
        </p:nvCxnSpPr>
        <p:spPr>
          <a:xfrm>
            <a:off x="4207491" y="3688307"/>
            <a:ext cx="0" cy="1066800"/>
          </a:xfrm>
          <a:prstGeom prst="line">
            <a:avLst/>
          </a:prstGeom>
          <a:noFill/>
          <a:ln w="9525" cap="flat" cmpd="sng" algn="ctr">
            <a:solidFill>
              <a:srgbClr val="4F81BD">
                <a:shade val="95000"/>
                <a:satMod val="105000"/>
              </a:srgbClr>
            </a:solidFill>
            <a:prstDash val="solid"/>
          </a:ln>
          <a:effectLst/>
        </p:spPr>
      </p:cxnSp>
      <p:cxnSp>
        <p:nvCxnSpPr>
          <p:cNvPr id="73" name="Straight Connector 72">
            <a:extLst>
              <a:ext uri="{FF2B5EF4-FFF2-40B4-BE49-F238E27FC236}">
                <a16:creationId xmlns:a16="http://schemas.microsoft.com/office/drawing/2014/main" id="{91A00451-529B-4F58-B2F8-729D52EDFA66}"/>
              </a:ext>
            </a:extLst>
          </p:cNvPr>
          <p:cNvCxnSpPr/>
          <p:nvPr/>
        </p:nvCxnSpPr>
        <p:spPr>
          <a:xfrm>
            <a:off x="6645891" y="3688307"/>
            <a:ext cx="0" cy="1066800"/>
          </a:xfrm>
          <a:prstGeom prst="line">
            <a:avLst/>
          </a:prstGeom>
          <a:noFill/>
          <a:ln w="9525" cap="flat" cmpd="sng" algn="ctr">
            <a:solidFill>
              <a:srgbClr val="4F81BD">
                <a:shade val="95000"/>
                <a:satMod val="105000"/>
              </a:srgbClr>
            </a:solidFill>
            <a:prstDash val="solid"/>
          </a:ln>
          <a:effectLst/>
        </p:spPr>
      </p:cxnSp>
      <p:cxnSp>
        <p:nvCxnSpPr>
          <p:cNvPr id="74" name="Straight Connector 73">
            <a:extLst>
              <a:ext uri="{FF2B5EF4-FFF2-40B4-BE49-F238E27FC236}">
                <a16:creationId xmlns:a16="http://schemas.microsoft.com/office/drawing/2014/main" id="{4BFC5DA9-ECE4-4EC6-8923-8B5A11A4B024}"/>
              </a:ext>
            </a:extLst>
          </p:cNvPr>
          <p:cNvCxnSpPr/>
          <p:nvPr/>
        </p:nvCxnSpPr>
        <p:spPr>
          <a:xfrm>
            <a:off x="2988291" y="3688307"/>
            <a:ext cx="0" cy="762000"/>
          </a:xfrm>
          <a:prstGeom prst="line">
            <a:avLst/>
          </a:prstGeom>
          <a:noFill/>
          <a:ln w="9525" cap="flat" cmpd="sng" algn="ctr">
            <a:solidFill>
              <a:srgbClr val="4F81BD">
                <a:shade val="95000"/>
                <a:satMod val="105000"/>
              </a:srgbClr>
            </a:solidFill>
            <a:prstDash val="solid"/>
          </a:ln>
          <a:effectLst/>
        </p:spPr>
      </p:cxnSp>
      <p:cxnSp>
        <p:nvCxnSpPr>
          <p:cNvPr id="75" name="Straight Connector 74">
            <a:extLst>
              <a:ext uri="{FF2B5EF4-FFF2-40B4-BE49-F238E27FC236}">
                <a16:creationId xmlns:a16="http://schemas.microsoft.com/office/drawing/2014/main" id="{85C9A767-55C4-41EB-879A-AB3EE88E59CD}"/>
              </a:ext>
            </a:extLst>
          </p:cNvPr>
          <p:cNvCxnSpPr/>
          <p:nvPr/>
        </p:nvCxnSpPr>
        <p:spPr>
          <a:xfrm>
            <a:off x="2378691" y="3688307"/>
            <a:ext cx="0" cy="533400"/>
          </a:xfrm>
          <a:prstGeom prst="line">
            <a:avLst/>
          </a:prstGeom>
          <a:noFill/>
          <a:ln w="9525" cap="flat" cmpd="sng" algn="ctr">
            <a:solidFill>
              <a:srgbClr val="4F81BD">
                <a:shade val="95000"/>
                <a:satMod val="105000"/>
              </a:srgbClr>
            </a:solidFill>
            <a:prstDash val="solid"/>
          </a:ln>
          <a:effectLst/>
        </p:spPr>
      </p:cxnSp>
      <p:cxnSp>
        <p:nvCxnSpPr>
          <p:cNvPr id="76" name="Straight Connector 75">
            <a:extLst>
              <a:ext uri="{FF2B5EF4-FFF2-40B4-BE49-F238E27FC236}">
                <a16:creationId xmlns:a16="http://schemas.microsoft.com/office/drawing/2014/main" id="{2FB56FBF-A44D-4B78-8A12-5CE9B3A88BC3}"/>
              </a:ext>
            </a:extLst>
          </p:cNvPr>
          <p:cNvCxnSpPr/>
          <p:nvPr/>
        </p:nvCxnSpPr>
        <p:spPr>
          <a:xfrm>
            <a:off x="2073891" y="3688307"/>
            <a:ext cx="0" cy="381000"/>
          </a:xfrm>
          <a:prstGeom prst="line">
            <a:avLst/>
          </a:prstGeom>
          <a:noFill/>
          <a:ln w="9525" cap="flat" cmpd="sng" algn="ctr">
            <a:solidFill>
              <a:srgbClr val="4F81BD">
                <a:shade val="95000"/>
                <a:satMod val="105000"/>
              </a:srgbClr>
            </a:solidFill>
            <a:prstDash val="solid"/>
          </a:ln>
          <a:effectLst/>
        </p:spPr>
      </p:cxnSp>
      <p:cxnSp>
        <p:nvCxnSpPr>
          <p:cNvPr id="77" name="Straight Connector 76">
            <a:extLst>
              <a:ext uri="{FF2B5EF4-FFF2-40B4-BE49-F238E27FC236}">
                <a16:creationId xmlns:a16="http://schemas.microsoft.com/office/drawing/2014/main" id="{86DFB897-2053-41E6-8BF3-F6583049D5C3}"/>
              </a:ext>
            </a:extLst>
          </p:cNvPr>
          <p:cNvCxnSpPr/>
          <p:nvPr/>
        </p:nvCxnSpPr>
        <p:spPr>
          <a:xfrm>
            <a:off x="1921491" y="3688307"/>
            <a:ext cx="0" cy="304800"/>
          </a:xfrm>
          <a:prstGeom prst="line">
            <a:avLst/>
          </a:prstGeom>
          <a:noFill/>
          <a:ln w="9525" cap="flat" cmpd="sng" algn="ctr">
            <a:solidFill>
              <a:srgbClr val="4F81BD">
                <a:shade val="95000"/>
                <a:satMod val="105000"/>
              </a:srgbClr>
            </a:solidFill>
            <a:prstDash val="solid"/>
          </a:ln>
          <a:effectLst/>
        </p:spPr>
      </p:cxnSp>
      <p:cxnSp>
        <p:nvCxnSpPr>
          <p:cNvPr id="78" name="Straight Connector 77">
            <a:extLst>
              <a:ext uri="{FF2B5EF4-FFF2-40B4-BE49-F238E27FC236}">
                <a16:creationId xmlns:a16="http://schemas.microsoft.com/office/drawing/2014/main" id="{09536698-AC4E-4647-9610-3523F602383A}"/>
              </a:ext>
            </a:extLst>
          </p:cNvPr>
          <p:cNvCxnSpPr/>
          <p:nvPr/>
        </p:nvCxnSpPr>
        <p:spPr>
          <a:xfrm>
            <a:off x="3597891" y="3688307"/>
            <a:ext cx="0" cy="533400"/>
          </a:xfrm>
          <a:prstGeom prst="line">
            <a:avLst/>
          </a:prstGeom>
          <a:noFill/>
          <a:ln w="9525" cap="flat" cmpd="sng" algn="ctr">
            <a:solidFill>
              <a:srgbClr val="4F81BD">
                <a:shade val="95000"/>
                <a:satMod val="105000"/>
              </a:srgbClr>
            </a:solidFill>
            <a:prstDash val="solid"/>
          </a:ln>
          <a:effectLst/>
        </p:spPr>
      </p:cxnSp>
      <p:cxnSp>
        <p:nvCxnSpPr>
          <p:cNvPr id="79" name="Straight Connector 78">
            <a:extLst>
              <a:ext uri="{FF2B5EF4-FFF2-40B4-BE49-F238E27FC236}">
                <a16:creationId xmlns:a16="http://schemas.microsoft.com/office/drawing/2014/main" id="{45521A1A-A46E-42EC-B290-D24D8EBE8D16}"/>
              </a:ext>
            </a:extLst>
          </p:cNvPr>
          <p:cNvCxnSpPr/>
          <p:nvPr/>
        </p:nvCxnSpPr>
        <p:spPr>
          <a:xfrm>
            <a:off x="2683491" y="3688307"/>
            <a:ext cx="0" cy="381000"/>
          </a:xfrm>
          <a:prstGeom prst="line">
            <a:avLst/>
          </a:prstGeom>
          <a:noFill/>
          <a:ln w="9525" cap="flat" cmpd="sng" algn="ctr">
            <a:solidFill>
              <a:srgbClr val="4F81BD">
                <a:shade val="95000"/>
                <a:satMod val="105000"/>
              </a:srgbClr>
            </a:solidFill>
            <a:prstDash val="solid"/>
          </a:ln>
          <a:effectLst/>
        </p:spPr>
      </p:cxnSp>
      <p:cxnSp>
        <p:nvCxnSpPr>
          <p:cNvPr id="80" name="Straight Connector 79">
            <a:extLst>
              <a:ext uri="{FF2B5EF4-FFF2-40B4-BE49-F238E27FC236}">
                <a16:creationId xmlns:a16="http://schemas.microsoft.com/office/drawing/2014/main" id="{DEFEF88B-56B3-4012-B2C6-C3426C92C474}"/>
              </a:ext>
            </a:extLst>
          </p:cNvPr>
          <p:cNvCxnSpPr/>
          <p:nvPr/>
        </p:nvCxnSpPr>
        <p:spPr>
          <a:xfrm>
            <a:off x="3293091" y="3688307"/>
            <a:ext cx="0" cy="381000"/>
          </a:xfrm>
          <a:prstGeom prst="line">
            <a:avLst/>
          </a:prstGeom>
          <a:noFill/>
          <a:ln w="9525" cap="flat" cmpd="sng" algn="ctr">
            <a:solidFill>
              <a:srgbClr val="4F81BD">
                <a:shade val="95000"/>
                <a:satMod val="105000"/>
              </a:srgbClr>
            </a:solidFill>
            <a:prstDash val="solid"/>
          </a:ln>
          <a:effectLst/>
        </p:spPr>
      </p:cxnSp>
      <p:cxnSp>
        <p:nvCxnSpPr>
          <p:cNvPr id="81" name="Straight Connector 80">
            <a:extLst>
              <a:ext uri="{FF2B5EF4-FFF2-40B4-BE49-F238E27FC236}">
                <a16:creationId xmlns:a16="http://schemas.microsoft.com/office/drawing/2014/main" id="{C7053663-9D77-4304-A327-8E865C00F77D}"/>
              </a:ext>
            </a:extLst>
          </p:cNvPr>
          <p:cNvCxnSpPr/>
          <p:nvPr/>
        </p:nvCxnSpPr>
        <p:spPr>
          <a:xfrm>
            <a:off x="3902691" y="3688307"/>
            <a:ext cx="0" cy="381000"/>
          </a:xfrm>
          <a:prstGeom prst="line">
            <a:avLst/>
          </a:prstGeom>
          <a:noFill/>
          <a:ln w="9525" cap="flat" cmpd="sng" algn="ctr">
            <a:solidFill>
              <a:srgbClr val="4F81BD">
                <a:shade val="95000"/>
                <a:satMod val="105000"/>
              </a:srgbClr>
            </a:solidFill>
            <a:prstDash val="solid"/>
          </a:ln>
          <a:effectLst/>
        </p:spPr>
      </p:cxnSp>
      <p:cxnSp>
        <p:nvCxnSpPr>
          <p:cNvPr id="82" name="Straight Connector 81">
            <a:extLst>
              <a:ext uri="{FF2B5EF4-FFF2-40B4-BE49-F238E27FC236}">
                <a16:creationId xmlns:a16="http://schemas.microsoft.com/office/drawing/2014/main" id="{023EC660-1168-457D-90CD-2FF443EB2DCB}"/>
              </a:ext>
            </a:extLst>
          </p:cNvPr>
          <p:cNvCxnSpPr/>
          <p:nvPr/>
        </p:nvCxnSpPr>
        <p:spPr>
          <a:xfrm>
            <a:off x="4359891" y="3688307"/>
            <a:ext cx="0" cy="304800"/>
          </a:xfrm>
          <a:prstGeom prst="line">
            <a:avLst/>
          </a:prstGeom>
          <a:noFill/>
          <a:ln w="9525" cap="flat" cmpd="sng" algn="ctr">
            <a:solidFill>
              <a:srgbClr val="4F81BD">
                <a:shade val="95000"/>
                <a:satMod val="105000"/>
              </a:srgbClr>
            </a:solidFill>
            <a:prstDash val="solid"/>
          </a:ln>
          <a:effectLst/>
        </p:spPr>
      </p:cxnSp>
      <p:cxnSp>
        <p:nvCxnSpPr>
          <p:cNvPr id="83" name="Straight Connector 82">
            <a:extLst>
              <a:ext uri="{FF2B5EF4-FFF2-40B4-BE49-F238E27FC236}">
                <a16:creationId xmlns:a16="http://schemas.microsoft.com/office/drawing/2014/main" id="{F1DE7B91-2237-4961-9BE2-F7A68081899D}"/>
              </a:ext>
            </a:extLst>
          </p:cNvPr>
          <p:cNvCxnSpPr/>
          <p:nvPr/>
        </p:nvCxnSpPr>
        <p:spPr>
          <a:xfrm>
            <a:off x="4055091" y="3688307"/>
            <a:ext cx="0" cy="304800"/>
          </a:xfrm>
          <a:prstGeom prst="line">
            <a:avLst/>
          </a:prstGeom>
          <a:noFill/>
          <a:ln w="9525" cap="flat" cmpd="sng" algn="ctr">
            <a:solidFill>
              <a:srgbClr val="4F81BD">
                <a:shade val="95000"/>
                <a:satMod val="105000"/>
              </a:srgbClr>
            </a:solidFill>
            <a:prstDash val="solid"/>
          </a:ln>
          <a:effectLst/>
        </p:spPr>
      </p:cxnSp>
      <p:cxnSp>
        <p:nvCxnSpPr>
          <p:cNvPr id="84" name="Straight Connector 83">
            <a:extLst>
              <a:ext uri="{FF2B5EF4-FFF2-40B4-BE49-F238E27FC236}">
                <a16:creationId xmlns:a16="http://schemas.microsoft.com/office/drawing/2014/main" id="{E5169AED-A4C7-4098-8E68-AA7DC206DA02}"/>
              </a:ext>
            </a:extLst>
          </p:cNvPr>
          <p:cNvCxnSpPr/>
          <p:nvPr/>
        </p:nvCxnSpPr>
        <p:spPr>
          <a:xfrm>
            <a:off x="2835891" y="3688307"/>
            <a:ext cx="0" cy="304800"/>
          </a:xfrm>
          <a:prstGeom prst="line">
            <a:avLst/>
          </a:prstGeom>
          <a:noFill/>
          <a:ln w="9525" cap="flat" cmpd="sng" algn="ctr">
            <a:solidFill>
              <a:srgbClr val="4F81BD">
                <a:shade val="95000"/>
                <a:satMod val="105000"/>
              </a:srgbClr>
            </a:solidFill>
            <a:prstDash val="solid"/>
          </a:ln>
          <a:effectLst/>
        </p:spPr>
      </p:cxnSp>
      <p:cxnSp>
        <p:nvCxnSpPr>
          <p:cNvPr id="85" name="Straight Connector 84">
            <a:extLst>
              <a:ext uri="{FF2B5EF4-FFF2-40B4-BE49-F238E27FC236}">
                <a16:creationId xmlns:a16="http://schemas.microsoft.com/office/drawing/2014/main" id="{F7C6293F-FBEC-46E2-9BF4-32CE4BF78316}"/>
              </a:ext>
            </a:extLst>
          </p:cNvPr>
          <p:cNvCxnSpPr/>
          <p:nvPr/>
        </p:nvCxnSpPr>
        <p:spPr>
          <a:xfrm>
            <a:off x="3140691" y="3688307"/>
            <a:ext cx="0" cy="304800"/>
          </a:xfrm>
          <a:prstGeom prst="line">
            <a:avLst/>
          </a:prstGeom>
          <a:noFill/>
          <a:ln w="9525" cap="flat" cmpd="sng" algn="ctr">
            <a:solidFill>
              <a:srgbClr val="4F81BD">
                <a:shade val="95000"/>
                <a:satMod val="105000"/>
              </a:srgbClr>
            </a:solidFill>
            <a:prstDash val="solid"/>
          </a:ln>
          <a:effectLst/>
        </p:spPr>
      </p:cxnSp>
      <p:cxnSp>
        <p:nvCxnSpPr>
          <p:cNvPr id="86" name="Straight Connector 85">
            <a:extLst>
              <a:ext uri="{FF2B5EF4-FFF2-40B4-BE49-F238E27FC236}">
                <a16:creationId xmlns:a16="http://schemas.microsoft.com/office/drawing/2014/main" id="{CEEDB5BF-3A38-4AD5-9217-69EE644FC072}"/>
              </a:ext>
            </a:extLst>
          </p:cNvPr>
          <p:cNvCxnSpPr/>
          <p:nvPr/>
        </p:nvCxnSpPr>
        <p:spPr>
          <a:xfrm>
            <a:off x="3750291" y="3688307"/>
            <a:ext cx="0" cy="304800"/>
          </a:xfrm>
          <a:prstGeom prst="line">
            <a:avLst/>
          </a:prstGeom>
          <a:noFill/>
          <a:ln w="9525" cap="flat" cmpd="sng" algn="ctr">
            <a:solidFill>
              <a:srgbClr val="4F81BD">
                <a:shade val="95000"/>
                <a:satMod val="105000"/>
              </a:srgbClr>
            </a:solidFill>
            <a:prstDash val="solid"/>
          </a:ln>
          <a:effectLst/>
        </p:spPr>
      </p:cxnSp>
      <p:cxnSp>
        <p:nvCxnSpPr>
          <p:cNvPr id="87" name="Straight Connector 86">
            <a:extLst>
              <a:ext uri="{FF2B5EF4-FFF2-40B4-BE49-F238E27FC236}">
                <a16:creationId xmlns:a16="http://schemas.microsoft.com/office/drawing/2014/main" id="{97762D49-F2F6-41F3-8525-53CEF3E084F7}"/>
              </a:ext>
            </a:extLst>
          </p:cNvPr>
          <p:cNvCxnSpPr/>
          <p:nvPr/>
        </p:nvCxnSpPr>
        <p:spPr>
          <a:xfrm>
            <a:off x="3445491" y="3688307"/>
            <a:ext cx="0" cy="304800"/>
          </a:xfrm>
          <a:prstGeom prst="line">
            <a:avLst/>
          </a:prstGeom>
          <a:noFill/>
          <a:ln w="9525" cap="flat" cmpd="sng" algn="ctr">
            <a:solidFill>
              <a:srgbClr val="4F81BD">
                <a:shade val="95000"/>
                <a:satMod val="105000"/>
              </a:srgbClr>
            </a:solidFill>
            <a:prstDash val="solid"/>
          </a:ln>
          <a:effectLst/>
        </p:spPr>
      </p:cxnSp>
      <p:cxnSp>
        <p:nvCxnSpPr>
          <p:cNvPr id="88" name="Straight Connector 87">
            <a:extLst>
              <a:ext uri="{FF2B5EF4-FFF2-40B4-BE49-F238E27FC236}">
                <a16:creationId xmlns:a16="http://schemas.microsoft.com/office/drawing/2014/main" id="{3AB2D0B6-83DA-4B6E-BB39-8C7F75B12F8F}"/>
              </a:ext>
            </a:extLst>
          </p:cNvPr>
          <p:cNvCxnSpPr/>
          <p:nvPr/>
        </p:nvCxnSpPr>
        <p:spPr>
          <a:xfrm>
            <a:off x="2226291" y="3688307"/>
            <a:ext cx="0" cy="304800"/>
          </a:xfrm>
          <a:prstGeom prst="line">
            <a:avLst/>
          </a:prstGeom>
          <a:noFill/>
          <a:ln w="9525" cap="flat" cmpd="sng" algn="ctr">
            <a:solidFill>
              <a:srgbClr val="4F81BD">
                <a:shade val="95000"/>
                <a:satMod val="105000"/>
              </a:srgbClr>
            </a:solidFill>
            <a:prstDash val="solid"/>
          </a:ln>
          <a:effectLst/>
        </p:spPr>
      </p:cxnSp>
      <p:cxnSp>
        <p:nvCxnSpPr>
          <p:cNvPr id="89" name="Straight Connector 88">
            <a:extLst>
              <a:ext uri="{FF2B5EF4-FFF2-40B4-BE49-F238E27FC236}">
                <a16:creationId xmlns:a16="http://schemas.microsoft.com/office/drawing/2014/main" id="{45AC61ED-1E8F-4666-9789-F6289FA67E5D}"/>
              </a:ext>
            </a:extLst>
          </p:cNvPr>
          <p:cNvCxnSpPr/>
          <p:nvPr/>
        </p:nvCxnSpPr>
        <p:spPr>
          <a:xfrm>
            <a:off x="2531091" y="3688307"/>
            <a:ext cx="0" cy="304800"/>
          </a:xfrm>
          <a:prstGeom prst="line">
            <a:avLst/>
          </a:prstGeom>
          <a:noFill/>
          <a:ln w="9525" cap="flat" cmpd="sng" algn="ctr">
            <a:solidFill>
              <a:srgbClr val="4F81BD">
                <a:shade val="95000"/>
                <a:satMod val="105000"/>
              </a:srgbClr>
            </a:solidFill>
            <a:prstDash val="solid"/>
          </a:ln>
          <a:effectLst/>
        </p:spPr>
      </p:cxnSp>
      <p:cxnSp>
        <p:nvCxnSpPr>
          <p:cNvPr id="90" name="Straight Connector 89">
            <a:extLst>
              <a:ext uri="{FF2B5EF4-FFF2-40B4-BE49-F238E27FC236}">
                <a16:creationId xmlns:a16="http://schemas.microsoft.com/office/drawing/2014/main" id="{924ABD8F-1A4C-413C-9F98-25DB403A9AE4}"/>
              </a:ext>
            </a:extLst>
          </p:cNvPr>
          <p:cNvCxnSpPr/>
          <p:nvPr/>
        </p:nvCxnSpPr>
        <p:spPr>
          <a:xfrm>
            <a:off x="4664691" y="3688307"/>
            <a:ext cx="0" cy="304800"/>
          </a:xfrm>
          <a:prstGeom prst="line">
            <a:avLst/>
          </a:prstGeom>
          <a:noFill/>
          <a:ln w="9525" cap="flat" cmpd="sng" algn="ctr">
            <a:solidFill>
              <a:srgbClr val="4F81BD">
                <a:shade val="95000"/>
                <a:satMod val="105000"/>
              </a:srgbClr>
            </a:solidFill>
            <a:prstDash val="solid"/>
          </a:ln>
          <a:effectLst/>
        </p:spPr>
      </p:cxnSp>
      <p:cxnSp>
        <p:nvCxnSpPr>
          <p:cNvPr id="91" name="Straight Connector 90">
            <a:extLst>
              <a:ext uri="{FF2B5EF4-FFF2-40B4-BE49-F238E27FC236}">
                <a16:creationId xmlns:a16="http://schemas.microsoft.com/office/drawing/2014/main" id="{45ADBF1E-31F0-4103-A990-E79F314E3264}"/>
              </a:ext>
            </a:extLst>
          </p:cNvPr>
          <p:cNvCxnSpPr/>
          <p:nvPr/>
        </p:nvCxnSpPr>
        <p:spPr>
          <a:xfrm>
            <a:off x="4969491" y="3688307"/>
            <a:ext cx="0" cy="304800"/>
          </a:xfrm>
          <a:prstGeom prst="line">
            <a:avLst/>
          </a:prstGeom>
          <a:noFill/>
          <a:ln w="9525" cap="flat" cmpd="sng" algn="ctr">
            <a:solidFill>
              <a:srgbClr val="4F81BD">
                <a:shade val="95000"/>
                <a:satMod val="105000"/>
              </a:srgbClr>
            </a:solidFill>
            <a:prstDash val="solid"/>
          </a:ln>
          <a:effectLst/>
        </p:spPr>
      </p:cxnSp>
      <p:cxnSp>
        <p:nvCxnSpPr>
          <p:cNvPr id="92" name="Straight Connector 91">
            <a:extLst>
              <a:ext uri="{FF2B5EF4-FFF2-40B4-BE49-F238E27FC236}">
                <a16:creationId xmlns:a16="http://schemas.microsoft.com/office/drawing/2014/main" id="{3CCEB2D7-0033-4FE9-AE83-2C81DD2B9D6C}"/>
              </a:ext>
            </a:extLst>
          </p:cNvPr>
          <p:cNvCxnSpPr/>
          <p:nvPr/>
        </p:nvCxnSpPr>
        <p:spPr>
          <a:xfrm>
            <a:off x="5579091" y="3688307"/>
            <a:ext cx="0" cy="304800"/>
          </a:xfrm>
          <a:prstGeom prst="line">
            <a:avLst/>
          </a:prstGeom>
          <a:noFill/>
          <a:ln w="9525" cap="flat" cmpd="sng" algn="ctr">
            <a:solidFill>
              <a:srgbClr val="4F81BD">
                <a:shade val="95000"/>
                <a:satMod val="105000"/>
              </a:srgbClr>
            </a:solidFill>
            <a:prstDash val="solid"/>
          </a:ln>
          <a:effectLst/>
        </p:spPr>
      </p:cxnSp>
      <p:cxnSp>
        <p:nvCxnSpPr>
          <p:cNvPr id="93" name="Straight Connector 92">
            <a:extLst>
              <a:ext uri="{FF2B5EF4-FFF2-40B4-BE49-F238E27FC236}">
                <a16:creationId xmlns:a16="http://schemas.microsoft.com/office/drawing/2014/main" id="{99423292-7B86-4794-86B7-E001BE39EC23}"/>
              </a:ext>
            </a:extLst>
          </p:cNvPr>
          <p:cNvCxnSpPr/>
          <p:nvPr/>
        </p:nvCxnSpPr>
        <p:spPr>
          <a:xfrm>
            <a:off x="5883891" y="3688307"/>
            <a:ext cx="0" cy="304800"/>
          </a:xfrm>
          <a:prstGeom prst="line">
            <a:avLst/>
          </a:prstGeom>
          <a:noFill/>
          <a:ln w="9525" cap="flat" cmpd="sng" algn="ctr">
            <a:solidFill>
              <a:srgbClr val="4F81BD">
                <a:shade val="95000"/>
                <a:satMod val="105000"/>
              </a:srgbClr>
            </a:solidFill>
            <a:prstDash val="solid"/>
          </a:ln>
          <a:effectLst/>
        </p:spPr>
      </p:cxnSp>
      <p:cxnSp>
        <p:nvCxnSpPr>
          <p:cNvPr id="94" name="Straight Connector 93">
            <a:extLst>
              <a:ext uri="{FF2B5EF4-FFF2-40B4-BE49-F238E27FC236}">
                <a16:creationId xmlns:a16="http://schemas.microsoft.com/office/drawing/2014/main" id="{D30F9B20-AAAE-4B5E-80FF-DA470E676ED6}"/>
              </a:ext>
            </a:extLst>
          </p:cNvPr>
          <p:cNvCxnSpPr/>
          <p:nvPr/>
        </p:nvCxnSpPr>
        <p:spPr>
          <a:xfrm>
            <a:off x="6798291" y="3688307"/>
            <a:ext cx="0" cy="304800"/>
          </a:xfrm>
          <a:prstGeom prst="line">
            <a:avLst/>
          </a:prstGeom>
          <a:noFill/>
          <a:ln w="9525" cap="flat" cmpd="sng" algn="ctr">
            <a:solidFill>
              <a:srgbClr val="4F81BD">
                <a:shade val="95000"/>
                <a:satMod val="105000"/>
              </a:srgbClr>
            </a:solidFill>
            <a:prstDash val="solid"/>
          </a:ln>
          <a:effectLst/>
        </p:spPr>
      </p:cxnSp>
      <p:cxnSp>
        <p:nvCxnSpPr>
          <p:cNvPr id="95" name="Straight Connector 94">
            <a:extLst>
              <a:ext uri="{FF2B5EF4-FFF2-40B4-BE49-F238E27FC236}">
                <a16:creationId xmlns:a16="http://schemas.microsoft.com/office/drawing/2014/main" id="{321B4AD4-D552-4EC3-9F93-168D2C7A1305}"/>
              </a:ext>
            </a:extLst>
          </p:cNvPr>
          <p:cNvCxnSpPr/>
          <p:nvPr/>
        </p:nvCxnSpPr>
        <p:spPr>
          <a:xfrm>
            <a:off x="6188691" y="3688307"/>
            <a:ext cx="0" cy="304800"/>
          </a:xfrm>
          <a:prstGeom prst="line">
            <a:avLst/>
          </a:prstGeom>
          <a:noFill/>
          <a:ln w="9525" cap="flat" cmpd="sng" algn="ctr">
            <a:solidFill>
              <a:srgbClr val="4F81BD">
                <a:shade val="95000"/>
                <a:satMod val="105000"/>
              </a:srgbClr>
            </a:solidFill>
            <a:prstDash val="solid"/>
          </a:ln>
          <a:effectLst/>
        </p:spPr>
      </p:cxnSp>
      <p:cxnSp>
        <p:nvCxnSpPr>
          <p:cNvPr id="96" name="Straight Connector 95">
            <a:extLst>
              <a:ext uri="{FF2B5EF4-FFF2-40B4-BE49-F238E27FC236}">
                <a16:creationId xmlns:a16="http://schemas.microsoft.com/office/drawing/2014/main" id="{65142DD7-11FB-4308-AC34-483B8CA7DBF8}"/>
              </a:ext>
            </a:extLst>
          </p:cNvPr>
          <p:cNvCxnSpPr/>
          <p:nvPr/>
        </p:nvCxnSpPr>
        <p:spPr>
          <a:xfrm>
            <a:off x="6493491" y="3688307"/>
            <a:ext cx="0" cy="304800"/>
          </a:xfrm>
          <a:prstGeom prst="line">
            <a:avLst/>
          </a:prstGeom>
          <a:noFill/>
          <a:ln w="9525" cap="flat" cmpd="sng" algn="ctr">
            <a:solidFill>
              <a:srgbClr val="4F81BD">
                <a:shade val="95000"/>
                <a:satMod val="105000"/>
              </a:srgbClr>
            </a:solidFill>
            <a:prstDash val="solid"/>
          </a:ln>
          <a:effectLst/>
        </p:spPr>
      </p:cxnSp>
      <p:cxnSp>
        <p:nvCxnSpPr>
          <p:cNvPr id="97" name="Straight Connector 96">
            <a:extLst>
              <a:ext uri="{FF2B5EF4-FFF2-40B4-BE49-F238E27FC236}">
                <a16:creationId xmlns:a16="http://schemas.microsoft.com/office/drawing/2014/main" id="{242A4F2B-A105-4702-9980-924BB8A80866}"/>
              </a:ext>
            </a:extLst>
          </p:cNvPr>
          <p:cNvCxnSpPr/>
          <p:nvPr/>
        </p:nvCxnSpPr>
        <p:spPr>
          <a:xfrm>
            <a:off x="7103091" y="3688307"/>
            <a:ext cx="0" cy="304800"/>
          </a:xfrm>
          <a:prstGeom prst="line">
            <a:avLst/>
          </a:prstGeom>
          <a:noFill/>
          <a:ln w="9525" cap="flat" cmpd="sng" algn="ctr">
            <a:solidFill>
              <a:srgbClr val="4F81BD">
                <a:shade val="95000"/>
                <a:satMod val="105000"/>
              </a:srgbClr>
            </a:solidFill>
            <a:prstDash val="solid"/>
          </a:ln>
          <a:effectLst/>
        </p:spPr>
      </p:cxnSp>
      <p:cxnSp>
        <p:nvCxnSpPr>
          <p:cNvPr id="98" name="Straight Connector 97">
            <a:extLst>
              <a:ext uri="{FF2B5EF4-FFF2-40B4-BE49-F238E27FC236}">
                <a16:creationId xmlns:a16="http://schemas.microsoft.com/office/drawing/2014/main" id="{9FD60CB1-2037-4C2E-ADC9-DFDD7531A645}"/>
              </a:ext>
            </a:extLst>
          </p:cNvPr>
          <p:cNvCxnSpPr/>
          <p:nvPr/>
        </p:nvCxnSpPr>
        <p:spPr>
          <a:xfrm>
            <a:off x="5274291" y="3688307"/>
            <a:ext cx="0" cy="381000"/>
          </a:xfrm>
          <a:prstGeom prst="line">
            <a:avLst/>
          </a:prstGeom>
          <a:noFill/>
          <a:ln w="9525" cap="flat" cmpd="sng" algn="ctr">
            <a:solidFill>
              <a:srgbClr val="4F81BD">
                <a:shade val="95000"/>
                <a:satMod val="105000"/>
              </a:srgbClr>
            </a:solidFill>
            <a:prstDash val="solid"/>
          </a:ln>
          <a:effectLst/>
        </p:spPr>
      </p:cxnSp>
      <p:cxnSp>
        <p:nvCxnSpPr>
          <p:cNvPr id="99" name="Straight Connector 98">
            <a:extLst>
              <a:ext uri="{FF2B5EF4-FFF2-40B4-BE49-F238E27FC236}">
                <a16:creationId xmlns:a16="http://schemas.microsoft.com/office/drawing/2014/main" id="{945F8349-0DF6-402E-9E24-7A2A27F63F56}"/>
              </a:ext>
            </a:extLst>
          </p:cNvPr>
          <p:cNvCxnSpPr/>
          <p:nvPr/>
        </p:nvCxnSpPr>
        <p:spPr>
          <a:xfrm>
            <a:off x="4512291" y="3688307"/>
            <a:ext cx="0" cy="381000"/>
          </a:xfrm>
          <a:prstGeom prst="line">
            <a:avLst/>
          </a:prstGeom>
          <a:noFill/>
          <a:ln w="9525" cap="flat" cmpd="sng" algn="ctr">
            <a:solidFill>
              <a:srgbClr val="4F81BD">
                <a:shade val="95000"/>
                <a:satMod val="105000"/>
              </a:srgbClr>
            </a:solidFill>
            <a:prstDash val="solid"/>
          </a:ln>
          <a:effectLst/>
        </p:spPr>
      </p:cxnSp>
      <p:cxnSp>
        <p:nvCxnSpPr>
          <p:cNvPr id="100" name="Straight Connector 99">
            <a:extLst>
              <a:ext uri="{FF2B5EF4-FFF2-40B4-BE49-F238E27FC236}">
                <a16:creationId xmlns:a16="http://schemas.microsoft.com/office/drawing/2014/main" id="{4FBC7452-7332-4568-B896-28AA42E1B355}"/>
              </a:ext>
            </a:extLst>
          </p:cNvPr>
          <p:cNvCxnSpPr/>
          <p:nvPr/>
        </p:nvCxnSpPr>
        <p:spPr>
          <a:xfrm>
            <a:off x="5121891" y="3688307"/>
            <a:ext cx="0" cy="381000"/>
          </a:xfrm>
          <a:prstGeom prst="line">
            <a:avLst/>
          </a:prstGeom>
          <a:noFill/>
          <a:ln w="9525" cap="flat" cmpd="sng" algn="ctr">
            <a:solidFill>
              <a:srgbClr val="4F81BD">
                <a:shade val="95000"/>
                <a:satMod val="105000"/>
              </a:srgbClr>
            </a:solidFill>
            <a:prstDash val="solid"/>
          </a:ln>
          <a:effectLst/>
        </p:spPr>
      </p:cxnSp>
      <p:cxnSp>
        <p:nvCxnSpPr>
          <p:cNvPr id="101" name="Straight Connector 100">
            <a:extLst>
              <a:ext uri="{FF2B5EF4-FFF2-40B4-BE49-F238E27FC236}">
                <a16:creationId xmlns:a16="http://schemas.microsoft.com/office/drawing/2014/main" id="{8F53BA1B-BA24-4EB7-B759-DCF40638C77F}"/>
              </a:ext>
            </a:extLst>
          </p:cNvPr>
          <p:cNvCxnSpPr/>
          <p:nvPr/>
        </p:nvCxnSpPr>
        <p:spPr>
          <a:xfrm>
            <a:off x="6950691" y="3688307"/>
            <a:ext cx="0" cy="381000"/>
          </a:xfrm>
          <a:prstGeom prst="line">
            <a:avLst/>
          </a:prstGeom>
          <a:noFill/>
          <a:ln w="9525" cap="flat" cmpd="sng" algn="ctr">
            <a:solidFill>
              <a:srgbClr val="4F81BD">
                <a:shade val="95000"/>
                <a:satMod val="105000"/>
              </a:srgbClr>
            </a:solidFill>
            <a:prstDash val="solid"/>
          </a:ln>
          <a:effectLst/>
        </p:spPr>
      </p:cxnSp>
      <p:cxnSp>
        <p:nvCxnSpPr>
          <p:cNvPr id="102" name="Straight Connector 101">
            <a:extLst>
              <a:ext uri="{FF2B5EF4-FFF2-40B4-BE49-F238E27FC236}">
                <a16:creationId xmlns:a16="http://schemas.microsoft.com/office/drawing/2014/main" id="{1A2EC8E9-B90A-490F-8C70-93DE5BABB77B}"/>
              </a:ext>
            </a:extLst>
          </p:cNvPr>
          <p:cNvCxnSpPr/>
          <p:nvPr/>
        </p:nvCxnSpPr>
        <p:spPr>
          <a:xfrm>
            <a:off x="5731491" y="3688307"/>
            <a:ext cx="0" cy="381000"/>
          </a:xfrm>
          <a:prstGeom prst="line">
            <a:avLst/>
          </a:prstGeom>
          <a:noFill/>
          <a:ln w="9525" cap="flat" cmpd="sng" algn="ctr">
            <a:solidFill>
              <a:srgbClr val="4F81BD">
                <a:shade val="95000"/>
                <a:satMod val="105000"/>
              </a:srgbClr>
            </a:solidFill>
            <a:prstDash val="solid"/>
          </a:ln>
          <a:effectLst/>
        </p:spPr>
      </p:cxnSp>
      <p:cxnSp>
        <p:nvCxnSpPr>
          <p:cNvPr id="103" name="Straight Connector 102">
            <a:extLst>
              <a:ext uri="{FF2B5EF4-FFF2-40B4-BE49-F238E27FC236}">
                <a16:creationId xmlns:a16="http://schemas.microsoft.com/office/drawing/2014/main" id="{656AA96A-9A98-4DEF-948F-F8B73CC20FDB}"/>
              </a:ext>
            </a:extLst>
          </p:cNvPr>
          <p:cNvCxnSpPr/>
          <p:nvPr/>
        </p:nvCxnSpPr>
        <p:spPr>
          <a:xfrm>
            <a:off x="7560291" y="3688307"/>
            <a:ext cx="0" cy="381000"/>
          </a:xfrm>
          <a:prstGeom prst="line">
            <a:avLst/>
          </a:prstGeom>
          <a:noFill/>
          <a:ln w="9525" cap="flat" cmpd="sng" algn="ctr">
            <a:solidFill>
              <a:srgbClr val="4F81BD">
                <a:shade val="95000"/>
                <a:satMod val="105000"/>
              </a:srgbClr>
            </a:solidFill>
            <a:prstDash val="solid"/>
          </a:ln>
          <a:effectLst/>
        </p:spPr>
      </p:cxnSp>
      <p:cxnSp>
        <p:nvCxnSpPr>
          <p:cNvPr id="104" name="Straight Connector 103">
            <a:extLst>
              <a:ext uri="{FF2B5EF4-FFF2-40B4-BE49-F238E27FC236}">
                <a16:creationId xmlns:a16="http://schemas.microsoft.com/office/drawing/2014/main" id="{2DF2A701-8B04-4A1C-834F-51E0529285D8}"/>
              </a:ext>
            </a:extLst>
          </p:cNvPr>
          <p:cNvCxnSpPr/>
          <p:nvPr/>
        </p:nvCxnSpPr>
        <p:spPr>
          <a:xfrm>
            <a:off x="6036291" y="3688307"/>
            <a:ext cx="0" cy="533400"/>
          </a:xfrm>
          <a:prstGeom prst="line">
            <a:avLst/>
          </a:prstGeom>
          <a:noFill/>
          <a:ln w="9525" cap="flat" cmpd="sng" algn="ctr">
            <a:solidFill>
              <a:srgbClr val="4F81BD">
                <a:shade val="95000"/>
                <a:satMod val="105000"/>
              </a:srgbClr>
            </a:solidFill>
            <a:prstDash val="solid"/>
          </a:ln>
          <a:effectLst/>
        </p:spPr>
      </p:cxnSp>
      <p:cxnSp>
        <p:nvCxnSpPr>
          <p:cNvPr id="105" name="Straight Connector 104">
            <a:extLst>
              <a:ext uri="{FF2B5EF4-FFF2-40B4-BE49-F238E27FC236}">
                <a16:creationId xmlns:a16="http://schemas.microsoft.com/office/drawing/2014/main" id="{CB7AE25A-199E-419D-813A-973A14A24BA3}"/>
              </a:ext>
            </a:extLst>
          </p:cNvPr>
          <p:cNvCxnSpPr/>
          <p:nvPr/>
        </p:nvCxnSpPr>
        <p:spPr>
          <a:xfrm>
            <a:off x="4817091" y="3688307"/>
            <a:ext cx="0" cy="533400"/>
          </a:xfrm>
          <a:prstGeom prst="line">
            <a:avLst/>
          </a:prstGeom>
          <a:noFill/>
          <a:ln w="9525" cap="flat" cmpd="sng" algn="ctr">
            <a:solidFill>
              <a:srgbClr val="4F81BD">
                <a:shade val="95000"/>
                <a:satMod val="105000"/>
              </a:srgbClr>
            </a:solidFill>
            <a:prstDash val="solid"/>
          </a:ln>
          <a:effectLst/>
        </p:spPr>
      </p:cxnSp>
      <p:cxnSp>
        <p:nvCxnSpPr>
          <p:cNvPr id="106" name="Straight Connector 105">
            <a:extLst>
              <a:ext uri="{FF2B5EF4-FFF2-40B4-BE49-F238E27FC236}">
                <a16:creationId xmlns:a16="http://schemas.microsoft.com/office/drawing/2014/main" id="{D061FEC3-1CE7-459B-A168-168ACD5A22DE}"/>
              </a:ext>
            </a:extLst>
          </p:cNvPr>
          <p:cNvCxnSpPr/>
          <p:nvPr/>
        </p:nvCxnSpPr>
        <p:spPr>
          <a:xfrm>
            <a:off x="5426691" y="3688307"/>
            <a:ext cx="0" cy="762000"/>
          </a:xfrm>
          <a:prstGeom prst="line">
            <a:avLst/>
          </a:prstGeom>
          <a:noFill/>
          <a:ln w="9525" cap="flat" cmpd="sng" algn="ctr">
            <a:solidFill>
              <a:srgbClr val="4F81BD">
                <a:shade val="95000"/>
                <a:satMod val="105000"/>
              </a:srgbClr>
            </a:solidFill>
            <a:prstDash val="solid"/>
          </a:ln>
          <a:effectLst/>
        </p:spPr>
      </p:cxnSp>
      <p:cxnSp>
        <p:nvCxnSpPr>
          <p:cNvPr id="107" name="Straight Connector 106">
            <a:extLst>
              <a:ext uri="{FF2B5EF4-FFF2-40B4-BE49-F238E27FC236}">
                <a16:creationId xmlns:a16="http://schemas.microsoft.com/office/drawing/2014/main" id="{72E51966-899B-4BB5-9C63-F92B0F61BEFB}"/>
              </a:ext>
            </a:extLst>
          </p:cNvPr>
          <p:cNvCxnSpPr/>
          <p:nvPr/>
        </p:nvCxnSpPr>
        <p:spPr>
          <a:xfrm>
            <a:off x="6341091" y="3688307"/>
            <a:ext cx="0" cy="381000"/>
          </a:xfrm>
          <a:prstGeom prst="line">
            <a:avLst/>
          </a:prstGeom>
          <a:noFill/>
          <a:ln w="9525" cap="flat" cmpd="sng" algn="ctr">
            <a:solidFill>
              <a:srgbClr val="4F81BD">
                <a:shade val="95000"/>
                <a:satMod val="105000"/>
              </a:srgbClr>
            </a:solidFill>
            <a:prstDash val="solid"/>
          </a:ln>
          <a:effectLst/>
        </p:spPr>
      </p:cxnSp>
      <p:cxnSp>
        <p:nvCxnSpPr>
          <p:cNvPr id="108" name="Straight Connector 107">
            <a:extLst>
              <a:ext uri="{FF2B5EF4-FFF2-40B4-BE49-F238E27FC236}">
                <a16:creationId xmlns:a16="http://schemas.microsoft.com/office/drawing/2014/main" id="{BD943F7D-6706-4B4C-9955-B5441E2123BC}"/>
              </a:ext>
            </a:extLst>
          </p:cNvPr>
          <p:cNvCxnSpPr/>
          <p:nvPr/>
        </p:nvCxnSpPr>
        <p:spPr>
          <a:xfrm>
            <a:off x="7255491" y="3688307"/>
            <a:ext cx="0" cy="533400"/>
          </a:xfrm>
          <a:prstGeom prst="line">
            <a:avLst/>
          </a:prstGeom>
          <a:noFill/>
          <a:ln w="9525" cap="flat" cmpd="sng" algn="ctr">
            <a:solidFill>
              <a:srgbClr val="4F81BD">
                <a:shade val="95000"/>
                <a:satMod val="105000"/>
              </a:srgbClr>
            </a:solidFill>
            <a:prstDash val="solid"/>
          </a:ln>
          <a:effectLst/>
        </p:spPr>
      </p:cxnSp>
      <p:cxnSp>
        <p:nvCxnSpPr>
          <p:cNvPr id="109" name="Straight Connector 108">
            <a:extLst>
              <a:ext uri="{FF2B5EF4-FFF2-40B4-BE49-F238E27FC236}">
                <a16:creationId xmlns:a16="http://schemas.microsoft.com/office/drawing/2014/main" id="{AF7101C0-979A-4429-88F7-12D2B833B6DD}"/>
              </a:ext>
            </a:extLst>
          </p:cNvPr>
          <p:cNvCxnSpPr/>
          <p:nvPr/>
        </p:nvCxnSpPr>
        <p:spPr>
          <a:xfrm>
            <a:off x="7407891" y="3688307"/>
            <a:ext cx="0" cy="304800"/>
          </a:xfrm>
          <a:prstGeom prst="line">
            <a:avLst/>
          </a:prstGeom>
          <a:noFill/>
          <a:ln w="9525" cap="flat" cmpd="sng" algn="ctr">
            <a:solidFill>
              <a:srgbClr val="4F81BD">
                <a:shade val="95000"/>
                <a:satMod val="105000"/>
              </a:srgbClr>
            </a:solidFill>
            <a:prstDash val="solid"/>
          </a:ln>
          <a:effectLst/>
        </p:spPr>
      </p:cxnSp>
      <p:cxnSp>
        <p:nvCxnSpPr>
          <p:cNvPr id="110" name="Straight Connector 109">
            <a:extLst>
              <a:ext uri="{FF2B5EF4-FFF2-40B4-BE49-F238E27FC236}">
                <a16:creationId xmlns:a16="http://schemas.microsoft.com/office/drawing/2014/main" id="{0397D0AC-56CE-4745-8504-3C9D4669BD2A}"/>
              </a:ext>
            </a:extLst>
          </p:cNvPr>
          <p:cNvCxnSpPr/>
          <p:nvPr/>
        </p:nvCxnSpPr>
        <p:spPr>
          <a:xfrm>
            <a:off x="9693891" y="3688307"/>
            <a:ext cx="0" cy="304800"/>
          </a:xfrm>
          <a:prstGeom prst="line">
            <a:avLst/>
          </a:prstGeom>
          <a:noFill/>
          <a:ln w="9525" cap="flat" cmpd="sng" algn="ctr">
            <a:solidFill>
              <a:srgbClr val="4F81BD">
                <a:shade val="95000"/>
                <a:satMod val="105000"/>
              </a:srgbClr>
            </a:solidFill>
            <a:prstDash val="solid"/>
          </a:ln>
          <a:effectLst/>
        </p:spPr>
      </p:cxnSp>
      <p:cxnSp>
        <p:nvCxnSpPr>
          <p:cNvPr id="111" name="Straight Connector 110">
            <a:extLst>
              <a:ext uri="{FF2B5EF4-FFF2-40B4-BE49-F238E27FC236}">
                <a16:creationId xmlns:a16="http://schemas.microsoft.com/office/drawing/2014/main" id="{FCBE4F7E-37E0-418E-819D-841D70E0E4A5}"/>
              </a:ext>
            </a:extLst>
          </p:cNvPr>
          <p:cNvCxnSpPr/>
          <p:nvPr/>
        </p:nvCxnSpPr>
        <p:spPr>
          <a:xfrm>
            <a:off x="7712691" y="3688307"/>
            <a:ext cx="0" cy="304800"/>
          </a:xfrm>
          <a:prstGeom prst="line">
            <a:avLst/>
          </a:prstGeom>
          <a:noFill/>
          <a:ln w="9525" cap="flat" cmpd="sng" algn="ctr">
            <a:solidFill>
              <a:srgbClr val="4F81BD">
                <a:shade val="95000"/>
                <a:satMod val="105000"/>
              </a:srgbClr>
            </a:solidFill>
            <a:prstDash val="solid"/>
          </a:ln>
          <a:effectLst/>
        </p:spPr>
      </p:cxnSp>
      <p:cxnSp>
        <p:nvCxnSpPr>
          <p:cNvPr id="112" name="Straight Connector 111">
            <a:extLst>
              <a:ext uri="{FF2B5EF4-FFF2-40B4-BE49-F238E27FC236}">
                <a16:creationId xmlns:a16="http://schemas.microsoft.com/office/drawing/2014/main" id="{858F54DE-7F49-48C1-9FEC-73ADE2140510}"/>
              </a:ext>
            </a:extLst>
          </p:cNvPr>
          <p:cNvCxnSpPr/>
          <p:nvPr/>
        </p:nvCxnSpPr>
        <p:spPr>
          <a:xfrm>
            <a:off x="8017491" y="3688307"/>
            <a:ext cx="0" cy="304800"/>
          </a:xfrm>
          <a:prstGeom prst="line">
            <a:avLst/>
          </a:prstGeom>
          <a:noFill/>
          <a:ln w="9525" cap="flat" cmpd="sng" algn="ctr">
            <a:solidFill>
              <a:srgbClr val="4F81BD">
                <a:shade val="95000"/>
                <a:satMod val="105000"/>
              </a:srgbClr>
            </a:solidFill>
            <a:prstDash val="solid"/>
          </a:ln>
          <a:effectLst/>
        </p:spPr>
      </p:cxnSp>
      <p:cxnSp>
        <p:nvCxnSpPr>
          <p:cNvPr id="113" name="Straight Connector 112">
            <a:extLst>
              <a:ext uri="{FF2B5EF4-FFF2-40B4-BE49-F238E27FC236}">
                <a16:creationId xmlns:a16="http://schemas.microsoft.com/office/drawing/2014/main" id="{897FF991-8B87-4DFA-AE04-D925C64AEAF0}"/>
              </a:ext>
            </a:extLst>
          </p:cNvPr>
          <p:cNvCxnSpPr/>
          <p:nvPr/>
        </p:nvCxnSpPr>
        <p:spPr>
          <a:xfrm>
            <a:off x="7865091" y="3688307"/>
            <a:ext cx="0" cy="762000"/>
          </a:xfrm>
          <a:prstGeom prst="line">
            <a:avLst/>
          </a:prstGeom>
          <a:noFill/>
          <a:ln w="9525" cap="flat" cmpd="sng" algn="ctr">
            <a:solidFill>
              <a:srgbClr val="4F81BD">
                <a:shade val="95000"/>
                <a:satMod val="105000"/>
              </a:srgbClr>
            </a:solidFill>
            <a:prstDash val="solid"/>
          </a:ln>
          <a:effectLst/>
        </p:spPr>
      </p:cxnSp>
      <p:cxnSp>
        <p:nvCxnSpPr>
          <p:cNvPr id="114" name="Straight Connector 113">
            <a:extLst>
              <a:ext uri="{FF2B5EF4-FFF2-40B4-BE49-F238E27FC236}">
                <a16:creationId xmlns:a16="http://schemas.microsoft.com/office/drawing/2014/main" id="{B957BCC5-E25E-438A-96AC-493A25237C71}"/>
              </a:ext>
            </a:extLst>
          </p:cNvPr>
          <p:cNvCxnSpPr/>
          <p:nvPr/>
        </p:nvCxnSpPr>
        <p:spPr>
          <a:xfrm>
            <a:off x="8169891" y="3688307"/>
            <a:ext cx="0" cy="381000"/>
          </a:xfrm>
          <a:prstGeom prst="line">
            <a:avLst/>
          </a:prstGeom>
          <a:noFill/>
          <a:ln w="9525" cap="flat" cmpd="sng" algn="ctr">
            <a:solidFill>
              <a:srgbClr val="4F81BD">
                <a:shade val="95000"/>
                <a:satMod val="105000"/>
              </a:srgbClr>
            </a:solidFill>
            <a:prstDash val="solid"/>
          </a:ln>
          <a:effectLst/>
        </p:spPr>
      </p:cxnSp>
      <p:cxnSp>
        <p:nvCxnSpPr>
          <p:cNvPr id="115" name="Straight Connector 114">
            <a:extLst>
              <a:ext uri="{FF2B5EF4-FFF2-40B4-BE49-F238E27FC236}">
                <a16:creationId xmlns:a16="http://schemas.microsoft.com/office/drawing/2014/main" id="{06FBE65A-F369-48AE-ADE9-33AE46F5F2CF}"/>
              </a:ext>
            </a:extLst>
          </p:cNvPr>
          <p:cNvCxnSpPr/>
          <p:nvPr/>
        </p:nvCxnSpPr>
        <p:spPr>
          <a:xfrm>
            <a:off x="8779491" y="3688307"/>
            <a:ext cx="0" cy="381000"/>
          </a:xfrm>
          <a:prstGeom prst="line">
            <a:avLst/>
          </a:prstGeom>
          <a:noFill/>
          <a:ln w="9525" cap="flat" cmpd="sng" algn="ctr">
            <a:solidFill>
              <a:srgbClr val="4F81BD">
                <a:shade val="95000"/>
                <a:satMod val="105000"/>
              </a:srgbClr>
            </a:solidFill>
            <a:prstDash val="solid"/>
          </a:ln>
          <a:effectLst/>
        </p:spPr>
      </p:cxnSp>
      <p:cxnSp>
        <p:nvCxnSpPr>
          <p:cNvPr id="116" name="Straight Connector 115">
            <a:extLst>
              <a:ext uri="{FF2B5EF4-FFF2-40B4-BE49-F238E27FC236}">
                <a16:creationId xmlns:a16="http://schemas.microsoft.com/office/drawing/2014/main" id="{277DAEBE-EA4E-424D-87D4-1E1EC88CEDC8}"/>
              </a:ext>
            </a:extLst>
          </p:cNvPr>
          <p:cNvCxnSpPr/>
          <p:nvPr/>
        </p:nvCxnSpPr>
        <p:spPr>
          <a:xfrm>
            <a:off x="9236691" y="3688307"/>
            <a:ext cx="0" cy="381000"/>
          </a:xfrm>
          <a:prstGeom prst="line">
            <a:avLst/>
          </a:prstGeom>
          <a:noFill/>
          <a:ln w="9525" cap="flat" cmpd="sng" algn="ctr">
            <a:solidFill>
              <a:srgbClr val="4F81BD">
                <a:shade val="95000"/>
                <a:satMod val="105000"/>
              </a:srgbClr>
            </a:solidFill>
            <a:prstDash val="solid"/>
          </a:ln>
          <a:effectLst/>
        </p:spPr>
      </p:cxnSp>
      <p:cxnSp>
        <p:nvCxnSpPr>
          <p:cNvPr id="117" name="Straight Connector 116">
            <a:extLst>
              <a:ext uri="{FF2B5EF4-FFF2-40B4-BE49-F238E27FC236}">
                <a16:creationId xmlns:a16="http://schemas.microsoft.com/office/drawing/2014/main" id="{097ACA14-A393-4FF3-B289-C9E3EED9E639}"/>
              </a:ext>
            </a:extLst>
          </p:cNvPr>
          <p:cNvCxnSpPr/>
          <p:nvPr/>
        </p:nvCxnSpPr>
        <p:spPr>
          <a:xfrm>
            <a:off x="8322291" y="3688307"/>
            <a:ext cx="0" cy="304800"/>
          </a:xfrm>
          <a:prstGeom prst="line">
            <a:avLst/>
          </a:prstGeom>
          <a:noFill/>
          <a:ln w="9525" cap="flat" cmpd="sng" algn="ctr">
            <a:solidFill>
              <a:srgbClr val="4F81BD">
                <a:shade val="95000"/>
                <a:satMod val="105000"/>
              </a:srgbClr>
            </a:solidFill>
            <a:prstDash val="solid"/>
          </a:ln>
          <a:effectLst/>
        </p:spPr>
      </p:cxnSp>
      <p:cxnSp>
        <p:nvCxnSpPr>
          <p:cNvPr id="118" name="Straight Connector 117">
            <a:extLst>
              <a:ext uri="{FF2B5EF4-FFF2-40B4-BE49-F238E27FC236}">
                <a16:creationId xmlns:a16="http://schemas.microsoft.com/office/drawing/2014/main" id="{05CA5E92-D4EC-44B8-BD44-410273402206}"/>
              </a:ext>
            </a:extLst>
          </p:cNvPr>
          <p:cNvCxnSpPr/>
          <p:nvPr/>
        </p:nvCxnSpPr>
        <p:spPr>
          <a:xfrm>
            <a:off x="8627091" y="3688307"/>
            <a:ext cx="0" cy="304800"/>
          </a:xfrm>
          <a:prstGeom prst="line">
            <a:avLst/>
          </a:prstGeom>
          <a:noFill/>
          <a:ln w="9525" cap="flat" cmpd="sng" algn="ctr">
            <a:solidFill>
              <a:srgbClr val="4F81BD">
                <a:shade val="95000"/>
                <a:satMod val="105000"/>
              </a:srgbClr>
            </a:solidFill>
            <a:prstDash val="solid"/>
          </a:ln>
          <a:effectLst/>
        </p:spPr>
      </p:cxnSp>
      <p:cxnSp>
        <p:nvCxnSpPr>
          <p:cNvPr id="119" name="Straight Connector 118">
            <a:extLst>
              <a:ext uri="{FF2B5EF4-FFF2-40B4-BE49-F238E27FC236}">
                <a16:creationId xmlns:a16="http://schemas.microsoft.com/office/drawing/2014/main" id="{C98D975E-B80C-4A14-9333-ECE62938535F}"/>
              </a:ext>
            </a:extLst>
          </p:cNvPr>
          <p:cNvCxnSpPr/>
          <p:nvPr/>
        </p:nvCxnSpPr>
        <p:spPr>
          <a:xfrm>
            <a:off x="9389091" y="3688307"/>
            <a:ext cx="0" cy="304800"/>
          </a:xfrm>
          <a:prstGeom prst="line">
            <a:avLst/>
          </a:prstGeom>
          <a:noFill/>
          <a:ln w="9525" cap="flat" cmpd="sng" algn="ctr">
            <a:solidFill>
              <a:srgbClr val="4F81BD">
                <a:shade val="95000"/>
                <a:satMod val="105000"/>
              </a:srgbClr>
            </a:solidFill>
            <a:prstDash val="solid"/>
          </a:ln>
          <a:effectLst/>
        </p:spPr>
      </p:cxnSp>
      <p:cxnSp>
        <p:nvCxnSpPr>
          <p:cNvPr id="120" name="Straight Connector 119">
            <a:extLst>
              <a:ext uri="{FF2B5EF4-FFF2-40B4-BE49-F238E27FC236}">
                <a16:creationId xmlns:a16="http://schemas.microsoft.com/office/drawing/2014/main" id="{665D606F-6632-41E7-94AE-3BA7831171F4}"/>
              </a:ext>
            </a:extLst>
          </p:cNvPr>
          <p:cNvCxnSpPr/>
          <p:nvPr/>
        </p:nvCxnSpPr>
        <p:spPr>
          <a:xfrm>
            <a:off x="9084291" y="3688307"/>
            <a:ext cx="0" cy="304800"/>
          </a:xfrm>
          <a:prstGeom prst="line">
            <a:avLst/>
          </a:prstGeom>
          <a:noFill/>
          <a:ln w="9525" cap="flat" cmpd="sng" algn="ctr">
            <a:solidFill>
              <a:srgbClr val="4F81BD">
                <a:shade val="95000"/>
                <a:satMod val="105000"/>
              </a:srgbClr>
            </a:solidFill>
            <a:prstDash val="solid"/>
          </a:ln>
          <a:effectLst/>
        </p:spPr>
      </p:cxnSp>
      <p:cxnSp>
        <p:nvCxnSpPr>
          <p:cNvPr id="121" name="Straight Connector 120">
            <a:extLst>
              <a:ext uri="{FF2B5EF4-FFF2-40B4-BE49-F238E27FC236}">
                <a16:creationId xmlns:a16="http://schemas.microsoft.com/office/drawing/2014/main" id="{5A77076B-3380-4830-8948-E5D90675E399}"/>
              </a:ext>
            </a:extLst>
          </p:cNvPr>
          <p:cNvCxnSpPr/>
          <p:nvPr/>
        </p:nvCxnSpPr>
        <p:spPr>
          <a:xfrm>
            <a:off x="9541491" y="3688307"/>
            <a:ext cx="0" cy="533400"/>
          </a:xfrm>
          <a:prstGeom prst="line">
            <a:avLst/>
          </a:prstGeom>
          <a:noFill/>
          <a:ln w="9525" cap="flat" cmpd="sng" algn="ctr">
            <a:solidFill>
              <a:srgbClr val="4F81BD">
                <a:shade val="95000"/>
                <a:satMod val="105000"/>
              </a:srgbClr>
            </a:solidFill>
            <a:prstDash val="solid"/>
          </a:ln>
          <a:effectLst/>
        </p:spPr>
      </p:cxnSp>
      <p:cxnSp>
        <p:nvCxnSpPr>
          <p:cNvPr id="122" name="Straight Connector 121">
            <a:extLst>
              <a:ext uri="{FF2B5EF4-FFF2-40B4-BE49-F238E27FC236}">
                <a16:creationId xmlns:a16="http://schemas.microsoft.com/office/drawing/2014/main" id="{8DE32C49-4255-4FF4-8877-B5F38CC5BD6B}"/>
              </a:ext>
            </a:extLst>
          </p:cNvPr>
          <p:cNvCxnSpPr/>
          <p:nvPr/>
        </p:nvCxnSpPr>
        <p:spPr>
          <a:xfrm>
            <a:off x="8474691" y="3688307"/>
            <a:ext cx="0" cy="533400"/>
          </a:xfrm>
          <a:prstGeom prst="line">
            <a:avLst/>
          </a:prstGeom>
          <a:noFill/>
          <a:ln w="9525" cap="flat" cmpd="sng" algn="ctr">
            <a:solidFill>
              <a:srgbClr val="4F81BD">
                <a:shade val="95000"/>
                <a:satMod val="105000"/>
              </a:srgbClr>
            </a:solidFill>
            <a:prstDash val="solid"/>
          </a:ln>
          <a:effectLst/>
        </p:spPr>
      </p:cxnSp>
      <p:cxnSp>
        <p:nvCxnSpPr>
          <p:cNvPr id="123" name="Straight Connector 122">
            <a:extLst>
              <a:ext uri="{FF2B5EF4-FFF2-40B4-BE49-F238E27FC236}">
                <a16:creationId xmlns:a16="http://schemas.microsoft.com/office/drawing/2014/main" id="{0F0587B5-CE1C-4D87-85F4-C9FE5EBE1719}"/>
              </a:ext>
            </a:extLst>
          </p:cNvPr>
          <p:cNvCxnSpPr/>
          <p:nvPr/>
        </p:nvCxnSpPr>
        <p:spPr>
          <a:xfrm>
            <a:off x="9846291" y="3688307"/>
            <a:ext cx="0" cy="381000"/>
          </a:xfrm>
          <a:prstGeom prst="line">
            <a:avLst/>
          </a:prstGeom>
          <a:noFill/>
          <a:ln w="9525" cap="flat" cmpd="sng" algn="ctr">
            <a:solidFill>
              <a:srgbClr val="4F81BD">
                <a:shade val="95000"/>
                <a:satMod val="105000"/>
              </a:srgbClr>
            </a:solidFill>
            <a:prstDash val="solid"/>
          </a:ln>
          <a:effectLst/>
        </p:spPr>
      </p:cxnSp>
      <p:cxnSp>
        <p:nvCxnSpPr>
          <p:cNvPr id="124" name="Straight Connector 123">
            <a:extLst>
              <a:ext uri="{FF2B5EF4-FFF2-40B4-BE49-F238E27FC236}">
                <a16:creationId xmlns:a16="http://schemas.microsoft.com/office/drawing/2014/main" id="{577AD16C-85A7-4106-98C9-C9B085D26D9F}"/>
              </a:ext>
            </a:extLst>
          </p:cNvPr>
          <p:cNvCxnSpPr/>
          <p:nvPr/>
        </p:nvCxnSpPr>
        <p:spPr>
          <a:xfrm>
            <a:off x="9998691" y="3688307"/>
            <a:ext cx="0" cy="304800"/>
          </a:xfrm>
          <a:prstGeom prst="line">
            <a:avLst/>
          </a:prstGeom>
          <a:noFill/>
          <a:ln w="9525" cap="flat" cmpd="sng" algn="ctr">
            <a:solidFill>
              <a:srgbClr val="4F81BD">
                <a:shade val="95000"/>
                <a:satMod val="105000"/>
              </a:srgbClr>
            </a:solidFill>
            <a:prstDash val="solid"/>
          </a:ln>
          <a:effectLst/>
        </p:spPr>
      </p:cxnSp>
      <p:cxnSp>
        <p:nvCxnSpPr>
          <p:cNvPr id="125" name="Straight Connector 124">
            <a:extLst>
              <a:ext uri="{FF2B5EF4-FFF2-40B4-BE49-F238E27FC236}">
                <a16:creationId xmlns:a16="http://schemas.microsoft.com/office/drawing/2014/main" id="{B2FF6869-750E-466B-9B1A-7108E37B0998}"/>
              </a:ext>
            </a:extLst>
          </p:cNvPr>
          <p:cNvCxnSpPr/>
          <p:nvPr/>
        </p:nvCxnSpPr>
        <p:spPr>
          <a:xfrm>
            <a:off x="1769091" y="3688307"/>
            <a:ext cx="8382000" cy="0"/>
          </a:xfrm>
          <a:prstGeom prst="line">
            <a:avLst/>
          </a:prstGeom>
          <a:noFill/>
          <a:ln w="9525" cap="flat" cmpd="sng" algn="ctr">
            <a:solidFill>
              <a:srgbClr val="4F81BD">
                <a:shade val="95000"/>
                <a:satMod val="105000"/>
              </a:srgbClr>
            </a:solidFill>
            <a:prstDash val="solid"/>
          </a:ln>
          <a:effectLst/>
        </p:spPr>
      </p:cxnSp>
      <p:sp>
        <p:nvSpPr>
          <p:cNvPr id="126" name="TextBox 128">
            <a:extLst>
              <a:ext uri="{FF2B5EF4-FFF2-40B4-BE49-F238E27FC236}">
                <a16:creationId xmlns:a16="http://schemas.microsoft.com/office/drawing/2014/main" id="{A5FC0CF9-D282-4CD5-BDB7-3896F4EB7D1E}"/>
              </a:ext>
            </a:extLst>
          </p:cNvPr>
          <p:cNvSpPr txBox="1">
            <a:spLocks noChangeArrowheads="1"/>
          </p:cNvSpPr>
          <p:nvPr/>
        </p:nvSpPr>
        <p:spPr bwMode="auto">
          <a:xfrm>
            <a:off x="4055091" y="4907507"/>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1</a:t>
            </a:r>
          </a:p>
        </p:txBody>
      </p:sp>
      <p:sp>
        <p:nvSpPr>
          <p:cNvPr id="127" name="TextBox 129">
            <a:extLst>
              <a:ext uri="{FF2B5EF4-FFF2-40B4-BE49-F238E27FC236}">
                <a16:creationId xmlns:a16="http://schemas.microsoft.com/office/drawing/2014/main" id="{0F08D363-B248-47A7-B8B9-A26493A09FA8}"/>
              </a:ext>
            </a:extLst>
          </p:cNvPr>
          <p:cNvSpPr txBox="1">
            <a:spLocks noChangeArrowheads="1"/>
          </p:cNvSpPr>
          <p:nvPr/>
        </p:nvSpPr>
        <p:spPr bwMode="auto">
          <a:xfrm>
            <a:off x="8779491" y="4831307"/>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3</a:t>
            </a:r>
          </a:p>
        </p:txBody>
      </p:sp>
      <p:sp>
        <p:nvSpPr>
          <p:cNvPr id="128" name="TextBox 130">
            <a:extLst>
              <a:ext uri="{FF2B5EF4-FFF2-40B4-BE49-F238E27FC236}">
                <a16:creationId xmlns:a16="http://schemas.microsoft.com/office/drawing/2014/main" id="{60D5E82F-83D4-40D4-B511-CD9A5FC6C452}"/>
              </a:ext>
            </a:extLst>
          </p:cNvPr>
          <p:cNvSpPr txBox="1">
            <a:spLocks noChangeArrowheads="1"/>
          </p:cNvSpPr>
          <p:nvPr/>
        </p:nvSpPr>
        <p:spPr bwMode="auto">
          <a:xfrm>
            <a:off x="6493491" y="4831307"/>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2</a:t>
            </a:r>
          </a:p>
        </p:txBody>
      </p:sp>
      <p:sp>
        <p:nvSpPr>
          <p:cNvPr id="129" name="Rectangle 128">
            <a:extLst>
              <a:ext uri="{FF2B5EF4-FFF2-40B4-BE49-F238E27FC236}">
                <a16:creationId xmlns:a16="http://schemas.microsoft.com/office/drawing/2014/main" id="{8705AA0D-2B40-44A7-928B-55B03521B06D}"/>
              </a:ext>
            </a:extLst>
          </p:cNvPr>
          <p:cNvSpPr/>
          <p:nvPr/>
        </p:nvSpPr>
        <p:spPr>
          <a:xfrm>
            <a:off x="1769091" y="2545307"/>
            <a:ext cx="1828800" cy="1066800"/>
          </a:xfrm>
          <a:prstGeom prst="rect">
            <a:avLst/>
          </a:prstGeom>
          <a:blipFill>
            <a:blip r:embed="rId2" cstate="print"/>
            <a:tile tx="0" ty="0" sx="100000" sy="100000" flip="none" algn="tl"/>
          </a:blipFill>
          <a:ln w="25400" cap="flat" cmpd="sng" algn="ctr">
            <a:solidFill>
              <a:sysClr val="windowText" lastClr="00000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30" name="TextBox 133">
            <a:extLst>
              <a:ext uri="{FF2B5EF4-FFF2-40B4-BE49-F238E27FC236}">
                <a16:creationId xmlns:a16="http://schemas.microsoft.com/office/drawing/2014/main" id="{10FBB05B-637C-41B7-9AF8-14EEA9BEFDD5}"/>
              </a:ext>
            </a:extLst>
          </p:cNvPr>
          <p:cNvSpPr txBox="1">
            <a:spLocks noChangeArrowheads="1"/>
          </p:cNvSpPr>
          <p:nvPr/>
        </p:nvSpPr>
        <p:spPr bwMode="auto">
          <a:xfrm>
            <a:off x="4588490" y="5898106"/>
            <a:ext cx="316575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ysClr val="windowText" lastClr="000000"/>
                </a:solidFill>
                <a:effectLst/>
                <a:uLnTx/>
                <a:uFillTx/>
                <a:latin typeface="Open Sans"/>
              </a:rPr>
              <a:t>The block is </a:t>
            </a:r>
          </a:p>
        </p:txBody>
      </p:sp>
      <p:sp>
        <p:nvSpPr>
          <p:cNvPr id="131" name="TextBox 134">
            <a:extLst>
              <a:ext uri="{FF2B5EF4-FFF2-40B4-BE49-F238E27FC236}">
                <a16:creationId xmlns:a16="http://schemas.microsoft.com/office/drawing/2014/main" id="{E4087647-01C7-42D1-B35D-788D667FC6C5}"/>
              </a:ext>
            </a:extLst>
          </p:cNvPr>
          <p:cNvSpPr txBox="1">
            <a:spLocks noChangeArrowheads="1"/>
          </p:cNvSpPr>
          <p:nvPr/>
        </p:nvSpPr>
        <p:spPr bwMode="auto">
          <a:xfrm>
            <a:off x="6874490" y="5898106"/>
            <a:ext cx="12254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Open Sans"/>
              </a:rPr>
              <a:t>3/4”</a:t>
            </a:r>
          </a:p>
        </p:txBody>
      </p:sp>
    </p:spTree>
    <p:extLst>
      <p:ext uri="{BB962C8B-B14F-4D97-AF65-F5344CB8AC3E}">
        <p14:creationId xmlns:p14="http://schemas.microsoft.com/office/powerpoint/2010/main" val="1385212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Reading A Ruler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1124887"/>
          </a:xfrm>
        </p:spPr>
        <p:txBody>
          <a:bodyPr/>
          <a:lstStyle/>
          <a:p>
            <a:pPr lvl="1"/>
            <a:r>
              <a:rPr lang="en-US" dirty="0"/>
              <a:t>Reading a ruler is looking at the marks and finding which mark lines up with the piece being measured.</a:t>
            </a:r>
          </a:p>
          <a:p>
            <a:pPr lvl="1"/>
            <a:endParaRPr lang="en-US" dirty="0"/>
          </a:p>
        </p:txBody>
      </p:sp>
      <p:sp>
        <p:nvSpPr>
          <p:cNvPr id="68" name="Rectangle 67">
            <a:extLst>
              <a:ext uri="{FF2B5EF4-FFF2-40B4-BE49-F238E27FC236}">
                <a16:creationId xmlns:a16="http://schemas.microsoft.com/office/drawing/2014/main" id="{225A4C94-540C-460C-B98F-4E8A3082FE4B}"/>
              </a:ext>
            </a:extLst>
          </p:cNvPr>
          <p:cNvSpPr/>
          <p:nvPr/>
        </p:nvSpPr>
        <p:spPr>
          <a:xfrm>
            <a:off x="1728148" y="3598649"/>
            <a:ext cx="8763000" cy="2133600"/>
          </a:xfrm>
          <a:prstGeom prst="rect">
            <a:avLst/>
          </a:prstGeom>
          <a:solidFill>
            <a:srgbClr val="EEECE1">
              <a:lumMod val="90000"/>
            </a:srgbClr>
          </a:solidFill>
          <a:ln w="25400" cap="flat" cmpd="sng" algn="ctr">
            <a:solidFill>
              <a:srgbClr val="4F81BD">
                <a:shade val="50000"/>
              </a:srgbClr>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cxnSp>
        <p:nvCxnSpPr>
          <p:cNvPr id="69" name="Straight Connector 68">
            <a:extLst>
              <a:ext uri="{FF2B5EF4-FFF2-40B4-BE49-F238E27FC236}">
                <a16:creationId xmlns:a16="http://schemas.microsoft.com/office/drawing/2014/main" id="{06F1C88E-5CBB-4E34-9018-19B4A8000BD6}"/>
              </a:ext>
            </a:extLst>
          </p:cNvPr>
          <p:cNvCxnSpPr/>
          <p:nvPr/>
        </p:nvCxnSpPr>
        <p:spPr>
          <a:xfrm>
            <a:off x="8890948" y="3598649"/>
            <a:ext cx="0" cy="1066800"/>
          </a:xfrm>
          <a:prstGeom prst="line">
            <a:avLst/>
          </a:prstGeom>
          <a:noFill/>
          <a:ln w="9525" cap="flat" cmpd="sng" algn="ctr">
            <a:solidFill>
              <a:srgbClr val="4F81BD">
                <a:shade val="95000"/>
                <a:satMod val="105000"/>
              </a:srgbClr>
            </a:solidFill>
            <a:prstDash val="solid"/>
          </a:ln>
          <a:effectLst/>
        </p:spPr>
      </p:cxnSp>
      <p:cxnSp>
        <p:nvCxnSpPr>
          <p:cNvPr id="70" name="Straight Connector 69">
            <a:extLst>
              <a:ext uri="{FF2B5EF4-FFF2-40B4-BE49-F238E27FC236}">
                <a16:creationId xmlns:a16="http://schemas.microsoft.com/office/drawing/2014/main" id="{F3C5B886-5E3D-43DE-BB19-5493DF3F4542}"/>
              </a:ext>
            </a:extLst>
          </p:cNvPr>
          <p:cNvCxnSpPr/>
          <p:nvPr/>
        </p:nvCxnSpPr>
        <p:spPr>
          <a:xfrm>
            <a:off x="10110148" y="3598649"/>
            <a:ext cx="0" cy="762000"/>
          </a:xfrm>
          <a:prstGeom prst="line">
            <a:avLst/>
          </a:prstGeom>
          <a:noFill/>
          <a:ln w="9525" cap="flat" cmpd="sng" algn="ctr">
            <a:solidFill>
              <a:srgbClr val="4F81BD">
                <a:shade val="95000"/>
                <a:satMod val="105000"/>
              </a:srgbClr>
            </a:solidFill>
            <a:prstDash val="solid"/>
          </a:ln>
          <a:effectLst/>
        </p:spPr>
      </p:cxnSp>
      <p:cxnSp>
        <p:nvCxnSpPr>
          <p:cNvPr id="71" name="Straight Connector 70">
            <a:extLst>
              <a:ext uri="{FF2B5EF4-FFF2-40B4-BE49-F238E27FC236}">
                <a16:creationId xmlns:a16="http://schemas.microsoft.com/office/drawing/2014/main" id="{373134E3-8CDB-4A22-B869-FDB849C46B08}"/>
              </a:ext>
            </a:extLst>
          </p:cNvPr>
          <p:cNvCxnSpPr/>
          <p:nvPr/>
        </p:nvCxnSpPr>
        <p:spPr>
          <a:xfrm>
            <a:off x="1728148" y="3598649"/>
            <a:ext cx="0" cy="1066800"/>
          </a:xfrm>
          <a:prstGeom prst="line">
            <a:avLst/>
          </a:prstGeom>
          <a:noFill/>
          <a:ln w="9525" cap="flat" cmpd="sng" algn="ctr">
            <a:solidFill>
              <a:srgbClr val="4F81BD">
                <a:shade val="95000"/>
                <a:satMod val="105000"/>
              </a:srgbClr>
            </a:solidFill>
            <a:prstDash val="solid"/>
          </a:ln>
          <a:effectLst/>
        </p:spPr>
      </p:cxnSp>
      <p:cxnSp>
        <p:nvCxnSpPr>
          <p:cNvPr id="72" name="Straight Connector 71">
            <a:extLst>
              <a:ext uri="{FF2B5EF4-FFF2-40B4-BE49-F238E27FC236}">
                <a16:creationId xmlns:a16="http://schemas.microsoft.com/office/drawing/2014/main" id="{E1F5042F-E5B3-4199-82F1-E0EAAADFE990}"/>
              </a:ext>
            </a:extLst>
          </p:cNvPr>
          <p:cNvCxnSpPr/>
          <p:nvPr/>
        </p:nvCxnSpPr>
        <p:spPr>
          <a:xfrm>
            <a:off x="4166548" y="3598649"/>
            <a:ext cx="0" cy="1066800"/>
          </a:xfrm>
          <a:prstGeom prst="line">
            <a:avLst/>
          </a:prstGeom>
          <a:noFill/>
          <a:ln w="9525" cap="flat" cmpd="sng" algn="ctr">
            <a:solidFill>
              <a:srgbClr val="4F81BD">
                <a:shade val="95000"/>
                <a:satMod val="105000"/>
              </a:srgbClr>
            </a:solidFill>
            <a:prstDash val="solid"/>
          </a:ln>
          <a:effectLst/>
        </p:spPr>
      </p:cxnSp>
      <p:cxnSp>
        <p:nvCxnSpPr>
          <p:cNvPr id="73" name="Straight Connector 72">
            <a:extLst>
              <a:ext uri="{FF2B5EF4-FFF2-40B4-BE49-F238E27FC236}">
                <a16:creationId xmlns:a16="http://schemas.microsoft.com/office/drawing/2014/main" id="{371D2208-9E08-4B1B-90FC-71E41A5D03A0}"/>
              </a:ext>
            </a:extLst>
          </p:cNvPr>
          <p:cNvCxnSpPr/>
          <p:nvPr/>
        </p:nvCxnSpPr>
        <p:spPr>
          <a:xfrm>
            <a:off x="6604948" y="3598649"/>
            <a:ext cx="0" cy="1066800"/>
          </a:xfrm>
          <a:prstGeom prst="line">
            <a:avLst/>
          </a:prstGeom>
          <a:noFill/>
          <a:ln w="9525" cap="flat" cmpd="sng" algn="ctr">
            <a:solidFill>
              <a:srgbClr val="4F81BD">
                <a:shade val="95000"/>
                <a:satMod val="105000"/>
              </a:srgbClr>
            </a:solidFill>
            <a:prstDash val="solid"/>
          </a:ln>
          <a:effectLst/>
        </p:spPr>
      </p:cxnSp>
      <p:cxnSp>
        <p:nvCxnSpPr>
          <p:cNvPr id="74" name="Straight Connector 73">
            <a:extLst>
              <a:ext uri="{FF2B5EF4-FFF2-40B4-BE49-F238E27FC236}">
                <a16:creationId xmlns:a16="http://schemas.microsoft.com/office/drawing/2014/main" id="{123D3291-21C0-4B31-BDB0-F5BEC36ED897}"/>
              </a:ext>
            </a:extLst>
          </p:cNvPr>
          <p:cNvCxnSpPr/>
          <p:nvPr/>
        </p:nvCxnSpPr>
        <p:spPr>
          <a:xfrm>
            <a:off x="2947348" y="3598649"/>
            <a:ext cx="0" cy="762000"/>
          </a:xfrm>
          <a:prstGeom prst="line">
            <a:avLst/>
          </a:prstGeom>
          <a:noFill/>
          <a:ln w="9525" cap="flat" cmpd="sng" algn="ctr">
            <a:solidFill>
              <a:srgbClr val="4F81BD">
                <a:shade val="95000"/>
                <a:satMod val="105000"/>
              </a:srgbClr>
            </a:solidFill>
            <a:prstDash val="solid"/>
          </a:ln>
          <a:effectLst/>
        </p:spPr>
      </p:cxnSp>
      <p:cxnSp>
        <p:nvCxnSpPr>
          <p:cNvPr id="75" name="Straight Connector 74">
            <a:extLst>
              <a:ext uri="{FF2B5EF4-FFF2-40B4-BE49-F238E27FC236}">
                <a16:creationId xmlns:a16="http://schemas.microsoft.com/office/drawing/2014/main" id="{0C1AE7C1-636E-4F28-9B52-0D6A9AF7D28A}"/>
              </a:ext>
            </a:extLst>
          </p:cNvPr>
          <p:cNvCxnSpPr/>
          <p:nvPr/>
        </p:nvCxnSpPr>
        <p:spPr>
          <a:xfrm>
            <a:off x="2337748" y="3598649"/>
            <a:ext cx="0" cy="533400"/>
          </a:xfrm>
          <a:prstGeom prst="line">
            <a:avLst/>
          </a:prstGeom>
          <a:noFill/>
          <a:ln w="9525" cap="flat" cmpd="sng" algn="ctr">
            <a:solidFill>
              <a:srgbClr val="4F81BD">
                <a:shade val="95000"/>
                <a:satMod val="105000"/>
              </a:srgbClr>
            </a:solidFill>
            <a:prstDash val="solid"/>
          </a:ln>
          <a:effectLst/>
        </p:spPr>
      </p:cxnSp>
      <p:cxnSp>
        <p:nvCxnSpPr>
          <p:cNvPr id="76" name="Straight Connector 75">
            <a:extLst>
              <a:ext uri="{FF2B5EF4-FFF2-40B4-BE49-F238E27FC236}">
                <a16:creationId xmlns:a16="http://schemas.microsoft.com/office/drawing/2014/main" id="{AA219F67-E545-4DC7-A0AC-BD6E307F954E}"/>
              </a:ext>
            </a:extLst>
          </p:cNvPr>
          <p:cNvCxnSpPr/>
          <p:nvPr/>
        </p:nvCxnSpPr>
        <p:spPr>
          <a:xfrm>
            <a:off x="2032948" y="3598649"/>
            <a:ext cx="0" cy="381000"/>
          </a:xfrm>
          <a:prstGeom prst="line">
            <a:avLst/>
          </a:prstGeom>
          <a:noFill/>
          <a:ln w="9525" cap="flat" cmpd="sng" algn="ctr">
            <a:solidFill>
              <a:srgbClr val="4F81BD">
                <a:shade val="95000"/>
                <a:satMod val="105000"/>
              </a:srgbClr>
            </a:solidFill>
            <a:prstDash val="solid"/>
          </a:ln>
          <a:effectLst/>
        </p:spPr>
      </p:cxnSp>
      <p:cxnSp>
        <p:nvCxnSpPr>
          <p:cNvPr id="77" name="Straight Connector 76">
            <a:extLst>
              <a:ext uri="{FF2B5EF4-FFF2-40B4-BE49-F238E27FC236}">
                <a16:creationId xmlns:a16="http://schemas.microsoft.com/office/drawing/2014/main" id="{32A936A7-5B92-4B30-9039-53B367E2F139}"/>
              </a:ext>
            </a:extLst>
          </p:cNvPr>
          <p:cNvCxnSpPr/>
          <p:nvPr/>
        </p:nvCxnSpPr>
        <p:spPr>
          <a:xfrm>
            <a:off x="1880548" y="3598649"/>
            <a:ext cx="0" cy="304800"/>
          </a:xfrm>
          <a:prstGeom prst="line">
            <a:avLst/>
          </a:prstGeom>
          <a:noFill/>
          <a:ln w="9525" cap="flat" cmpd="sng" algn="ctr">
            <a:solidFill>
              <a:srgbClr val="4F81BD">
                <a:shade val="95000"/>
                <a:satMod val="105000"/>
              </a:srgbClr>
            </a:solidFill>
            <a:prstDash val="solid"/>
          </a:ln>
          <a:effectLst/>
        </p:spPr>
      </p:cxnSp>
      <p:cxnSp>
        <p:nvCxnSpPr>
          <p:cNvPr id="78" name="Straight Connector 77">
            <a:extLst>
              <a:ext uri="{FF2B5EF4-FFF2-40B4-BE49-F238E27FC236}">
                <a16:creationId xmlns:a16="http://schemas.microsoft.com/office/drawing/2014/main" id="{D6E7DF46-6DB9-4AB7-83F3-BB192700F188}"/>
              </a:ext>
            </a:extLst>
          </p:cNvPr>
          <p:cNvCxnSpPr/>
          <p:nvPr/>
        </p:nvCxnSpPr>
        <p:spPr>
          <a:xfrm>
            <a:off x="3556948" y="3598649"/>
            <a:ext cx="0" cy="533400"/>
          </a:xfrm>
          <a:prstGeom prst="line">
            <a:avLst/>
          </a:prstGeom>
          <a:noFill/>
          <a:ln w="9525" cap="flat" cmpd="sng" algn="ctr">
            <a:solidFill>
              <a:srgbClr val="4F81BD">
                <a:shade val="95000"/>
                <a:satMod val="105000"/>
              </a:srgbClr>
            </a:solidFill>
            <a:prstDash val="solid"/>
          </a:ln>
          <a:effectLst/>
        </p:spPr>
      </p:cxnSp>
      <p:cxnSp>
        <p:nvCxnSpPr>
          <p:cNvPr id="79" name="Straight Connector 78">
            <a:extLst>
              <a:ext uri="{FF2B5EF4-FFF2-40B4-BE49-F238E27FC236}">
                <a16:creationId xmlns:a16="http://schemas.microsoft.com/office/drawing/2014/main" id="{64157005-7735-4EFC-8F71-4F0BADBF249C}"/>
              </a:ext>
            </a:extLst>
          </p:cNvPr>
          <p:cNvCxnSpPr/>
          <p:nvPr/>
        </p:nvCxnSpPr>
        <p:spPr>
          <a:xfrm>
            <a:off x="2642548" y="3598649"/>
            <a:ext cx="0" cy="381000"/>
          </a:xfrm>
          <a:prstGeom prst="line">
            <a:avLst/>
          </a:prstGeom>
          <a:noFill/>
          <a:ln w="9525" cap="flat" cmpd="sng" algn="ctr">
            <a:solidFill>
              <a:srgbClr val="4F81BD">
                <a:shade val="95000"/>
                <a:satMod val="105000"/>
              </a:srgbClr>
            </a:solidFill>
            <a:prstDash val="solid"/>
          </a:ln>
          <a:effectLst/>
        </p:spPr>
      </p:cxnSp>
      <p:cxnSp>
        <p:nvCxnSpPr>
          <p:cNvPr id="80" name="Straight Connector 79">
            <a:extLst>
              <a:ext uri="{FF2B5EF4-FFF2-40B4-BE49-F238E27FC236}">
                <a16:creationId xmlns:a16="http://schemas.microsoft.com/office/drawing/2014/main" id="{95F7D2D3-6832-4E36-B104-A9DE15C48DB4}"/>
              </a:ext>
            </a:extLst>
          </p:cNvPr>
          <p:cNvCxnSpPr/>
          <p:nvPr/>
        </p:nvCxnSpPr>
        <p:spPr>
          <a:xfrm>
            <a:off x="3252148" y="3598649"/>
            <a:ext cx="0" cy="381000"/>
          </a:xfrm>
          <a:prstGeom prst="line">
            <a:avLst/>
          </a:prstGeom>
          <a:noFill/>
          <a:ln w="9525" cap="flat" cmpd="sng" algn="ctr">
            <a:solidFill>
              <a:srgbClr val="4F81BD">
                <a:shade val="95000"/>
                <a:satMod val="105000"/>
              </a:srgbClr>
            </a:solidFill>
            <a:prstDash val="solid"/>
          </a:ln>
          <a:effectLst/>
        </p:spPr>
      </p:cxnSp>
      <p:cxnSp>
        <p:nvCxnSpPr>
          <p:cNvPr id="81" name="Straight Connector 80">
            <a:extLst>
              <a:ext uri="{FF2B5EF4-FFF2-40B4-BE49-F238E27FC236}">
                <a16:creationId xmlns:a16="http://schemas.microsoft.com/office/drawing/2014/main" id="{888916FD-09B2-493B-BFF5-01CFB46DA528}"/>
              </a:ext>
            </a:extLst>
          </p:cNvPr>
          <p:cNvCxnSpPr/>
          <p:nvPr/>
        </p:nvCxnSpPr>
        <p:spPr>
          <a:xfrm>
            <a:off x="3861748" y="3598649"/>
            <a:ext cx="0" cy="381000"/>
          </a:xfrm>
          <a:prstGeom prst="line">
            <a:avLst/>
          </a:prstGeom>
          <a:noFill/>
          <a:ln w="9525" cap="flat" cmpd="sng" algn="ctr">
            <a:solidFill>
              <a:srgbClr val="4F81BD">
                <a:shade val="95000"/>
                <a:satMod val="105000"/>
              </a:srgbClr>
            </a:solidFill>
            <a:prstDash val="solid"/>
          </a:ln>
          <a:effectLst/>
        </p:spPr>
      </p:cxnSp>
      <p:cxnSp>
        <p:nvCxnSpPr>
          <p:cNvPr id="82" name="Straight Connector 81">
            <a:extLst>
              <a:ext uri="{FF2B5EF4-FFF2-40B4-BE49-F238E27FC236}">
                <a16:creationId xmlns:a16="http://schemas.microsoft.com/office/drawing/2014/main" id="{7461EEA6-57EA-4C75-8F19-58844259C93A}"/>
              </a:ext>
            </a:extLst>
          </p:cNvPr>
          <p:cNvCxnSpPr/>
          <p:nvPr/>
        </p:nvCxnSpPr>
        <p:spPr>
          <a:xfrm>
            <a:off x="4318948" y="3598649"/>
            <a:ext cx="0" cy="304800"/>
          </a:xfrm>
          <a:prstGeom prst="line">
            <a:avLst/>
          </a:prstGeom>
          <a:noFill/>
          <a:ln w="9525" cap="flat" cmpd="sng" algn="ctr">
            <a:solidFill>
              <a:srgbClr val="4F81BD">
                <a:shade val="95000"/>
                <a:satMod val="105000"/>
              </a:srgbClr>
            </a:solidFill>
            <a:prstDash val="solid"/>
          </a:ln>
          <a:effectLst/>
        </p:spPr>
      </p:cxnSp>
      <p:cxnSp>
        <p:nvCxnSpPr>
          <p:cNvPr id="83" name="Straight Connector 82">
            <a:extLst>
              <a:ext uri="{FF2B5EF4-FFF2-40B4-BE49-F238E27FC236}">
                <a16:creationId xmlns:a16="http://schemas.microsoft.com/office/drawing/2014/main" id="{D5507C4B-2643-45B0-8376-80317719BDB2}"/>
              </a:ext>
            </a:extLst>
          </p:cNvPr>
          <p:cNvCxnSpPr/>
          <p:nvPr/>
        </p:nvCxnSpPr>
        <p:spPr>
          <a:xfrm>
            <a:off x="4014148" y="3598649"/>
            <a:ext cx="0" cy="304800"/>
          </a:xfrm>
          <a:prstGeom prst="line">
            <a:avLst/>
          </a:prstGeom>
          <a:noFill/>
          <a:ln w="9525" cap="flat" cmpd="sng" algn="ctr">
            <a:solidFill>
              <a:srgbClr val="4F81BD">
                <a:shade val="95000"/>
                <a:satMod val="105000"/>
              </a:srgbClr>
            </a:solidFill>
            <a:prstDash val="solid"/>
          </a:ln>
          <a:effectLst/>
        </p:spPr>
      </p:cxnSp>
      <p:cxnSp>
        <p:nvCxnSpPr>
          <p:cNvPr id="84" name="Straight Connector 83">
            <a:extLst>
              <a:ext uri="{FF2B5EF4-FFF2-40B4-BE49-F238E27FC236}">
                <a16:creationId xmlns:a16="http://schemas.microsoft.com/office/drawing/2014/main" id="{6CCD2E13-B71B-43AB-99A6-1683EBEF6875}"/>
              </a:ext>
            </a:extLst>
          </p:cNvPr>
          <p:cNvCxnSpPr/>
          <p:nvPr/>
        </p:nvCxnSpPr>
        <p:spPr>
          <a:xfrm>
            <a:off x="2794948" y="3598649"/>
            <a:ext cx="0" cy="304800"/>
          </a:xfrm>
          <a:prstGeom prst="line">
            <a:avLst/>
          </a:prstGeom>
          <a:noFill/>
          <a:ln w="9525" cap="flat" cmpd="sng" algn="ctr">
            <a:solidFill>
              <a:srgbClr val="4F81BD">
                <a:shade val="95000"/>
                <a:satMod val="105000"/>
              </a:srgbClr>
            </a:solidFill>
            <a:prstDash val="solid"/>
          </a:ln>
          <a:effectLst/>
        </p:spPr>
      </p:cxnSp>
      <p:cxnSp>
        <p:nvCxnSpPr>
          <p:cNvPr id="85" name="Straight Connector 84">
            <a:extLst>
              <a:ext uri="{FF2B5EF4-FFF2-40B4-BE49-F238E27FC236}">
                <a16:creationId xmlns:a16="http://schemas.microsoft.com/office/drawing/2014/main" id="{547576F8-8684-46E9-8271-40B1FFA56485}"/>
              </a:ext>
            </a:extLst>
          </p:cNvPr>
          <p:cNvCxnSpPr/>
          <p:nvPr/>
        </p:nvCxnSpPr>
        <p:spPr>
          <a:xfrm>
            <a:off x="3099748" y="3598649"/>
            <a:ext cx="0" cy="304800"/>
          </a:xfrm>
          <a:prstGeom prst="line">
            <a:avLst/>
          </a:prstGeom>
          <a:noFill/>
          <a:ln w="9525" cap="flat" cmpd="sng" algn="ctr">
            <a:solidFill>
              <a:srgbClr val="4F81BD">
                <a:shade val="95000"/>
                <a:satMod val="105000"/>
              </a:srgbClr>
            </a:solidFill>
            <a:prstDash val="solid"/>
          </a:ln>
          <a:effectLst/>
        </p:spPr>
      </p:cxnSp>
      <p:cxnSp>
        <p:nvCxnSpPr>
          <p:cNvPr id="86" name="Straight Connector 85">
            <a:extLst>
              <a:ext uri="{FF2B5EF4-FFF2-40B4-BE49-F238E27FC236}">
                <a16:creationId xmlns:a16="http://schemas.microsoft.com/office/drawing/2014/main" id="{6949ED60-F1E1-48BF-9B83-2A61EEA6144B}"/>
              </a:ext>
            </a:extLst>
          </p:cNvPr>
          <p:cNvCxnSpPr/>
          <p:nvPr/>
        </p:nvCxnSpPr>
        <p:spPr>
          <a:xfrm>
            <a:off x="3709348" y="3598649"/>
            <a:ext cx="0" cy="304800"/>
          </a:xfrm>
          <a:prstGeom prst="line">
            <a:avLst/>
          </a:prstGeom>
          <a:noFill/>
          <a:ln w="9525" cap="flat" cmpd="sng" algn="ctr">
            <a:solidFill>
              <a:srgbClr val="4F81BD">
                <a:shade val="95000"/>
                <a:satMod val="105000"/>
              </a:srgbClr>
            </a:solidFill>
            <a:prstDash val="solid"/>
          </a:ln>
          <a:effectLst/>
        </p:spPr>
      </p:cxnSp>
      <p:cxnSp>
        <p:nvCxnSpPr>
          <p:cNvPr id="87" name="Straight Connector 86">
            <a:extLst>
              <a:ext uri="{FF2B5EF4-FFF2-40B4-BE49-F238E27FC236}">
                <a16:creationId xmlns:a16="http://schemas.microsoft.com/office/drawing/2014/main" id="{8A1BE8CD-B879-4CC6-9685-830A03B3FD55}"/>
              </a:ext>
            </a:extLst>
          </p:cNvPr>
          <p:cNvCxnSpPr/>
          <p:nvPr/>
        </p:nvCxnSpPr>
        <p:spPr>
          <a:xfrm>
            <a:off x="3404548" y="3598649"/>
            <a:ext cx="0" cy="304800"/>
          </a:xfrm>
          <a:prstGeom prst="line">
            <a:avLst/>
          </a:prstGeom>
          <a:noFill/>
          <a:ln w="9525" cap="flat" cmpd="sng" algn="ctr">
            <a:solidFill>
              <a:srgbClr val="4F81BD">
                <a:shade val="95000"/>
                <a:satMod val="105000"/>
              </a:srgbClr>
            </a:solidFill>
            <a:prstDash val="solid"/>
          </a:ln>
          <a:effectLst/>
        </p:spPr>
      </p:cxnSp>
      <p:cxnSp>
        <p:nvCxnSpPr>
          <p:cNvPr id="88" name="Straight Connector 87">
            <a:extLst>
              <a:ext uri="{FF2B5EF4-FFF2-40B4-BE49-F238E27FC236}">
                <a16:creationId xmlns:a16="http://schemas.microsoft.com/office/drawing/2014/main" id="{9A7B442A-7399-4ADA-B2C0-FC69E244B2ED}"/>
              </a:ext>
            </a:extLst>
          </p:cNvPr>
          <p:cNvCxnSpPr/>
          <p:nvPr/>
        </p:nvCxnSpPr>
        <p:spPr>
          <a:xfrm>
            <a:off x="2185348" y="3598649"/>
            <a:ext cx="0" cy="304800"/>
          </a:xfrm>
          <a:prstGeom prst="line">
            <a:avLst/>
          </a:prstGeom>
          <a:noFill/>
          <a:ln w="9525" cap="flat" cmpd="sng" algn="ctr">
            <a:solidFill>
              <a:srgbClr val="4F81BD">
                <a:shade val="95000"/>
                <a:satMod val="105000"/>
              </a:srgbClr>
            </a:solidFill>
            <a:prstDash val="solid"/>
          </a:ln>
          <a:effectLst/>
        </p:spPr>
      </p:cxnSp>
      <p:cxnSp>
        <p:nvCxnSpPr>
          <p:cNvPr id="89" name="Straight Connector 88">
            <a:extLst>
              <a:ext uri="{FF2B5EF4-FFF2-40B4-BE49-F238E27FC236}">
                <a16:creationId xmlns:a16="http://schemas.microsoft.com/office/drawing/2014/main" id="{EE68F03D-6FBE-45A1-98BD-F1626C0825F8}"/>
              </a:ext>
            </a:extLst>
          </p:cNvPr>
          <p:cNvCxnSpPr/>
          <p:nvPr/>
        </p:nvCxnSpPr>
        <p:spPr>
          <a:xfrm>
            <a:off x="2490148" y="3598649"/>
            <a:ext cx="0" cy="304800"/>
          </a:xfrm>
          <a:prstGeom prst="line">
            <a:avLst/>
          </a:prstGeom>
          <a:noFill/>
          <a:ln w="9525" cap="flat" cmpd="sng" algn="ctr">
            <a:solidFill>
              <a:srgbClr val="4F81BD">
                <a:shade val="95000"/>
                <a:satMod val="105000"/>
              </a:srgbClr>
            </a:solidFill>
            <a:prstDash val="solid"/>
          </a:ln>
          <a:effectLst/>
        </p:spPr>
      </p:cxnSp>
      <p:cxnSp>
        <p:nvCxnSpPr>
          <p:cNvPr id="90" name="Straight Connector 89">
            <a:extLst>
              <a:ext uri="{FF2B5EF4-FFF2-40B4-BE49-F238E27FC236}">
                <a16:creationId xmlns:a16="http://schemas.microsoft.com/office/drawing/2014/main" id="{0A3C8514-B60C-4D38-962E-43661F963AE5}"/>
              </a:ext>
            </a:extLst>
          </p:cNvPr>
          <p:cNvCxnSpPr/>
          <p:nvPr/>
        </p:nvCxnSpPr>
        <p:spPr>
          <a:xfrm>
            <a:off x="4623748" y="3598649"/>
            <a:ext cx="0" cy="304800"/>
          </a:xfrm>
          <a:prstGeom prst="line">
            <a:avLst/>
          </a:prstGeom>
          <a:noFill/>
          <a:ln w="9525" cap="flat" cmpd="sng" algn="ctr">
            <a:solidFill>
              <a:srgbClr val="4F81BD">
                <a:shade val="95000"/>
                <a:satMod val="105000"/>
              </a:srgbClr>
            </a:solidFill>
            <a:prstDash val="solid"/>
          </a:ln>
          <a:effectLst/>
        </p:spPr>
      </p:cxnSp>
      <p:cxnSp>
        <p:nvCxnSpPr>
          <p:cNvPr id="91" name="Straight Connector 90">
            <a:extLst>
              <a:ext uri="{FF2B5EF4-FFF2-40B4-BE49-F238E27FC236}">
                <a16:creationId xmlns:a16="http://schemas.microsoft.com/office/drawing/2014/main" id="{8B251DD1-8C8F-4C0D-A235-F804E6BF403D}"/>
              </a:ext>
            </a:extLst>
          </p:cNvPr>
          <p:cNvCxnSpPr/>
          <p:nvPr/>
        </p:nvCxnSpPr>
        <p:spPr>
          <a:xfrm>
            <a:off x="4928548" y="3598649"/>
            <a:ext cx="0" cy="304800"/>
          </a:xfrm>
          <a:prstGeom prst="line">
            <a:avLst/>
          </a:prstGeom>
          <a:noFill/>
          <a:ln w="9525" cap="flat" cmpd="sng" algn="ctr">
            <a:solidFill>
              <a:srgbClr val="4F81BD">
                <a:shade val="95000"/>
                <a:satMod val="105000"/>
              </a:srgbClr>
            </a:solidFill>
            <a:prstDash val="solid"/>
          </a:ln>
          <a:effectLst/>
        </p:spPr>
      </p:cxnSp>
      <p:cxnSp>
        <p:nvCxnSpPr>
          <p:cNvPr id="92" name="Straight Connector 91">
            <a:extLst>
              <a:ext uri="{FF2B5EF4-FFF2-40B4-BE49-F238E27FC236}">
                <a16:creationId xmlns:a16="http://schemas.microsoft.com/office/drawing/2014/main" id="{51A8F380-6F68-48CF-9A5F-E84A1D87EDAB}"/>
              </a:ext>
            </a:extLst>
          </p:cNvPr>
          <p:cNvCxnSpPr/>
          <p:nvPr/>
        </p:nvCxnSpPr>
        <p:spPr>
          <a:xfrm>
            <a:off x="5538148" y="3598649"/>
            <a:ext cx="0" cy="304800"/>
          </a:xfrm>
          <a:prstGeom prst="line">
            <a:avLst/>
          </a:prstGeom>
          <a:noFill/>
          <a:ln w="9525" cap="flat" cmpd="sng" algn="ctr">
            <a:solidFill>
              <a:srgbClr val="4F81BD">
                <a:shade val="95000"/>
                <a:satMod val="105000"/>
              </a:srgbClr>
            </a:solidFill>
            <a:prstDash val="solid"/>
          </a:ln>
          <a:effectLst/>
        </p:spPr>
      </p:cxnSp>
      <p:cxnSp>
        <p:nvCxnSpPr>
          <p:cNvPr id="93" name="Straight Connector 92">
            <a:extLst>
              <a:ext uri="{FF2B5EF4-FFF2-40B4-BE49-F238E27FC236}">
                <a16:creationId xmlns:a16="http://schemas.microsoft.com/office/drawing/2014/main" id="{439F5176-685D-4B6A-8440-1DC2A32767B3}"/>
              </a:ext>
            </a:extLst>
          </p:cNvPr>
          <p:cNvCxnSpPr/>
          <p:nvPr/>
        </p:nvCxnSpPr>
        <p:spPr>
          <a:xfrm>
            <a:off x="5842948" y="3598649"/>
            <a:ext cx="0" cy="304800"/>
          </a:xfrm>
          <a:prstGeom prst="line">
            <a:avLst/>
          </a:prstGeom>
          <a:noFill/>
          <a:ln w="9525" cap="flat" cmpd="sng" algn="ctr">
            <a:solidFill>
              <a:srgbClr val="4F81BD">
                <a:shade val="95000"/>
                <a:satMod val="105000"/>
              </a:srgbClr>
            </a:solidFill>
            <a:prstDash val="solid"/>
          </a:ln>
          <a:effectLst/>
        </p:spPr>
      </p:cxnSp>
      <p:cxnSp>
        <p:nvCxnSpPr>
          <p:cNvPr id="94" name="Straight Connector 93">
            <a:extLst>
              <a:ext uri="{FF2B5EF4-FFF2-40B4-BE49-F238E27FC236}">
                <a16:creationId xmlns:a16="http://schemas.microsoft.com/office/drawing/2014/main" id="{2355C752-B6E7-4724-AD32-44D5D9B70BA0}"/>
              </a:ext>
            </a:extLst>
          </p:cNvPr>
          <p:cNvCxnSpPr/>
          <p:nvPr/>
        </p:nvCxnSpPr>
        <p:spPr>
          <a:xfrm>
            <a:off x="6757348" y="3598649"/>
            <a:ext cx="0" cy="304800"/>
          </a:xfrm>
          <a:prstGeom prst="line">
            <a:avLst/>
          </a:prstGeom>
          <a:noFill/>
          <a:ln w="9525" cap="flat" cmpd="sng" algn="ctr">
            <a:solidFill>
              <a:srgbClr val="4F81BD">
                <a:shade val="95000"/>
                <a:satMod val="105000"/>
              </a:srgbClr>
            </a:solidFill>
            <a:prstDash val="solid"/>
          </a:ln>
          <a:effectLst/>
        </p:spPr>
      </p:cxnSp>
      <p:cxnSp>
        <p:nvCxnSpPr>
          <p:cNvPr id="95" name="Straight Connector 94">
            <a:extLst>
              <a:ext uri="{FF2B5EF4-FFF2-40B4-BE49-F238E27FC236}">
                <a16:creationId xmlns:a16="http://schemas.microsoft.com/office/drawing/2014/main" id="{D60B2F03-4760-4E21-9222-F1B0F527084B}"/>
              </a:ext>
            </a:extLst>
          </p:cNvPr>
          <p:cNvCxnSpPr/>
          <p:nvPr/>
        </p:nvCxnSpPr>
        <p:spPr>
          <a:xfrm>
            <a:off x="6147748" y="3598649"/>
            <a:ext cx="0" cy="304800"/>
          </a:xfrm>
          <a:prstGeom prst="line">
            <a:avLst/>
          </a:prstGeom>
          <a:noFill/>
          <a:ln w="9525" cap="flat" cmpd="sng" algn="ctr">
            <a:solidFill>
              <a:srgbClr val="4F81BD">
                <a:shade val="95000"/>
                <a:satMod val="105000"/>
              </a:srgbClr>
            </a:solidFill>
            <a:prstDash val="solid"/>
          </a:ln>
          <a:effectLst/>
        </p:spPr>
      </p:cxnSp>
      <p:cxnSp>
        <p:nvCxnSpPr>
          <p:cNvPr id="96" name="Straight Connector 95">
            <a:extLst>
              <a:ext uri="{FF2B5EF4-FFF2-40B4-BE49-F238E27FC236}">
                <a16:creationId xmlns:a16="http://schemas.microsoft.com/office/drawing/2014/main" id="{BB06A3B7-60F1-4685-9066-3C5F32BCCDA1}"/>
              </a:ext>
            </a:extLst>
          </p:cNvPr>
          <p:cNvCxnSpPr/>
          <p:nvPr/>
        </p:nvCxnSpPr>
        <p:spPr>
          <a:xfrm>
            <a:off x="6452548" y="3598649"/>
            <a:ext cx="0" cy="304800"/>
          </a:xfrm>
          <a:prstGeom prst="line">
            <a:avLst/>
          </a:prstGeom>
          <a:noFill/>
          <a:ln w="9525" cap="flat" cmpd="sng" algn="ctr">
            <a:solidFill>
              <a:srgbClr val="4F81BD">
                <a:shade val="95000"/>
                <a:satMod val="105000"/>
              </a:srgbClr>
            </a:solidFill>
            <a:prstDash val="solid"/>
          </a:ln>
          <a:effectLst/>
        </p:spPr>
      </p:cxnSp>
      <p:cxnSp>
        <p:nvCxnSpPr>
          <p:cNvPr id="97" name="Straight Connector 96">
            <a:extLst>
              <a:ext uri="{FF2B5EF4-FFF2-40B4-BE49-F238E27FC236}">
                <a16:creationId xmlns:a16="http://schemas.microsoft.com/office/drawing/2014/main" id="{6325E7D5-AA8C-4166-858F-453C1729559D}"/>
              </a:ext>
            </a:extLst>
          </p:cNvPr>
          <p:cNvCxnSpPr/>
          <p:nvPr/>
        </p:nvCxnSpPr>
        <p:spPr>
          <a:xfrm>
            <a:off x="7062148" y="3598649"/>
            <a:ext cx="0" cy="304800"/>
          </a:xfrm>
          <a:prstGeom prst="line">
            <a:avLst/>
          </a:prstGeom>
          <a:noFill/>
          <a:ln w="9525" cap="flat" cmpd="sng" algn="ctr">
            <a:solidFill>
              <a:srgbClr val="4F81BD">
                <a:shade val="95000"/>
                <a:satMod val="105000"/>
              </a:srgbClr>
            </a:solidFill>
            <a:prstDash val="solid"/>
          </a:ln>
          <a:effectLst/>
        </p:spPr>
      </p:cxnSp>
      <p:cxnSp>
        <p:nvCxnSpPr>
          <p:cNvPr id="98" name="Straight Connector 97">
            <a:extLst>
              <a:ext uri="{FF2B5EF4-FFF2-40B4-BE49-F238E27FC236}">
                <a16:creationId xmlns:a16="http://schemas.microsoft.com/office/drawing/2014/main" id="{2A67EFB8-67F3-484C-B33C-9D261DD1325E}"/>
              </a:ext>
            </a:extLst>
          </p:cNvPr>
          <p:cNvCxnSpPr/>
          <p:nvPr/>
        </p:nvCxnSpPr>
        <p:spPr>
          <a:xfrm>
            <a:off x="5233348" y="3598649"/>
            <a:ext cx="0" cy="381000"/>
          </a:xfrm>
          <a:prstGeom prst="line">
            <a:avLst/>
          </a:prstGeom>
          <a:noFill/>
          <a:ln w="9525" cap="flat" cmpd="sng" algn="ctr">
            <a:solidFill>
              <a:srgbClr val="4F81BD">
                <a:shade val="95000"/>
                <a:satMod val="105000"/>
              </a:srgbClr>
            </a:solidFill>
            <a:prstDash val="solid"/>
          </a:ln>
          <a:effectLst/>
        </p:spPr>
      </p:cxnSp>
      <p:cxnSp>
        <p:nvCxnSpPr>
          <p:cNvPr id="99" name="Straight Connector 98">
            <a:extLst>
              <a:ext uri="{FF2B5EF4-FFF2-40B4-BE49-F238E27FC236}">
                <a16:creationId xmlns:a16="http://schemas.microsoft.com/office/drawing/2014/main" id="{3CC23832-539E-411D-AEBA-BA86EF73EDF1}"/>
              </a:ext>
            </a:extLst>
          </p:cNvPr>
          <p:cNvCxnSpPr/>
          <p:nvPr/>
        </p:nvCxnSpPr>
        <p:spPr>
          <a:xfrm>
            <a:off x="4471348" y="3598649"/>
            <a:ext cx="0" cy="381000"/>
          </a:xfrm>
          <a:prstGeom prst="line">
            <a:avLst/>
          </a:prstGeom>
          <a:noFill/>
          <a:ln w="9525" cap="flat" cmpd="sng" algn="ctr">
            <a:solidFill>
              <a:srgbClr val="4F81BD">
                <a:shade val="95000"/>
                <a:satMod val="105000"/>
              </a:srgbClr>
            </a:solidFill>
            <a:prstDash val="solid"/>
          </a:ln>
          <a:effectLst/>
        </p:spPr>
      </p:cxnSp>
      <p:cxnSp>
        <p:nvCxnSpPr>
          <p:cNvPr id="100" name="Straight Connector 99">
            <a:extLst>
              <a:ext uri="{FF2B5EF4-FFF2-40B4-BE49-F238E27FC236}">
                <a16:creationId xmlns:a16="http://schemas.microsoft.com/office/drawing/2014/main" id="{2AEECFF5-DAB2-4756-B1B4-A1BFDAAF1C8A}"/>
              </a:ext>
            </a:extLst>
          </p:cNvPr>
          <p:cNvCxnSpPr/>
          <p:nvPr/>
        </p:nvCxnSpPr>
        <p:spPr>
          <a:xfrm>
            <a:off x="5080948" y="3598649"/>
            <a:ext cx="0" cy="381000"/>
          </a:xfrm>
          <a:prstGeom prst="line">
            <a:avLst/>
          </a:prstGeom>
          <a:noFill/>
          <a:ln w="9525" cap="flat" cmpd="sng" algn="ctr">
            <a:solidFill>
              <a:srgbClr val="4F81BD">
                <a:shade val="95000"/>
                <a:satMod val="105000"/>
              </a:srgbClr>
            </a:solidFill>
            <a:prstDash val="solid"/>
          </a:ln>
          <a:effectLst/>
        </p:spPr>
      </p:cxnSp>
      <p:cxnSp>
        <p:nvCxnSpPr>
          <p:cNvPr id="101" name="Straight Connector 100">
            <a:extLst>
              <a:ext uri="{FF2B5EF4-FFF2-40B4-BE49-F238E27FC236}">
                <a16:creationId xmlns:a16="http://schemas.microsoft.com/office/drawing/2014/main" id="{63ECAEF4-D980-4BE4-BFEC-010EF7E48DDB}"/>
              </a:ext>
            </a:extLst>
          </p:cNvPr>
          <p:cNvCxnSpPr/>
          <p:nvPr/>
        </p:nvCxnSpPr>
        <p:spPr>
          <a:xfrm>
            <a:off x="6909748" y="3598649"/>
            <a:ext cx="0" cy="381000"/>
          </a:xfrm>
          <a:prstGeom prst="line">
            <a:avLst/>
          </a:prstGeom>
          <a:noFill/>
          <a:ln w="9525" cap="flat" cmpd="sng" algn="ctr">
            <a:solidFill>
              <a:srgbClr val="4F81BD">
                <a:shade val="95000"/>
                <a:satMod val="105000"/>
              </a:srgbClr>
            </a:solidFill>
            <a:prstDash val="solid"/>
          </a:ln>
          <a:effectLst/>
        </p:spPr>
      </p:cxnSp>
      <p:cxnSp>
        <p:nvCxnSpPr>
          <p:cNvPr id="102" name="Straight Connector 101">
            <a:extLst>
              <a:ext uri="{FF2B5EF4-FFF2-40B4-BE49-F238E27FC236}">
                <a16:creationId xmlns:a16="http://schemas.microsoft.com/office/drawing/2014/main" id="{A6848E8B-271C-41A8-9295-736381CA02B2}"/>
              </a:ext>
            </a:extLst>
          </p:cNvPr>
          <p:cNvCxnSpPr/>
          <p:nvPr/>
        </p:nvCxnSpPr>
        <p:spPr>
          <a:xfrm>
            <a:off x="5690548" y="3598649"/>
            <a:ext cx="0" cy="381000"/>
          </a:xfrm>
          <a:prstGeom prst="line">
            <a:avLst/>
          </a:prstGeom>
          <a:noFill/>
          <a:ln w="9525" cap="flat" cmpd="sng" algn="ctr">
            <a:solidFill>
              <a:srgbClr val="4F81BD">
                <a:shade val="95000"/>
                <a:satMod val="105000"/>
              </a:srgbClr>
            </a:solidFill>
            <a:prstDash val="solid"/>
          </a:ln>
          <a:effectLst/>
        </p:spPr>
      </p:cxnSp>
      <p:cxnSp>
        <p:nvCxnSpPr>
          <p:cNvPr id="103" name="Straight Connector 102">
            <a:extLst>
              <a:ext uri="{FF2B5EF4-FFF2-40B4-BE49-F238E27FC236}">
                <a16:creationId xmlns:a16="http://schemas.microsoft.com/office/drawing/2014/main" id="{07C220A0-1996-4C8C-A97D-8799763A319C}"/>
              </a:ext>
            </a:extLst>
          </p:cNvPr>
          <p:cNvCxnSpPr/>
          <p:nvPr/>
        </p:nvCxnSpPr>
        <p:spPr>
          <a:xfrm>
            <a:off x="7519348" y="3598649"/>
            <a:ext cx="0" cy="381000"/>
          </a:xfrm>
          <a:prstGeom prst="line">
            <a:avLst/>
          </a:prstGeom>
          <a:noFill/>
          <a:ln w="9525" cap="flat" cmpd="sng" algn="ctr">
            <a:solidFill>
              <a:srgbClr val="4F81BD">
                <a:shade val="95000"/>
                <a:satMod val="105000"/>
              </a:srgbClr>
            </a:solidFill>
            <a:prstDash val="solid"/>
          </a:ln>
          <a:effectLst/>
        </p:spPr>
      </p:cxnSp>
      <p:cxnSp>
        <p:nvCxnSpPr>
          <p:cNvPr id="104" name="Straight Connector 103">
            <a:extLst>
              <a:ext uri="{FF2B5EF4-FFF2-40B4-BE49-F238E27FC236}">
                <a16:creationId xmlns:a16="http://schemas.microsoft.com/office/drawing/2014/main" id="{7138CD13-1309-4494-AA90-97D8479F225C}"/>
              </a:ext>
            </a:extLst>
          </p:cNvPr>
          <p:cNvCxnSpPr/>
          <p:nvPr/>
        </p:nvCxnSpPr>
        <p:spPr>
          <a:xfrm>
            <a:off x="5995348" y="3598649"/>
            <a:ext cx="0" cy="533400"/>
          </a:xfrm>
          <a:prstGeom prst="line">
            <a:avLst/>
          </a:prstGeom>
          <a:noFill/>
          <a:ln w="9525" cap="flat" cmpd="sng" algn="ctr">
            <a:solidFill>
              <a:srgbClr val="4F81BD">
                <a:shade val="95000"/>
                <a:satMod val="105000"/>
              </a:srgbClr>
            </a:solidFill>
            <a:prstDash val="solid"/>
          </a:ln>
          <a:effectLst/>
        </p:spPr>
      </p:cxnSp>
      <p:cxnSp>
        <p:nvCxnSpPr>
          <p:cNvPr id="105" name="Straight Connector 104">
            <a:extLst>
              <a:ext uri="{FF2B5EF4-FFF2-40B4-BE49-F238E27FC236}">
                <a16:creationId xmlns:a16="http://schemas.microsoft.com/office/drawing/2014/main" id="{E0A70998-630E-43E0-A64C-31FBD1EF2CCD}"/>
              </a:ext>
            </a:extLst>
          </p:cNvPr>
          <p:cNvCxnSpPr/>
          <p:nvPr/>
        </p:nvCxnSpPr>
        <p:spPr>
          <a:xfrm>
            <a:off x="4776148" y="3598649"/>
            <a:ext cx="0" cy="533400"/>
          </a:xfrm>
          <a:prstGeom prst="line">
            <a:avLst/>
          </a:prstGeom>
          <a:noFill/>
          <a:ln w="9525" cap="flat" cmpd="sng" algn="ctr">
            <a:solidFill>
              <a:srgbClr val="4F81BD">
                <a:shade val="95000"/>
                <a:satMod val="105000"/>
              </a:srgbClr>
            </a:solidFill>
            <a:prstDash val="solid"/>
          </a:ln>
          <a:effectLst/>
        </p:spPr>
      </p:cxnSp>
      <p:cxnSp>
        <p:nvCxnSpPr>
          <p:cNvPr id="106" name="Straight Connector 105">
            <a:extLst>
              <a:ext uri="{FF2B5EF4-FFF2-40B4-BE49-F238E27FC236}">
                <a16:creationId xmlns:a16="http://schemas.microsoft.com/office/drawing/2014/main" id="{43272685-E8DD-4194-A04C-F4E2A192DFFF}"/>
              </a:ext>
            </a:extLst>
          </p:cNvPr>
          <p:cNvCxnSpPr/>
          <p:nvPr/>
        </p:nvCxnSpPr>
        <p:spPr>
          <a:xfrm>
            <a:off x="5385748" y="3598649"/>
            <a:ext cx="0" cy="762000"/>
          </a:xfrm>
          <a:prstGeom prst="line">
            <a:avLst/>
          </a:prstGeom>
          <a:noFill/>
          <a:ln w="9525" cap="flat" cmpd="sng" algn="ctr">
            <a:solidFill>
              <a:srgbClr val="4F81BD">
                <a:shade val="95000"/>
                <a:satMod val="105000"/>
              </a:srgbClr>
            </a:solidFill>
            <a:prstDash val="solid"/>
          </a:ln>
          <a:effectLst/>
        </p:spPr>
      </p:cxnSp>
      <p:cxnSp>
        <p:nvCxnSpPr>
          <p:cNvPr id="107" name="Straight Connector 106">
            <a:extLst>
              <a:ext uri="{FF2B5EF4-FFF2-40B4-BE49-F238E27FC236}">
                <a16:creationId xmlns:a16="http://schemas.microsoft.com/office/drawing/2014/main" id="{E2F75728-530D-4D60-AD56-51FBA6C69705}"/>
              </a:ext>
            </a:extLst>
          </p:cNvPr>
          <p:cNvCxnSpPr/>
          <p:nvPr/>
        </p:nvCxnSpPr>
        <p:spPr>
          <a:xfrm>
            <a:off x="6300148" y="3598649"/>
            <a:ext cx="0" cy="381000"/>
          </a:xfrm>
          <a:prstGeom prst="line">
            <a:avLst/>
          </a:prstGeom>
          <a:noFill/>
          <a:ln w="9525" cap="flat" cmpd="sng" algn="ctr">
            <a:solidFill>
              <a:srgbClr val="4F81BD">
                <a:shade val="95000"/>
                <a:satMod val="105000"/>
              </a:srgbClr>
            </a:solidFill>
            <a:prstDash val="solid"/>
          </a:ln>
          <a:effectLst/>
        </p:spPr>
      </p:cxnSp>
      <p:cxnSp>
        <p:nvCxnSpPr>
          <p:cNvPr id="108" name="Straight Connector 107">
            <a:extLst>
              <a:ext uri="{FF2B5EF4-FFF2-40B4-BE49-F238E27FC236}">
                <a16:creationId xmlns:a16="http://schemas.microsoft.com/office/drawing/2014/main" id="{C0284A17-2CE4-494C-88FC-75CDFF478283}"/>
              </a:ext>
            </a:extLst>
          </p:cNvPr>
          <p:cNvCxnSpPr/>
          <p:nvPr/>
        </p:nvCxnSpPr>
        <p:spPr>
          <a:xfrm>
            <a:off x="7214548" y="3598649"/>
            <a:ext cx="0" cy="533400"/>
          </a:xfrm>
          <a:prstGeom prst="line">
            <a:avLst/>
          </a:prstGeom>
          <a:noFill/>
          <a:ln w="9525" cap="flat" cmpd="sng" algn="ctr">
            <a:solidFill>
              <a:srgbClr val="4F81BD">
                <a:shade val="95000"/>
                <a:satMod val="105000"/>
              </a:srgbClr>
            </a:solidFill>
            <a:prstDash val="solid"/>
          </a:ln>
          <a:effectLst/>
        </p:spPr>
      </p:cxnSp>
      <p:cxnSp>
        <p:nvCxnSpPr>
          <p:cNvPr id="109" name="Straight Connector 108">
            <a:extLst>
              <a:ext uri="{FF2B5EF4-FFF2-40B4-BE49-F238E27FC236}">
                <a16:creationId xmlns:a16="http://schemas.microsoft.com/office/drawing/2014/main" id="{C916F206-76BA-4D43-A655-5FAC3CFB1600}"/>
              </a:ext>
            </a:extLst>
          </p:cNvPr>
          <p:cNvCxnSpPr/>
          <p:nvPr/>
        </p:nvCxnSpPr>
        <p:spPr>
          <a:xfrm>
            <a:off x="7366948" y="3598649"/>
            <a:ext cx="0" cy="304800"/>
          </a:xfrm>
          <a:prstGeom prst="line">
            <a:avLst/>
          </a:prstGeom>
          <a:noFill/>
          <a:ln w="9525" cap="flat" cmpd="sng" algn="ctr">
            <a:solidFill>
              <a:srgbClr val="4F81BD">
                <a:shade val="95000"/>
                <a:satMod val="105000"/>
              </a:srgbClr>
            </a:solidFill>
            <a:prstDash val="solid"/>
          </a:ln>
          <a:effectLst/>
        </p:spPr>
      </p:cxnSp>
      <p:cxnSp>
        <p:nvCxnSpPr>
          <p:cNvPr id="110" name="Straight Connector 109">
            <a:extLst>
              <a:ext uri="{FF2B5EF4-FFF2-40B4-BE49-F238E27FC236}">
                <a16:creationId xmlns:a16="http://schemas.microsoft.com/office/drawing/2014/main" id="{DECCCE20-274F-4352-886F-042F056A74CC}"/>
              </a:ext>
            </a:extLst>
          </p:cNvPr>
          <p:cNvCxnSpPr/>
          <p:nvPr/>
        </p:nvCxnSpPr>
        <p:spPr>
          <a:xfrm>
            <a:off x="9652948" y="3598649"/>
            <a:ext cx="0" cy="304800"/>
          </a:xfrm>
          <a:prstGeom prst="line">
            <a:avLst/>
          </a:prstGeom>
          <a:noFill/>
          <a:ln w="9525" cap="flat" cmpd="sng" algn="ctr">
            <a:solidFill>
              <a:srgbClr val="4F81BD">
                <a:shade val="95000"/>
                <a:satMod val="105000"/>
              </a:srgbClr>
            </a:solidFill>
            <a:prstDash val="solid"/>
          </a:ln>
          <a:effectLst/>
        </p:spPr>
      </p:cxnSp>
      <p:cxnSp>
        <p:nvCxnSpPr>
          <p:cNvPr id="111" name="Straight Connector 110">
            <a:extLst>
              <a:ext uri="{FF2B5EF4-FFF2-40B4-BE49-F238E27FC236}">
                <a16:creationId xmlns:a16="http://schemas.microsoft.com/office/drawing/2014/main" id="{578E488E-E009-4766-AD42-11B9E0162897}"/>
              </a:ext>
            </a:extLst>
          </p:cNvPr>
          <p:cNvCxnSpPr/>
          <p:nvPr/>
        </p:nvCxnSpPr>
        <p:spPr>
          <a:xfrm>
            <a:off x="7671748" y="3598649"/>
            <a:ext cx="0" cy="304800"/>
          </a:xfrm>
          <a:prstGeom prst="line">
            <a:avLst/>
          </a:prstGeom>
          <a:noFill/>
          <a:ln w="9525" cap="flat" cmpd="sng" algn="ctr">
            <a:solidFill>
              <a:srgbClr val="4F81BD">
                <a:shade val="95000"/>
                <a:satMod val="105000"/>
              </a:srgbClr>
            </a:solidFill>
            <a:prstDash val="solid"/>
          </a:ln>
          <a:effectLst/>
        </p:spPr>
      </p:cxnSp>
      <p:cxnSp>
        <p:nvCxnSpPr>
          <p:cNvPr id="112" name="Straight Connector 111">
            <a:extLst>
              <a:ext uri="{FF2B5EF4-FFF2-40B4-BE49-F238E27FC236}">
                <a16:creationId xmlns:a16="http://schemas.microsoft.com/office/drawing/2014/main" id="{4FE1020E-9C37-4CE8-B4C3-2A9F1E7F4FFA}"/>
              </a:ext>
            </a:extLst>
          </p:cNvPr>
          <p:cNvCxnSpPr/>
          <p:nvPr/>
        </p:nvCxnSpPr>
        <p:spPr>
          <a:xfrm>
            <a:off x="7976548" y="3598649"/>
            <a:ext cx="0" cy="304800"/>
          </a:xfrm>
          <a:prstGeom prst="line">
            <a:avLst/>
          </a:prstGeom>
          <a:noFill/>
          <a:ln w="9525" cap="flat" cmpd="sng" algn="ctr">
            <a:solidFill>
              <a:srgbClr val="4F81BD">
                <a:shade val="95000"/>
                <a:satMod val="105000"/>
              </a:srgbClr>
            </a:solidFill>
            <a:prstDash val="solid"/>
          </a:ln>
          <a:effectLst/>
        </p:spPr>
      </p:cxnSp>
      <p:cxnSp>
        <p:nvCxnSpPr>
          <p:cNvPr id="113" name="Straight Connector 112">
            <a:extLst>
              <a:ext uri="{FF2B5EF4-FFF2-40B4-BE49-F238E27FC236}">
                <a16:creationId xmlns:a16="http://schemas.microsoft.com/office/drawing/2014/main" id="{976BFE06-1417-4C46-A214-7F6CF70EC0F3}"/>
              </a:ext>
            </a:extLst>
          </p:cNvPr>
          <p:cNvCxnSpPr/>
          <p:nvPr/>
        </p:nvCxnSpPr>
        <p:spPr>
          <a:xfrm>
            <a:off x="7824148" y="3598649"/>
            <a:ext cx="0" cy="762000"/>
          </a:xfrm>
          <a:prstGeom prst="line">
            <a:avLst/>
          </a:prstGeom>
          <a:noFill/>
          <a:ln w="9525" cap="flat" cmpd="sng" algn="ctr">
            <a:solidFill>
              <a:srgbClr val="4F81BD">
                <a:shade val="95000"/>
                <a:satMod val="105000"/>
              </a:srgbClr>
            </a:solidFill>
            <a:prstDash val="solid"/>
          </a:ln>
          <a:effectLst/>
        </p:spPr>
      </p:cxnSp>
      <p:cxnSp>
        <p:nvCxnSpPr>
          <p:cNvPr id="114" name="Straight Connector 113">
            <a:extLst>
              <a:ext uri="{FF2B5EF4-FFF2-40B4-BE49-F238E27FC236}">
                <a16:creationId xmlns:a16="http://schemas.microsoft.com/office/drawing/2014/main" id="{036D2626-9911-44B6-9483-A8013AE96FFD}"/>
              </a:ext>
            </a:extLst>
          </p:cNvPr>
          <p:cNvCxnSpPr/>
          <p:nvPr/>
        </p:nvCxnSpPr>
        <p:spPr>
          <a:xfrm>
            <a:off x="8128948" y="3598649"/>
            <a:ext cx="0" cy="381000"/>
          </a:xfrm>
          <a:prstGeom prst="line">
            <a:avLst/>
          </a:prstGeom>
          <a:noFill/>
          <a:ln w="9525" cap="flat" cmpd="sng" algn="ctr">
            <a:solidFill>
              <a:srgbClr val="4F81BD">
                <a:shade val="95000"/>
                <a:satMod val="105000"/>
              </a:srgbClr>
            </a:solidFill>
            <a:prstDash val="solid"/>
          </a:ln>
          <a:effectLst/>
        </p:spPr>
      </p:cxnSp>
      <p:cxnSp>
        <p:nvCxnSpPr>
          <p:cNvPr id="115" name="Straight Connector 114">
            <a:extLst>
              <a:ext uri="{FF2B5EF4-FFF2-40B4-BE49-F238E27FC236}">
                <a16:creationId xmlns:a16="http://schemas.microsoft.com/office/drawing/2014/main" id="{3D2DEBEF-F13C-44FE-B1A4-D9CE09DA5FAE}"/>
              </a:ext>
            </a:extLst>
          </p:cNvPr>
          <p:cNvCxnSpPr/>
          <p:nvPr/>
        </p:nvCxnSpPr>
        <p:spPr>
          <a:xfrm>
            <a:off x="8738548" y="3598649"/>
            <a:ext cx="0" cy="381000"/>
          </a:xfrm>
          <a:prstGeom prst="line">
            <a:avLst/>
          </a:prstGeom>
          <a:noFill/>
          <a:ln w="9525" cap="flat" cmpd="sng" algn="ctr">
            <a:solidFill>
              <a:srgbClr val="4F81BD">
                <a:shade val="95000"/>
                <a:satMod val="105000"/>
              </a:srgbClr>
            </a:solidFill>
            <a:prstDash val="solid"/>
          </a:ln>
          <a:effectLst/>
        </p:spPr>
      </p:cxnSp>
      <p:cxnSp>
        <p:nvCxnSpPr>
          <p:cNvPr id="116" name="Straight Connector 115">
            <a:extLst>
              <a:ext uri="{FF2B5EF4-FFF2-40B4-BE49-F238E27FC236}">
                <a16:creationId xmlns:a16="http://schemas.microsoft.com/office/drawing/2014/main" id="{52E26396-A701-4931-A00B-2477FBC1947B}"/>
              </a:ext>
            </a:extLst>
          </p:cNvPr>
          <p:cNvCxnSpPr/>
          <p:nvPr/>
        </p:nvCxnSpPr>
        <p:spPr>
          <a:xfrm>
            <a:off x="9195748" y="3598649"/>
            <a:ext cx="0" cy="381000"/>
          </a:xfrm>
          <a:prstGeom prst="line">
            <a:avLst/>
          </a:prstGeom>
          <a:noFill/>
          <a:ln w="9525" cap="flat" cmpd="sng" algn="ctr">
            <a:solidFill>
              <a:srgbClr val="4F81BD">
                <a:shade val="95000"/>
                <a:satMod val="105000"/>
              </a:srgbClr>
            </a:solidFill>
            <a:prstDash val="solid"/>
          </a:ln>
          <a:effectLst/>
        </p:spPr>
      </p:cxnSp>
      <p:cxnSp>
        <p:nvCxnSpPr>
          <p:cNvPr id="117" name="Straight Connector 116">
            <a:extLst>
              <a:ext uri="{FF2B5EF4-FFF2-40B4-BE49-F238E27FC236}">
                <a16:creationId xmlns:a16="http://schemas.microsoft.com/office/drawing/2014/main" id="{5BC231AA-B3E2-40B1-8BB3-AC1D4881C933}"/>
              </a:ext>
            </a:extLst>
          </p:cNvPr>
          <p:cNvCxnSpPr/>
          <p:nvPr/>
        </p:nvCxnSpPr>
        <p:spPr>
          <a:xfrm>
            <a:off x="8281348" y="3598649"/>
            <a:ext cx="0" cy="304800"/>
          </a:xfrm>
          <a:prstGeom prst="line">
            <a:avLst/>
          </a:prstGeom>
          <a:noFill/>
          <a:ln w="9525" cap="flat" cmpd="sng" algn="ctr">
            <a:solidFill>
              <a:srgbClr val="4F81BD">
                <a:shade val="95000"/>
                <a:satMod val="105000"/>
              </a:srgbClr>
            </a:solidFill>
            <a:prstDash val="solid"/>
          </a:ln>
          <a:effectLst/>
        </p:spPr>
      </p:cxnSp>
      <p:cxnSp>
        <p:nvCxnSpPr>
          <p:cNvPr id="118" name="Straight Connector 117">
            <a:extLst>
              <a:ext uri="{FF2B5EF4-FFF2-40B4-BE49-F238E27FC236}">
                <a16:creationId xmlns:a16="http://schemas.microsoft.com/office/drawing/2014/main" id="{107CC86A-6B04-439D-9CF5-23E09508F473}"/>
              </a:ext>
            </a:extLst>
          </p:cNvPr>
          <p:cNvCxnSpPr/>
          <p:nvPr/>
        </p:nvCxnSpPr>
        <p:spPr>
          <a:xfrm>
            <a:off x="8586148" y="3598649"/>
            <a:ext cx="0" cy="304800"/>
          </a:xfrm>
          <a:prstGeom prst="line">
            <a:avLst/>
          </a:prstGeom>
          <a:noFill/>
          <a:ln w="9525" cap="flat" cmpd="sng" algn="ctr">
            <a:solidFill>
              <a:srgbClr val="4F81BD">
                <a:shade val="95000"/>
                <a:satMod val="105000"/>
              </a:srgbClr>
            </a:solidFill>
            <a:prstDash val="solid"/>
          </a:ln>
          <a:effectLst/>
        </p:spPr>
      </p:cxnSp>
      <p:cxnSp>
        <p:nvCxnSpPr>
          <p:cNvPr id="119" name="Straight Connector 118">
            <a:extLst>
              <a:ext uri="{FF2B5EF4-FFF2-40B4-BE49-F238E27FC236}">
                <a16:creationId xmlns:a16="http://schemas.microsoft.com/office/drawing/2014/main" id="{A302D7D8-1397-42A3-AFBA-9798ED58F0DF}"/>
              </a:ext>
            </a:extLst>
          </p:cNvPr>
          <p:cNvCxnSpPr/>
          <p:nvPr/>
        </p:nvCxnSpPr>
        <p:spPr>
          <a:xfrm>
            <a:off x="9348148" y="3598649"/>
            <a:ext cx="0" cy="304800"/>
          </a:xfrm>
          <a:prstGeom prst="line">
            <a:avLst/>
          </a:prstGeom>
          <a:noFill/>
          <a:ln w="9525" cap="flat" cmpd="sng" algn="ctr">
            <a:solidFill>
              <a:srgbClr val="4F81BD">
                <a:shade val="95000"/>
                <a:satMod val="105000"/>
              </a:srgbClr>
            </a:solidFill>
            <a:prstDash val="solid"/>
          </a:ln>
          <a:effectLst/>
        </p:spPr>
      </p:cxnSp>
      <p:cxnSp>
        <p:nvCxnSpPr>
          <p:cNvPr id="120" name="Straight Connector 119">
            <a:extLst>
              <a:ext uri="{FF2B5EF4-FFF2-40B4-BE49-F238E27FC236}">
                <a16:creationId xmlns:a16="http://schemas.microsoft.com/office/drawing/2014/main" id="{85BBF456-C24A-45A8-B58C-79ECB10910B8}"/>
              </a:ext>
            </a:extLst>
          </p:cNvPr>
          <p:cNvCxnSpPr/>
          <p:nvPr/>
        </p:nvCxnSpPr>
        <p:spPr>
          <a:xfrm>
            <a:off x="9043348" y="3598649"/>
            <a:ext cx="0" cy="304800"/>
          </a:xfrm>
          <a:prstGeom prst="line">
            <a:avLst/>
          </a:prstGeom>
          <a:noFill/>
          <a:ln w="9525" cap="flat" cmpd="sng" algn="ctr">
            <a:solidFill>
              <a:srgbClr val="4F81BD">
                <a:shade val="95000"/>
                <a:satMod val="105000"/>
              </a:srgbClr>
            </a:solidFill>
            <a:prstDash val="solid"/>
          </a:ln>
          <a:effectLst/>
        </p:spPr>
      </p:cxnSp>
      <p:cxnSp>
        <p:nvCxnSpPr>
          <p:cNvPr id="121" name="Straight Connector 120">
            <a:extLst>
              <a:ext uri="{FF2B5EF4-FFF2-40B4-BE49-F238E27FC236}">
                <a16:creationId xmlns:a16="http://schemas.microsoft.com/office/drawing/2014/main" id="{F685F393-9DC2-4D5B-91A4-151F221E37B3}"/>
              </a:ext>
            </a:extLst>
          </p:cNvPr>
          <p:cNvCxnSpPr/>
          <p:nvPr/>
        </p:nvCxnSpPr>
        <p:spPr>
          <a:xfrm>
            <a:off x="9500548" y="3598649"/>
            <a:ext cx="0" cy="533400"/>
          </a:xfrm>
          <a:prstGeom prst="line">
            <a:avLst/>
          </a:prstGeom>
          <a:noFill/>
          <a:ln w="9525" cap="flat" cmpd="sng" algn="ctr">
            <a:solidFill>
              <a:srgbClr val="4F81BD">
                <a:shade val="95000"/>
                <a:satMod val="105000"/>
              </a:srgbClr>
            </a:solidFill>
            <a:prstDash val="solid"/>
          </a:ln>
          <a:effectLst/>
        </p:spPr>
      </p:cxnSp>
      <p:cxnSp>
        <p:nvCxnSpPr>
          <p:cNvPr id="122" name="Straight Connector 121">
            <a:extLst>
              <a:ext uri="{FF2B5EF4-FFF2-40B4-BE49-F238E27FC236}">
                <a16:creationId xmlns:a16="http://schemas.microsoft.com/office/drawing/2014/main" id="{48E7A057-79EC-4E87-BF9D-D90B3370A559}"/>
              </a:ext>
            </a:extLst>
          </p:cNvPr>
          <p:cNvCxnSpPr/>
          <p:nvPr/>
        </p:nvCxnSpPr>
        <p:spPr>
          <a:xfrm>
            <a:off x="8433748" y="3598649"/>
            <a:ext cx="0" cy="533400"/>
          </a:xfrm>
          <a:prstGeom prst="line">
            <a:avLst/>
          </a:prstGeom>
          <a:noFill/>
          <a:ln w="9525" cap="flat" cmpd="sng" algn="ctr">
            <a:solidFill>
              <a:srgbClr val="4F81BD">
                <a:shade val="95000"/>
                <a:satMod val="105000"/>
              </a:srgbClr>
            </a:solidFill>
            <a:prstDash val="solid"/>
          </a:ln>
          <a:effectLst/>
        </p:spPr>
      </p:cxnSp>
      <p:cxnSp>
        <p:nvCxnSpPr>
          <p:cNvPr id="123" name="Straight Connector 122">
            <a:extLst>
              <a:ext uri="{FF2B5EF4-FFF2-40B4-BE49-F238E27FC236}">
                <a16:creationId xmlns:a16="http://schemas.microsoft.com/office/drawing/2014/main" id="{F3BE3107-A0FD-4AFE-B996-F4937DF68EBC}"/>
              </a:ext>
            </a:extLst>
          </p:cNvPr>
          <p:cNvCxnSpPr/>
          <p:nvPr/>
        </p:nvCxnSpPr>
        <p:spPr>
          <a:xfrm>
            <a:off x="9805348" y="3598649"/>
            <a:ext cx="0" cy="381000"/>
          </a:xfrm>
          <a:prstGeom prst="line">
            <a:avLst/>
          </a:prstGeom>
          <a:noFill/>
          <a:ln w="9525" cap="flat" cmpd="sng" algn="ctr">
            <a:solidFill>
              <a:srgbClr val="4F81BD">
                <a:shade val="95000"/>
                <a:satMod val="105000"/>
              </a:srgbClr>
            </a:solidFill>
            <a:prstDash val="solid"/>
          </a:ln>
          <a:effectLst/>
        </p:spPr>
      </p:cxnSp>
      <p:cxnSp>
        <p:nvCxnSpPr>
          <p:cNvPr id="124" name="Straight Connector 123">
            <a:extLst>
              <a:ext uri="{FF2B5EF4-FFF2-40B4-BE49-F238E27FC236}">
                <a16:creationId xmlns:a16="http://schemas.microsoft.com/office/drawing/2014/main" id="{92DA0934-CEF1-45E7-8A6D-E51A80336371}"/>
              </a:ext>
            </a:extLst>
          </p:cNvPr>
          <p:cNvCxnSpPr/>
          <p:nvPr/>
        </p:nvCxnSpPr>
        <p:spPr>
          <a:xfrm>
            <a:off x="9957748" y="3598649"/>
            <a:ext cx="0" cy="304800"/>
          </a:xfrm>
          <a:prstGeom prst="line">
            <a:avLst/>
          </a:prstGeom>
          <a:noFill/>
          <a:ln w="9525" cap="flat" cmpd="sng" algn="ctr">
            <a:solidFill>
              <a:srgbClr val="4F81BD">
                <a:shade val="95000"/>
                <a:satMod val="105000"/>
              </a:srgbClr>
            </a:solidFill>
            <a:prstDash val="solid"/>
          </a:ln>
          <a:effectLst/>
        </p:spPr>
      </p:cxnSp>
      <p:cxnSp>
        <p:nvCxnSpPr>
          <p:cNvPr id="125" name="Straight Connector 124">
            <a:extLst>
              <a:ext uri="{FF2B5EF4-FFF2-40B4-BE49-F238E27FC236}">
                <a16:creationId xmlns:a16="http://schemas.microsoft.com/office/drawing/2014/main" id="{69C9906A-236A-4CA3-8F52-15B348172D47}"/>
              </a:ext>
            </a:extLst>
          </p:cNvPr>
          <p:cNvCxnSpPr/>
          <p:nvPr/>
        </p:nvCxnSpPr>
        <p:spPr>
          <a:xfrm>
            <a:off x="1728148" y="3598649"/>
            <a:ext cx="8382000" cy="0"/>
          </a:xfrm>
          <a:prstGeom prst="line">
            <a:avLst/>
          </a:prstGeom>
          <a:noFill/>
          <a:ln w="9525" cap="flat" cmpd="sng" algn="ctr">
            <a:solidFill>
              <a:srgbClr val="4F81BD">
                <a:shade val="95000"/>
                <a:satMod val="105000"/>
              </a:srgbClr>
            </a:solidFill>
            <a:prstDash val="solid"/>
          </a:ln>
          <a:effectLst/>
        </p:spPr>
      </p:cxnSp>
      <p:sp>
        <p:nvSpPr>
          <p:cNvPr id="126" name="TextBox 128">
            <a:extLst>
              <a:ext uri="{FF2B5EF4-FFF2-40B4-BE49-F238E27FC236}">
                <a16:creationId xmlns:a16="http://schemas.microsoft.com/office/drawing/2014/main" id="{28BFBAEF-F0EA-4DD9-8BC0-B3ED3A149870}"/>
              </a:ext>
            </a:extLst>
          </p:cNvPr>
          <p:cNvSpPr txBox="1">
            <a:spLocks noChangeArrowheads="1"/>
          </p:cNvSpPr>
          <p:nvPr/>
        </p:nvSpPr>
        <p:spPr bwMode="auto">
          <a:xfrm>
            <a:off x="4014148" y="4817849"/>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1</a:t>
            </a:r>
          </a:p>
        </p:txBody>
      </p:sp>
      <p:sp>
        <p:nvSpPr>
          <p:cNvPr id="127" name="TextBox 129">
            <a:extLst>
              <a:ext uri="{FF2B5EF4-FFF2-40B4-BE49-F238E27FC236}">
                <a16:creationId xmlns:a16="http://schemas.microsoft.com/office/drawing/2014/main" id="{3C85B396-643B-40A3-A83E-C6D6E0F63CD7}"/>
              </a:ext>
            </a:extLst>
          </p:cNvPr>
          <p:cNvSpPr txBox="1">
            <a:spLocks noChangeArrowheads="1"/>
          </p:cNvSpPr>
          <p:nvPr/>
        </p:nvSpPr>
        <p:spPr bwMode="auto">
          <a:xfrm>
            <a:off x="8738548" y="4741649"/>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3</a:t>
            </a:r>
          </a:p>
        </p:txBody>
      </p:sp>
      <p:sp>
        <p:nvSpPr>
          <p:cNvPr id="128" name="TextBox 130">
            <a:extLst>
              <a:ext uri="{FF2B5EF4-FFF2-40B4-BE49-F238E27FC236}">
                <a16:creationId xmlns:a16="http://schemas.microsoft.com/office/drawing/2014/main" id="{FF83F8F5-DD9D-4FD6-9974-5EF2AF5CBD43}"/>
              </a:ext>
            </a:extLst>
          </p:cNvPr>
          <p:cNvSpPr txBox="1">
            <a:spLocks noChangeArrowheads="1"/>
          </p:cNvSpPr>
          <p:nvPr/>
        </p:nvSpPr>
        <p:spPr bwMode="auto">
          <a:xfrm>
            <a:off x="6452548" y="4741649"/>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2</a:t>
            </a:r>
          </a:p>
        </p:txBody>
      </p:sp>
      <p:sp>
        <p:nvSpPr>
          <p:cNvPr id="129" name="Rectangle 128">
            <a:extLst>
              <a:ext uri="{FF2B5EF4-FFF2-40B4-BE49-F238E27FC236}">
                <a16:creationId xmlns:a16="http://schemas.microsoft.com/office/drawing/2014/main" id="{FA96D061-EBBC-454A-BEA5-E6694F734B5F}"/>
              </a:ext>
            </a:extLst>
          </p:cNvPr>
          <p:cNvSpPr/>
          <p:nvPr/>
        </p:nvSpPr>
        <p:spPr>
          <a:xfrm>
            <a:off x="1728148" y="2455649"/>
            <a:ext cx="7772400" cy="1066800"/>
          </a:xfrm>
          <a:prstGeom prst="rect">
            <a:avLst/>
          </a:prstGeom>
          <a:blipFill>
            <a:blip r:embed="rId2" cstate="print"/>
            <a:tile tx="0" ty="0" sx="100000" sy="100000" flip="none" algn="tl"/>
          </a:blipFill>
          <a:ln w="25400" cap="flat" cmpd="sng" algn="ctr">
            <a:solidFill>
              <a:sysClr val="windowText" lastClr="00000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30" name="TextBox 133">
            <a:extLst>
              <a:ext uri="{FF2B5EF4-FFF2-40B4-BE49-F238E27FC236}">
                <a16:creationId xmlns:a16="http://schemas.microsoft.com/office/drawing/2014/main" id="{C838F1A4-D26C-47CB-AF54-34DEAB804ACE}"/>
              </a:ext>
            </a:extLst>
          </p:cNvPr>
          <p:cNvSpPr txBox="1">
            <a:spLocks noChangeArrowheads="1"/>
          </p:cNvSpPr>
          <p:nvPr/>
        </p:nvSpPr>
        <p:spPr bwMode="auto">
          <a:xfrm>
            <a:off x="4471348" y="5807761"/>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ysClr val="windowText" lastClr="000000"/>
                </a:solidFill>
                <a:effectLst/>
                <a:uLnTx/>
                <a:uFillTx/>
                <a:latin typeface="Open Sans"/>
              </a:rPr>
              <a:t>The block is </a:t>
            </a:r>
          </a:p>
        </p:txBody>
      </p:sp>
      <p:sp>
        <p:nvSpPr>
          <p:cNvPr id="131" name="TextBox 134">
            <a:extLst>
              <a:ext uri="{FF2B5EF4-FFF2-40B4-BE49-F238E27FC236}">
                <a16:creationId xmlns:a16="http://schemas.microsoft.com/office/drawing/2014/main" id="{C4952BDE-BED0-41B9-B651-59FB69DCB9FA}"/>
              </a:ext>
            </a:extLst>
          </p:cNvPr>
          <p:cNvSpPr txBox="1">
            <a:spLocks noChangeArrowheads="1"/>
          </p:cNvSpPr>
          <p:nvPr/>
        </p:nvSpPr>
        <p:spPr bwMode="auto">
          <a:xfrm>
            <a:off x="6757348" y="5807761"/>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Open Sans"/>
              </a:rPr>
              <a:t>3 and 1/4”</a:t>
            </a:r>
          </a:p>
        </p:txBody>
      </p:sp>
    </p:spTree>
    <p:extLst>
      <p:ext uri="{BB962C8B-B14F-4D97-AF65-F5344CB8AC3E}">
        <p14:creationId xmlns:p14="http://schemas.microsoft.com/office/powerpoint/2010/main" val="21621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More Inch Divisions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inch is also subdivided into 1/32nd, 1/64th and 1/128th.</a:t>
            </a:r>
          </a:p>
          <a:p>
            <a:pPr lvl="1"/>
            <a:r>
              <a:rPr lang="en-US" dirty="0"/>
              <a:t>Measurements this small are hard to read on a ruler. Machinists use other measurement tools to measure these smaller dimensions.</a:t>
            </a:r>
          </a:p>
          <a:p>
            <a:pPr lvl="1"/>
            <a:r>
              <a:rPr lang="en-US" dirty="0"/>
              <a:t>Measurements are changed into decimals instead of fractions.</a:t>
            </a:r>
          </a:p>
          <a:p>
            <a:pPr lvl="1"/>
            <a:r>
              <a:rPr lang="en-US" dirty="0"/>
              <a:t>Some parts have to be machined to sizes smaller than the thickness of a human hair.</a:t>
            </a:r>
          </a:p>
          <a:p>
            <a:pPr lvl="1"/>
            <a:endParaRPr lang="en-US" dirty="0"/>
          </a:p>
        </p:txBody>
      </p:sp>
    </p:spTree>
    <p:extLst>
      <p:ext uri="{BB962C8B-B14F-4D97-AF65-F5344CB8AC3E}">
        <p14:creationId xmlns:p14="http://schemas.microsoft.com/office/powerpoint/2010/main" val="3612362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Precision Measurement Tools</a:t>
            </a:r>
          </a:p>
        </p:txBody>
      </p:sp>
      <p:pic>
        <p:nvPicPr>
          <p:cNvPr id="4" name="Picture 3" descr="23640483_thb.jpg">
            <a:extLst>
              <a:ext uri="{FF2B5EF4-FFF2-40B4-BE49-F238E27FC236}">
                <a16:creationId xmlns:a16="http://schemas.microsoft.com/office/drawing/2014/main" id="{79B80CAA-CD4C-416D-BCB9-8F07919E0B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8679" y="1555454"/>
            <a:ext cx="33528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alipers.jpg">
            <a:extLst>
              <a:ext uri="{FF2B5EF4-FFF2-40B4-BE49-F238E27FC236}">
                <a16:creationId xmlns:a16="http://schemas.microsoft.com/office/drawing/2014/main" id="{A802DA47-6960-4B7F-A788-0E1E344EF2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1679" y="1479254"/>
            <a:ext cx="32051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551376_technical_drawing.jpg">
            <a:extLst>
              <a:ext uri="{FF2B5EF4-FFF2-40B4-BE49-F238E27FC236}">
                <a16:creationId xmlns:a16="http://schemas.microsoft.com/office/drawing/2014/main" id="{BF8FEAB4-5B37-42E2-8667-EE616E7C7E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3279" y="3765254"/>
            <a:ext cx="27432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a:extLst>
              <a:ext uri="{FF2B5EF4-FFF2-40B4-BE49-F238E27FC236}">
                <a16:creationId xmlns:a16="http://schemas.microsoft.com/office/drawing/2014/main" id="{17052029-55CD-45E0-A4D1-BB1A1780D6FD}"/>
              </a:ext>
            </a:extLst>
          </p:cNvPr>
          <p:cNvSpPr txBox="1">
            <a:spLocks noChangeArrowheads="1"/>
          </p:cNvSpPr>
          <p:nvPr/>
        </p:nvSpPr>
        <p:spPr bwMode="auto">
          <a:xfrm>
            <a:off x="2024879" y="2927054"/>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Open Sans"/>
              </a:rPr>
              <a:t>Micrometer</a:t>
            </a:r>
          </a:p>
        </p:txBody>
      </p:sp>
      <p:sp>
        <p:nvSpPr>
          <p:cNvPr id="8" name="TextBox 9">
            <a:extLst>
              <a:ext uri="{FF2B5EF4-FFF2-40B4-BE49-F238E27FC236}">
                <a16:creationId xmlns:a16="http://schemas.microsoft.com/office/drawing/2014/main" id="{0EE2DCB0-1075-4638-813E-2D10771960F7}"/>
              </a:ext>
            </a:extLst>
          </p:cNvPr>
          <p:cNvSpPr txBox="1">
            <a:spLocks noChangeArrowheads="1"/>
          </p:cNvSpPr>
          <p:nvPr/>
        </p:nvSpPr>
        <p:spPr bwMode="auto">
          <a:xfrm>
            <a:off x="8654279" y="3003254"/>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Open Sans"/>
              </a:rPr>
              <a:t>Caliper</a:t>
            </a:r>
          </a:p>
        </p:txBody>
      </p:sp>
      <p:sp>
        <p:nvSpPr>
          <p:cNvPr id="9" name="TextBox 10">
            <a:extLst>
              <a:ext uri="{FF2B5EF4-FFF2-40B4-BE49-F238E27FC236}">
                <a16:creationId xmlns:a16="http://schemas.microsoft.com/office/drawing/2014/main" id="{16178972-8F19-4822-A50A-E2A2EFC103E5}"/>
              </a:ext>
            </a:extLst>
          </p:cNvPr>
          <p:cNvSpPr txBox="1">
            <a:spLocks noChangeArrowheads="1"/>
          </p:cNvSpPr>
          <p:nvPr/>
        </p:nvSpPr>
        <p:spPr bwMode="auto">
          <a:xfrm>
            <a:off x="4463279" y="6206829"/>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Open Sans"/>
              </a:rPr>
              <a:t>Digital Caliper</a:t>
            </a:r>
          </a:p>
        </p:txBody>
      </p:sp>
    </p:spTree>
    <p:extLst>
      <p:ext uri="{BB962C8B-B14F-4D97-AF65-F5344CB8AC3E}">
        <p14:creationId xmlns:p14="http://schemas.microsoft.com/office/powerpoint/2010/main" val="4116948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Measurement Tools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Micrometer  measures to 0.001 of an inch.</a:t>
            </a:r>
          </a:p>
          <a:p>
            <a:pPr lvl="1"/>
            <a:r>
              <a:rPr lang="en-US" dirty="0"/>
              <a:t>Calipers measure to 0.001 of an inch.</a:t>
            </a:r>
          </a:p>
          <a:p>
            <a:pPr lvl="1"/>
            <a:r>
              <a:rPr lang="en-US" dirty="0"/>
              <a:t>Digital Calipers measure to 0.0005 of an inch.</a:t>
            </a:r>
          </a:p>
          <a:p>
            <a:pPr lvl="1"/>
            <a:r>
              <a:rPr lang="en-US" dirty="0"/>
              <a:t>Micrometers and calipers can be standard or metric system.</a:t>
            </a:r>
          </a:p>
          <a:p>
            <a:pPr lvl="1"/>
            <a:r>
              <a:rPr lang="en-US" dirty="0"/>
              <a:t>Digital Calipers can be switched between the systems with the use of a button.</a:t>
            </a:r>
          </a:p>
          <a:p>
            <a:pPr lvl="1"/>
            <a:endParaRPr lang="en-US" dirty="0"/>
          </a:p>
        </p:txBody>
      </p:sp>
    </p:spTree>
    <p:extLst>
      <p:ext uri="{BB962C8B-B14F-4D97-AF65-F5344CB8AC3E}">
        <p14:creationId xmlns:p14="http://schemas.microsoft.com/office/powerpoint/2010/main" val="2912756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The Digital Caliper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Measurement tool most used today.</a:t>
            </a:r>
          </a:p>
          <a:p>
            <a:pPr lvl="1"/>
            <a:r>
              <a:rPr lang="en-US" dirty="0"/>
              <a:t>The caliper will measure outside, inside, depth and step dimensions.</a:t>
            </a:r>
          </a:p>
          <a:p>
            <a:pPr lvl="1"/>
            <a:r>
              <a:rPr lang="en-US" dirty="0"/>
              <a:t>Can be set to decimals, metric and fractional readings.</a:t>
            </a:r>
          </a:p>
          <a:p>
            <a:pPr lvl="1"/>
            <a:r>
              <a:rPr lang="en-US" dirty="0"/>
              <a:t>Easy to use and set.</a:t>
            </a:r>
          </a:p>
          <a:p>
            <a:pPr lvl="1"/>
            <a:endParaRPr lang="en-US" dirty="0"/>
          </a:p>
        </p:txBody>
      </p:sp>
      <p:pic>
        <p:nvPicPr>
          <p:cNvPr id="4" name="Picture 3" descr="551376_technical_drawing.jpg">
            <a:extLst>
              <a:ext uri="{FF2B5EF4-FFF2-40B4-BE49-F238E27FC236}">
                <a16:creationId xmlns:a16="http://schemas.microsoft.com/office/drawing/2014/main" id="{53166B55-DE41-4A0C-A2CA-8C2F54D902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13989" y="1620672"/>
            <a:ext cx="41370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079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Digital Caliper Parts</a:t>
            </a:r>
          </a:p>
        </p:txBody>
      </p:sp>
      <p:pic>
        <p:nvPicPr>
          <p:cNvPr id="4" name="Content Placeholder 5" descr="Digital Caliper Lineart.jpg">
            <a:extLst>
              <a:ext uri="{FF2B5EF4-FFF2-40B4-BE49-F238E27FC236}">
                <a16:creationId xmlns:a16="http://schemas.microsoft.com/office/drawing/2014/main" id="{8E548008-B00F-4BE2-90A6-2629732AAFAF}"/>
              </a:ext>
            </a:extLst>
          </p:cNvPr>
          <p:cNvPicPr>
            <a:picLocks noGrp="1" noChangeAspect="1"/>
          </p:cNvPicPr>
          <p:nvPr/>
        </p:nvPicPr>
        <p:blipFill>
          <a:blip r:embed="rId2">
            <a:extLst>
              <a:ext uri="{28A0092B-C50C-407E-A947-70E740481C1C}">
                <a14:useLocalDpi xmlns:a14="http://schemas.microsoft.com/office/drawing/2010/main" val="0"/>
              </a:ext>
            </a:extLst>
          </a:blip>
          <a:srcRect l="21378" t="34491" b="28461"/>
          <a:stretch>
            <a:fillRect/>
          </a:stretch>
        </p:blipFill>
        <p:spPr bwMode="auto">
          <a:xfrm>
            <a:off x="2262116" y="2458421"/>
            <a:ext cx="68945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DA78A3F7-0D45-4AC4-8FF5-46A3FBF46AF2}"/>
              </a:ext>
            </a:extLst>
          </p:cNvPr>
          <p:cNvCxnSpPr>
            <a:cxnSpLocks/>
          </p:cNvCxnSpPr>
          <p:nvPr/>
        </p:nvCxnSpPr>
        <p:spPr>
          <a:xfrm>
            <a:off x="2795516" y="4668221"/>
            <a:ext cx="533400" cy="0"/>
          </a:xfrm>
          <a:prstGeom prst="straightConnector1">
            <a:avLst/>
          </a:prstGeom>
          <a:noFill/>
          <a:ln w="9525" cap="flat" cmpd="sng" algn="ctr">
            <a:solidFill>
              <a:sysClr val="windowText" lastClr="000000"/>
            </a:solidFill>
            <a:prstDash val="solid"/>
            <a:headEnd type="arrow"/>
            <a:tailEnd type="arrow"/>
          </a:ln>
          <a:effectLst/>
        </p:spPr>
      </p:cxnSp>
      <p:cxnSp>
        <p:nvCxnSpPr>
          <p:cNvPr id="6" name="Straight Connector 5">
            <a:extLst>
              <a:ext uri="{FF2B5EF4-FFF2-40B4-BE49-F238E27FC236}">
                <a16:creationId xmlns:a16="http://schemas.microsoft.com/office/drawing/2014/main" id="{6A947772-01D5-4534-B66A-A00331062A54}"/>
              </a:ext>
            </a:extLst>
          </p:cNvPr>
          <p:cNvCxnSpPr>
            <a:cxnSpLocks/>
          </p:cNvCxnSpPr>
          <p:nvPr/>
        </p:nvCxnSpPr>
        <p:spPr>
          <a:xfrm flipV="1">
            <a:off x="2643116" y="2458421"/>
            <a:ext cx="0" cy="304800"/>
          </a:xfrm>
          <a:prstGeom prst="line">
            <a:avLst/>
          </a:prstGeom>
          <a:noFill/>
          <a:ln w="9525" cap="flat" cmpd="sng" algn="ctr">
            <a:solidFill>
              <a:sysClr val="windowText" lastClr="000000"/>
            </a:solidFill>
            <a:prstDash val="solid"/>
          </a:ln>
          <a:effectLst/>
        </p:spPr>
      </p:cxnSp>
      <p:cxnSp>
        <p:nvCxnSpPr>
          <p:cNvPr id="7" name="Straight Connector 6">
            <a:extLst>
              <a:ext uri="{FF2B5EF4-FFF2-40B4-BE49-F238E27FC236}">
                <a16:creationId xmlns:a16="http://schemas.microsoft.com/office/drawing/2014/main" id="{A3E6A211-6C6A-4141-9D31-CE8DFE6CEEA8}"/>
              </a:ext>
            </a:extLst>
          </p:cNvPr>
          <p:cNvCxnSpPr>
            <a:cxnSpLocks/>
          </p:cNvCxnSpPr>
          <p:nvPr/>
        </p:nvCxnSpPr>
        <p:spPr>
          <a:xfrm flipV="1">
            <a:off x="3176516" y="2458421"/>
            <a:ext cx="0" cy="304800"/>
          </a:xfrm>
          <a:prstGeom prst="line">
            <a:avLst/>
          </a:prstGeom>
          <a:noFill/>
          <a:ln w="9525" cap="flat" cmpd="sng" algn="ctr">
            <a:solidFill>
              <a:sysClr val="windowText" lastClr="000000"/>
            </a:solidFill>
            <a:prstDash val="solid"/>
          </a:ln>
          <a:effectLst/>
        </p:spPr>
      </p:cxnSp>
      <p:cxnSp>
        <p:nvCxnSpPr>
          <p:cNvPr id="8" name="Straight Arrow Connector 7">
            <a:extLst>
              <a:ext uri="{FF2B5EF4-FFF2-40B4-BE49-F238E27FC236}">
                <a16:creationId xmlns:a16="http://schemas.microsoft.com/office/drawing/2014/main" id="{959FE175-EE2F-4727-B9C7-B09F33DEE07F}"/>
              </a:ext>
            </a:extLst>
          </p:cNvPr>
          <p:cNvCxnSpPr>
            <a:cxnSpLocks/>
          </p:cNvCxnSpPr>
          <p:nvPr/>
        </p:nvCxnSpPr>
        <p:spPr>
          <a:xfrm>
            <a:off x="2643116" y="2610821"/>
            <a:ext cx="533400" cy="0"/>
          </a:xfrm>
          <a:prstGeom prst="straightConnector1">
            <a:avLst/>
          </a:prstGeom>
          <a:noFill/>
          <a:ln w="9525" cap="flat" cmpd="sng" algn="ctr">
            <a:solidFill>
              <a:sysClr val="windowText" lastClr="000000"/>
            </a:solidFill>
            <a:prstDash val="solid"/>
            <a:headEnd type="arrow"/>
            <a:tailEnd type="arrow"/>
          </a:ln>
          <a:effectLst/>
        </p:spPr>
      </p:cxnSp>
      <p:cxnSp>
        <p:nvCxnSpPr>
          <p:cNvPr id="9" name="Straight Arrow Connector 8">
            <a:extLst>
              <a:ext uri="{FF2B5EF4-FFF2-40B4-BE49-F238E27FC236}">
                <a16:creationId xmlns:a16="http://schemas.microsoft.com/office/drawing/2014/main" id="{7CF0096C-100F-4366-8772-63517129383E}"/>
              </a:ext>
            </a:extLst>
          </p:cNvPr>
          <p:cNvCxnSpPr>
            <a:stCxn id="19" idx="1"/>
          </p:cNvCxnSpPr>
          <p:nvPr/>
        </p:nvCxnSpPr>
        <p:spPr>
          <a:xfrm flipH="1">
            <a:off x="4167116" y="2002710"/>
            <a:ext cx="609600" cy="989111"/>
          </a:xfrm>
          <a:prstGeom prst="straightConnector1">
            <a:avLst/>
          </a:prstGeom>
          <a:noFill/>
          <a:ln w="9525" cap="flat" cmpd="sng" algn="ctr">
            <a:solidFill>
              <a:sysClr val="windowText" lastClr="000000"/>
            </a:solidFill>
            <a:prstDash val="solid"/>
            <a:tailEnd type="arrow"/>
          </a:ln>
          <a:effectLst/>
        </p:spPr>
      </p:cxnSp>
      <p:cxnSp>
        <p:nvCxnSpPr>
          <p:cNvPr id="10" name="Straight Arrow Connector 9">
            <a:extLst>
              <a:ext uri="{FF2B5EF4-FFF2-40B4-BE49-F238E27FC236}">
                <a16:creationId xmlns:a16="http://schemas.microsoft.com/office/drawing/2014/main" id="{240FF4F0-06B1-4AEF-978C-8C0B169957B3}"/>
              </a:ext>
            </a:extLst>
          </p:cNvPr>
          <p:cNvCxnSpPr>
            <a:cxnSpLocks/>
          </p:cNvCxnSpPr>
          <p:nvPr/>
        </p:nvCxnSpPr>
        <p:spPr>
          <a:xfrm flipH="1">
            <a:off x="2871716" y="2077421"/>
            <a:ext cx="457200" cy="533400"/>
          </a:xfrm>
          <a:prstGeom prst="straightConnector1">
            <a:avLst/>
          </a:prstGeom>
          <a:noFill/>
          <a:ln w="9525" cap="flat" cmpd="sng" algn="ctr">
            <a:solidFill>
              <a:sysClr val="windowText" lastClr="000000"/>
            </a:solidFill>
            <a:prstDash val="solid"/>
            <a:tailEnd type="arrow"/>
          </a:ln>
          <a:effectLst/>
        </p:spPr>
      </p:cxnSp>
      <p:cxnSp>
        <p:nvCxnSpPr>
          <p:cNvPr id="11" name="Straight Arrow Connector 10">
            <a:extLst>
              <a:ext uri="{FF2B5EF4-FFF2-40B4-BE49-F238E27FC236}">
                <a16:creationId xmlns:a16="http://schemas.microsoft.com/office/drawing/2014/main" id="{D2A4F31C-C3D8-4652-9528-10473EF5E0D4}"/>
              </a:ext>
            </a:extLst>
          </p:cNvPr>
          <p:cNvCxnSpPr>
            <a:cxnSpLocks/>
          </p:cNvCxnSpPr>
          <p:nvPr/>
        </p:nvCxnSpPr>
        <p:spPr>
          <a:xfrm flipH="1" flipV="1">
            <a:off x="3100316" y="4668221"/>
            <a:ext cx="304800" cy="838200"/>
          </a:xfrm>
          <a:prstGeom prst="straightConnector1">
            <a:avLst/>
          </a:prstGeom>
          <a:noFill/>
          <a:ln w="9525" cap="flat" cmpd="sng" algn="ctr">
            <a:solidFill>
              <a:sysClr val="windowText" lastClr="000000"/>
            </a:solidFill>
            <a:prstDash val="solid"/>
            <a:tailEnd type="arrow"/>
          </a:ln>
          <a:effectLst/>
        </p:spPr>
      </p:cxnSp>
      <p:cxnSp>
        <p:nvCxnSpPr>
          <p:cNvPr id="12" name="Straight Arrow Connector 11">
            <a:extLst>
              <a:ext uri="{FF2B5EF4-FFF2-40B4-BE49-F238E27FC236}">
                <a16:creationId xmlns:a16="http://schemas.microsoft.com/office/drawing/2014/main" id="{25F72F86-B4F2-49F6-8424-894029AFB5BE}"/>
              </a:ext>
            </a:extLst>
          </p:cNvPr>
          <p:cNvCxnSpPr>
            <a:cxnSpLocks/>
          </p:cNvCxnSpPr>
          <p:nvPr/>
        </p:nvCxnSpPr>
        <p:spPr>
          <a:xfrm flipH="1" flipV="1">
            <a:off x="3709916" y="3830021"/>
            <a:ext cx="228600" cy="1219200"/>
          </a:xfrm>
          <a:prstGeom prst="straightConnector1">
            <a:avLst/>
          </a:prstGeom>
          <a:noFill/>
          <a:ln w="9525" cap="flat" cmpd="sng" algn="ctr">
            <a:solidFill>
              <a:sysClr val="windowText" lastClr="000000"/>
            </a:solidFill>
            <a:prstDash val="solid"/>
            <a:tailEnd type="arrow"/>
          </a:ln>
          <a:effectLst/>
        </p:spPr>
      </p:cxnSp>
      <p:cxnSp>
        <p:nvCxnSpPr>
          <p:cNvPr id="13" name="Straight Arrow Connector 12">
            <a:extLst>
              <a:ext uri="{FF2B5EF4-FFF2-40B4-BE49-F238E27FC236}">
                <a16:creationId xmlns:a16="http://schemas.microsoft.com/office/drawing/2014/main" id="{ED8B4DB7-3A7C-4F5D-9A95-B89FD6BD8F24}"/>
              </a:ext>
            </a:extLst>
          </p:cNvPr>
          <p:cNvCxnSpPr>
            <a:cxnSpLocks/>
          </p:cNvCxnSpPr>
          <p:nvPr/>
        </p:nvCxnSpPr>
        <p:spPr>
          <a:xfrm flipH="1">
            <a:off x="4243316" y="2306021"/>
            <a:ext cx="1219200" cy="1143000"/>
          </a:xfrm>
          <a:prstGeom prst="straightConnector1">
            <a:avLst/>
          </a:prstGeom>
          <a:noFill/>
          <a:ln w="9525" cap="flat" cmpd="sng" algn="ctr">
            <a:solidFill>
              <a:sysClr val="windowText" lastClr="000000"/>
            </a:solidFill>
            <a:prstDash val="solid"/>
            <a:tailEnd type="arrow"/>
          </a:ln>
          <a:effectLst/>
        </p:spPr>
      </p:cxnSp>
      <p:cxnSp>
        <p:nvCxnSpPr>
          <p:cNvPr id="14" name="Straight Arrow Connector 13">
            <a:extLst>
              <a:ext uri="{FF2B5EF4-FFF2-40B4-BE49-F238E27FC236}">
                <a16:creationId xmlns:a16="http://schemas.microsoft.com/office/drawing/2014/main" id="{3A48C968-D16C-47F1-871A-2CBC06904F75}"/>
              </a:ext>
            </a:extLst>
          </p:cNvPr>
          <p:cNvCxnSpPr>
            <a:cxnSpLocks/>
          </p:cNvCxnSpPr>
          <p:nvPr/>
        </p:nvCxnSpPr>
        <p:spPr>
          <a:xfrm flipH="1" flipV="1">
            <a:off x="4090916" y="3830021"/>
            <a:ext cx="838200" cy="1219200"/>
          </a:xfrm>
          <a:prstGeom prst="straightConnector1">
            <a:avLst/>
          </a:prstGeom>
          <a:noFill/>
          <a:ln w="9525" cap="flat" cmpd="sng" algn="ctr">
            <a:solidFill>
              <a:sysClr val="windowText" lastClr="000000"/>
            </a:solidFill>
            <a:prstDash val="solid"/>
            <a:tailEnd type="arrow"/>
          </a:ln>
          <a:effectLst/>
        </p:spPr>
      </p:cxnSp>
      <p:cxnSp>
        <p:nvCxnSpPr>
          <p:cNvPr id="15" name="Straight Arrow Connector 14">
            <a:extLst>
              <a:ext uri="{FF2B5EF4-FFF2-40B4-BE49-F238E27FC236}">
                <a16:creationId xmlns:a16="http://schemas.microsoft.com/office/drawing/2014/main" id="{805F012C-0D18-439C-93FC-5158CAF08444}"/>
              </a:ext>
            </a:extLst>
          </p:cNvPr>
          <p:cNvCxnSpPr>
            <a:cxnSpLocks/>
          </p:cNvCxnSpPr>
          <p:nvPr/>
        </p:nvCxnSpPr>
        <p:spPr>
          <a:xfrm flipH="1" flipV="1">
            <a:off x="4471916" y="3830021"/>
            <a:ext cx="1524000" cy="990600"/>
          </a:xfrm>
          <a:prstGeom prst="straightConnector1">
            <a:avLst/>
          </a:prstGeom>
          <a:noFill/>
          <a:ln w="9525" cap="flat" cmpd="sng" algn="ctr">
            <a:solidFill>
              <a:sysClr val="windowText" lastClr="000000"/>
            </a:solidFill>
            <a:prstDash val="solid"/>
            <a:tailEnd type="arrow"/>
          </a:ln>
          <a:effectLst/>
        </p:spPr>
      </p:cxnSp>
      <p:cxnSp>
        <p:nvCxnSpPr>
          <p:cNvPr id="16" name="Straight Arrow Connector 15">
            <a:extLst>
              <a:ext uri="{FF2B5EF4-FFF2-40B4-BE49-F238E27FC236}">
                <a16:creationId xmlns:a16="http://schemas.microsoft.com/office/drawing/2014/main" id="{3C0E2B56-371E-404C-A152-BD0E1248EDD9}"/>
              </a:ext>
            </a:extLst>
          </p:cNvPr>
          <p:cNvCxnSpPr>
            <a:cxnSpLocks/>
          </p:cNvCxnSpPr>
          <p:nvPr/>
        </p:nvCxnSpPr>
        <p:spPr>
          <a:xfrm flipH="1">
            <a:off x="6376916" y="2382221"/>
            <a:ext cx="838200" cy="1143000"/>
          </a:xfrm>
          <a:prstGeom prst="straightConnector1">
            <a:avLst/>
          </a:prstGeom>
          <a:noFill/>
          <a:ln w="9525" cap="flat" cmpd="sng" algn="ctr">
            <a:solidFill>
              <a:sysClr val="windowText" lastClr="000000"/>
            </a:solidFill>
            <a:prstDash val="solid"/>
            <a:tailEnd type="arrow"/>
          </a:ln>
          <a:effectLst/>
        </p:spPr>
      </p:cxnSp>
      <p:cxnSp>
        <p:nvCxnSpPr>
          <p:cNvPr id="17" name="Straight Arrow Connector 16">
            <a:extLst>
              <a:ext uri="{FF2B5EF4-FFF2-40B4-BE49-F238E27FC236}">
                <a16:creationId xmlns:a16="http://schemas.microsoft.com/office/drawing/2014/main" id="{4049B238-BA98-457E-BD52-070B5EDABB2C}"/>
              </a:ext>
            </a:extLst>
          </p:cNvPr>
          <p:cNvCxnSpPr>
            <a:cxnSpLocks/>
          </p:cNvCxnSpPr>
          <p:nvPr/>
        </p:nvCxnSpPr>
        <p:spPr>
          <a:xfrm flipH="1" flipV="1">
            <a:off x="8586716" y="3601421"/>
            <a:ext cx="381000" cy="1524000"/>
          </a:xfrm>
          <a:prstGeom prst="straightConnector1">
            <a:avLst/>
          </a:prstGeom>
          <a:noFill/>
          <a:ln w="9525" cap="flat" cmpd="sng" algn="ctr">
            <a:solidFill>
              <a:sysClr val="windowText" lastClr="000000"/>
            </a:solidFill>
            <a:prstDash val="solid"/>
            <a:tailEnd type="arrow"/>
          </a:ln>
          <a:effectLst/>
        </p:spPr>
      </p:cxnSp>
      <p:sp>
        <p:nvSpPr>
          <p:cNvPr id="18" name="TextBox 37">
            <a:extLst>
              <a:ext uri="{FF2B5EF4-FFF2-40B4-BE49-F238E27FC236}">
                <a16:creationId xmlns:a16="http://schemas.microsoft.com/office/drawing/2014/main" id="{34003FFB-50E2-4281-81DD-4A10FCD401BD}"/>
              </a:ext>
            </a:extLst>
          </p:cNvPr>
          <p:cNvSpPr txBox="1">
            <a:spLocks noChangeArrowheads="1"/>
          </p:cNvSpPr>
          <p:nvPr/>
        </p:nvSpPr>
        <p:spPr bwMode="auto">
          <a:xfrm>
            <a:off x="3252716" y="1848821"/>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ysClr val="windowText" lastClr="000000"/>
                </a:solidFill>
                <a:effectLst/>
                <a:uLnTx/>
                <a:uFillTx/>
                <a:latin typeface="Open Sans"/>
              </a:rPr>
              <a:t>Inside Jaws</a:t>
            </a:r>
          </a:p>
        </p:txBody>
      </p:sp>
      <p:sp>
        <p:nvSpPr>
          <p:cNvPr id="19" name="TextBox 38">
            <a:extLst>
              <a:ext uri="{FF2B5EF4-FFF2-40B4-BE49-F238E27FC236}">
                <a16:creationId xmlns:a16="http://schemas.microsoft.com/office/drawing/2014/main" id="{6BEA51C3-E9A4-4DF9-95BC-97ED5EE773C7}"/>
              </a:ext>
            </a:extLst>
          </p:cNvPr>
          <p:cNvSpPr txBox="1">
            <a:spLocks noChangeArrowheads="1"/>
          </p:cNvSpPr>
          <p:nvPr/>
        </p:nvSpPr>
        <p:spPr bwMode="auto">
          <a:xfrm>
            <a:off x="4776716" y="1848821"/>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ysClr val="windowText" lastClr="000000"/>
                </a:solidFill>
                <a:effectLst/>
                <a:uLnTx/>
                <a:uFillTx/>
                <a:latin typeface="Open Sans"/>
              </a:rPr>
              <a:t>Lock Knob</a:t>
            </a:r>
          </a:p>
        </p:txBody>
      </p:sp>
      <p:sp>
        <p:nvSpPr>
          <p:cNvPr id="20" name="TextBox 40">
            <a:extLst>
              <a:ext uri="{FF2B5EF4-FFF2-40B4-BE49-F238E27FC236}">
                <a16:creationId xmlns:a16="http://schemas.microsoft.com/office/drawing/2014/main" id="{69B7A820-7153-4988-BF66-964747915074}"/>
              </a:ext>
            </a:extLst>
          </p:cNvPr>
          <p:cNvSpPr txBox="1">
            <a:spLocks noChangeArrowheads="1"/>
          </p:cNvSpPr>
          <p:nvPr/>
        </p:nvSpPr>
        <p:spPr bwMode="auto">
          <a:xfrm>
            <a:off x="5462516" y="2077421"/>
            <a:ext cx="160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ysClr val="windowText" lastClr="000000"/>
                </a:solidFill>
                <a:effectLst/>
                <a:uLnTx/>
                <a:uFillTx/>
                <a:latin typeface="Open Sans"/>
              </a:rPr>
              <a:t>LCD Display</a:t>
            </a:r>
          </a:p>
        </p:txBody>
      </p:sp>
      <p:sp>
        <p:nvSpPr>
          <p:cNvPr id="21" name="TextBox 41">
            <a:extLst>
              <a:ext uri="{FF2B5EF4-FFF2-40B4-BE49-F238E27FC236}">
                <a16:creationId xmlns:a16="http://schemas.microsoft.com/office/drawing/2014/main" id="{B222152B-5F99-43FB-AABA-7BDF7A06BF01}"/>
              </a:ext>
            </a:extLst>
          </p:cNvPr>
          <p:cNvSpPr txBox="1">
            <a:spLocks noChangeArrowheads="1"/>
          </p:cNvSpPr>
          <p:nvPr/>
        </p:nvSpPr>
        <p:spPr bwMode="auto">
          <a:xfrm>
            <a:off x="7138916" y="2077421"/>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ysClr val="windowText" lastClr="000000"/>
                </a:solidFill>
                <a:effectLst/>
                <a:uLnTx/>
                <a:uFillTx/>
                <a:latin typeface="Open Sans"/>
              </a:rPr>
              <a:t>Beam Graduations</a:t>
            </a:r>
          </a:p>
        </p:txBody>
      </p:sp>
      <p:sp>
        <p:nvSpPr>
          <p:cNvPr id="22" name="TextBox 42">
            <a:extLst>
              <a:ext uri="{FF2B5EF4-FFF2-40B4-BE49-F238E27FC236}">
                <a16:creationId xmlns:a16="http://schemas.microsoft.com/office/drawing/2014/main" id="{6DCFD5ED-955C-4C6B-929C-9B851F870AD4}"/>
              </a:ext>
            </a:extLst>
          </p:cNvPr>
          <p:cNvSpPr txBox="1">
            <a:spLocks noChangeArrowheads="1"/>
          </p:cNvSpPr>
          <p:nvPr/>
        </p:nvSpPr>
        <p:spPr bwMode="auto">
          <a:xfrm>
            <a:off x="8815316" y="5201621"/>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ysClr val="windowText" lastClr="000000"/>
                </a:solidFill>
                <a:effectLst/>
                <a:uLnTx/>
                <a:uFillTx/>
                <a:latin typeface="Open Sans"/>
              </a:rPr>
              <a:t>Depth Gauge</a:t>
            </a:r>
          </a:p>
        </p:txBody>
      </p:sp>
      <p:sp>
        <p:nvSpPr>
          <p:cNvPr id="23" name="TextBox 43">
            <a:extLst>
              <a:ext uri="{FF2B5EF4-FFF2-40B4-BE49-F238E27FC236}">
                <a16:creationId xmlns:a16="http://schemas.microsoft.com/office/drawing/2014/main" id="{9C6C7D67-5E3B-4929-B4AE-A588EAD3AFA2}"/>
              </a:ext>
            </a:extLst>
          </p:cNvPr>
          <p:cNvSpPr txBox="1">
            <a:spLocks noChangeArrowheads="1"/>
          </p:cNvSpPr>
          <p:nvPr/>
        </p:nvSpPr>
        <p:spPr bwMode="auto">
          <a:xfrm>
            <a:off x="5995916" y="4668221"/>
            <a:ext cx="236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ysClr val="windowText" lastClr="000000"/>
                </a:solidFill>
                <a:effectLst/>
                <a:uLnTx/>
                <a:uFillTx/>
                <a:latin typeface="Open Sans"/>
              </a:rPr>
              <a:t>Zero Adjusting Button</a:t>
            </a:r>
          </a:p>
        </p:txBody>
      </p:sp>
      <p:sp>
        <p:nvSpPr>
          <p:cNvPr id="24" name="TextBox 44">
            <a:extLst>
              <a:ext uri="{FF2B5EF4-FFF2-40B4-BE49-F238E27FC236}">
                <a16:creationId xmlns:a16="http://schemas.microsoft.com/office/drawing/2014/main" id="{308165B0-0068-4F35-A177-B4726751923C}"/>
              </a:ext>
            </a:extLst>
          </p:cNvPr>
          <p:cNvSpPr txBox="1">
            <a:spLocks noChangeArrowheads="1"/>
          </p:cNvSpPr>
          <p:nvPr/>
        </p:nvSpPr>
        <p:spPr bwMode="auto">
          <a:xfrm>
            <a:off x="4929116" y="5125421"/>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ysClr val="windowText" lastClr="000000"/>
                </a:solidFill>
                <a:effectLst/>
                <a:uLnTx/>
                <a:uFillTx/>
                <a:latin typeface="Open Sans"/>
              </a:rPr>
              <a:t>On / Off Button</a:t>
            </a:r>
          </a:p>
        </p:txBody>
      </p:sp>
      <p:sp>
        <p:nvSpPr>
          <p:cNvPr id="25" name="TextBox 45">
            <a:extLst>
              <a:ext uri="{FF2B5EF4-FFF2-40B4-BE49-F238E27FC236}">
                <a16:creationId xmlns:a16="http://schemas.microsoft.com/office/drawing/2014/main" id="{182995DC-E31D-47FB-98C6-94B9AE7983D2}"/>
              </a:ext>
            </a:extLst>
          </p:cNvPr>
          <p:cNvSpPr txBox="1">
            <a:spLocks noChangeArrowheads="1"/>
          </p:cNvSpPr>
          <p:nvPr/>
        </p:nvSpPr>
        <p:spPr bwMode="auto">
          <a:xfrm>
            <a:off x="3786116" y="5049221"/>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ysClr val="windowText" lastClr="000000"/>
                </a:solidFill>
                <a:effectLst/>
                <a:uLnTx/>
                <a:uFillTx/>
                <a:latin typeface="Open Sans"/>
              </a:rPr>
              <a:t>Mode Button</a:t>
            </a:r>
          </a:p>
        </p:txBody>
      </p:sp>
      <p:sp>
        <p:nvSpPr>
          <p:cNvPr id="26" name="TextBox 46">
            <a:extLst>
              <a:ext uri="{FF2B5EF4-FFF2-40B4-BE49-F238E27FC236}">
                <a16:creationId xmlns:a16="http://schemas.microsoft.com/office/drawing/2014/main" id="{AC9E8CC7-FEA3-46A6-850E-8791ECA5E43E}"/>
              </a:ext>
            </a:extLst>
          </p:cNvPr>
          <p:cNvSpPr txBox="1">
            <a:spLocks noChangeArrowheads="1"/>
          </p:cNvSpPr>
          <p:nvPr/>
        </p:nvSpPr>
        <p:spPr bwMode="auto">
          <a:xfrm>
            <a:off x="2338316" y="5506421"/>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ysClr val="windowText" lastClr="000000"/>
                </a:solidFill>
                <a:effectLst/>
                <a:uLnTx/>
                <a:uFillTx/>
                <a:latin typeface="Open Sans"/>
              </a:rPr>
              <a:t>Outside Jaws</a:t>
            </a:r>
          </a:p>
        </p:txBody>
      </p:sp>
    </p:spTree>
    <p:extLst>
      <p:ext uri="{BB962C8B-B14F-4D97-AF65-F5344CB8AC3E}">
        <p14:creationId xmlns:p14="http://schemas.microsoft.com/office/powerpoint/2010/main" val="1667272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Digital Caliper Buttons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b="1" dirty="0"/>
              <a:t>On / Off Button </a:t>
            </a:r>
            <a:r>
              <a:rPr lang="en-US" dirty="0"/>
              <a:t>- turns on the display</a:t>
            </a:r>
          </a:p>
          <a:p>
            <a:pPr lvl="1"/>
            <a:r>
              <a:rPr lang="en-US" b="1" dirty="0"/>
              <a:t>Zero Button  </a:t>
            </a:r>
            <a:r>
              <a:rPr lang="en-US" dirty="0"/>
              <a:t>- sets the caliper to zero</a:t>
            </a:r>
          </a:p>
          <a:p>
            <a:pPr lvl="1"/>
            <a:r>
              <a:rPr lang="en-US" b="1" dirty="0"/>
              <a:t>Mode Button  </a:t>
            </a:r>
            <a:r>
              <a:rPr lang="en-US" dirty="0"/>
              <a:t>- changes the display to read decimals, fractions and millimeters</a:t>
            </a:r>
          </a:p>
          <a:p>
            <a:pPr lvl="1"/>
            <a:r>
              <a:rPr lang="en-US" b="1" dirty="0"/>
              <a:t>LCD Display  </a:t>
            </a:r>
            <a:r>
              <a:rPr lang="en-US" dirty="0"/>
              <a:t>- displays the measurement with resolution of .0005, 1/64th  or 0.1 mm</a:t>
            </a:r>
          </a:p>
          <a:p>
            <a:pPr lvl="1"/>
            <a:endParaRPr lang="en-US" dirty="0"/>
          </a:p>
        </p:txBody>
      </p:sp>
    </p:spTree>
    <p:extLst>
      <p:ext uri="{BB962C8B-B14F-4D97-AF65-F5344CB8AC3E}">
        <p14:creationId xmlns:p14="http://schemas.microsoft.com/office/powerpoint/2010/main" val="202949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Digital Caliper Parts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Outside Jaws</a:t>
            </a:r>
          </a:p>
          <a:p>
            <a:pPr lvl="1"/>
            <a:r>
              <a:rPr lang="en-US" dirty="0"/>
              <a:t>Inside Jaws</a:t>
            </a:r>
          </a:p>
          <a:p>
            <a:pPr lvl="1"/>
            <a:r>
              <a:rPr lang="en-US" dirty="0"/>
              <a:t>Depth Gauge</a:t>
            </a:r>
          </a:p>
          <a:p>
            <a:pPr lvl="1"/>
            <a:r>
              <a:rPr lang="en-US" dirty="0"/>
              <a:t>Beam Graduations</a:t>
            </a:r>
          </a:p>
          <a:p>
            <a:pPr lvl="1"/>
            <a:r>
              <a:rPr lang="en-US" dirty="0"/>
              <a:t>Lock Knob</a:t>
            </a:r>
          </a:p>
          <a:p>
            <a:pPr lvl="1"/>
            <a:endParaRPr lang="en-US" dirty="0"/>
          </a:p>
        </p:txBody>
      </p:sp>
    </p:spTree>
    <p:extLst>
      <p:ext uri="{BB962C8B-B14F-4D97-AF65-F5344CB8AC3E}">
        <p14:creationId xmlns:p14="http://schemas.microsoft.com/office/powerpoint/2010/main" val="4206494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Using a Digital Caliper</a:t>
            </a:r>
          </a:p>
        </p:txBody>
      </p:sp>
      <p:pic>
        <p:nvPicPr>
          <p:cNvPr id="4" name="Content Placeholder 7" descr="Digital Caliper Lineart.jpg">
            <a:extLst>
              <a:ext uri="{FF2B5EF4-FFF2-40B4-BE49-F238E27FC236}">
                <a16:creationId xmlns:a16="http://schemas.microsoft.com/office/drawing/2014/main" id="{04A6DCB1-5A40-4BB9-BDF2-C3DB7C23D711}"/>
              </a:ext>
            </a:extLst>
          </p:cNvPr>
          <p:cNvPicPr>
            <a:picLocks noGrp="1" noChangeAspect="1"/>
          </p:cNvPicPr>
          <p:nvPr/>
        </p:nvPicPr>
        <p:blipFill>
          <a:blip r:embed="rId2">
            <a:extLst>
              <a:ext uri="{28A0092B-C50C-407E-A947-70E740481C1C}">
                <a14:useLocalDpi xmlns:a14="http://schemas.microsoft.com/office/drawing/2010/main" val="0"/>
              </a:ext>
            </a:extLst>
          </a:blip>
          <a:srcRect l="21887" t="38423" r="41537" b="26845"/>
          <a:stretch>
            <a:fillRect/>
          </a:stretch>
        </p:blipFill>
        <p:spPr bwMode="auto">
          <a:xfrm>
            <a:off x="2101056" y="1521156"/>
            <a:ext cx="3105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ctagon 4">
            <a:extLst>
              <a:ext uri="{FF2B5EF4-FFF2-40B4-BE49-F238E27FC236}">
                <a16:creationId xmlns:a16="http://schemas.microsoft.com/office/drawing/2014/main" id="{FE050EEE-7B84-4CFE-9C67-20D8EA31A626}"/>
              </a:ext>
            </a:extLst>
          </p:cNvPr>
          <p:cNvSpPr/>
          <p:nvPr/>
        </p:nvSpPr>
        <p:spPr>
          <a:xfrm>
            <a:off x="2558256" y="2816556"/>
            <a:ext cx="533400" cy="457200"/>
          </a:xfrm>
          <a:prstGeom prst="octagon">
            <a:avLst/>
          </a:prstGeom>
          <a:solidFill>
            <a:srgbClr val="4F81BD"/>
          </a:solidFill>
          <a:ln w="25400" cap="flat" cmpd="sng" algn="ctr">
            <a:solidFill>
              <a:srgbClr val="4F81BD">
                <a:shade val="50000"/>
              </a:srgbClr>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Open Sans"/>
            </a:endParaRPr>
          </a:p>
        </p:txBody>
      </p:sp>
      <p:sp>
        <p:nvSpPr>
          <p:cNvPr id="6" name="TextBox 9">
            <a:extLst>
              <a:ext uri="{FF2B5EF4-FFF2-40B4-BE49-F238E27FC236}">
                <a16:creationId xmlns:a16="http://schemas.microsoft.com/office/drawing/2014/main" id="{85485A4C-C0E6-4EA0-AE43-420A33689B5A}"/>
              </a:ext>
            </a:extLst>
          </p:cNvPr>
          <p:cNvSpPr txBox="1">
            <a:spLocks noChangeArrowheads="1"/>
          </p:cNvSpPr>
          <p:nvPr/>
        </p:nvSpPr>
        <p:spPr bwMode="auto">
          <a:xfrm>
            <a:off x="3244056" y="2027260"/>
            <a:ext cx="106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Open Sans"/>
              </a:rPr>
              <a:t>15/16</a:t>
            </a:r>
          </a:p>
        </p:txBody>
      </p:sp>
      <p:pic>
        <p:nvPicPr>
          <p:cNvPr id="7" name="Content Placeholder 7" descr="Digital Caliper Lineart.jpg">
            <a:extLst>
              <a:ext uri="{FF2B5EF4-FFF2-40B4-BE49-F238E27FC236}">
                <a16:creationId xmlns:a16="http://schemas.microsoft.com/office/drawing/2014/main" id="{7695F71A-7912-4A1A-9C88-54242CE2159E}"/>
              </a:ext>
            </a:extLst>
          </p:cNvPr>
          <p:cNvPicPr>
            <a:picLocks noChangeAspect="1"/>
          </p:cNvPicPr>
          <p:nvPr/>
        </p:nvPicPr>
        <p:blipFill>
          <a:blip r:embed="rId2">
            <a:extLst>
              <a:ext uri="{28A0092B-C50C-407E-A947-70E740481C1C}">
                <a14:useLocalDpi xmlns:a14="http://schemas.microsoft.com/office/drawing/2010/main" val="0"/>
              </a:ext>
            </a:extLst>
          </a:blip>
          <a:srcRect l="21887" t="38423" r="41537" b="26845"/>
          <a:stretch>
            <a:fillRect/>
          </a:stretch>
        </p:blipFill>
        <p:spPr bwMode="auto">
          <a:xfrm>
            <a:off x="2170432" y="4632848"/>
            <a:ext cx="3105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Block Arc 7">
            <a:extLst>
              <a:ext uri="{FF2B5EF4-FFF2-40B4-BE49-F238E27FC236}">
                <a16:creationId xmlns:a16="http://schemas.microsoft.com/office/drawing/2014/main" id="{ED6E7DE6-D7D9-459E-886B-3E7C1A218C24}"/>
              </a:ext>
            </a:extLst>
          </p:cNvPr>
          <p:cNvSpPr/>
          <p:nvPr/>
        </p:nvSpPr>
        <p:spPr>
          <a:xfrm>
            <a:off x="2246632" y="4099448"/>
            <a:ext cx="1066800" cy="1371600"/>
          </a:xfrm>
          <a:prstGeom prst="blockArc">
            <a:avLst>
              <a:gd name="adj1" fmla="val 10848610"/>
              <a:gd name="adj2" fmla="val 0"/>
              <a:gd name="adj3" fmla="val 25000"/>
            </a:avLst>
          </a:prstGeom>
          <a:solidFill>
            <a:srgbClr val="4F81BD"/>
          </a:solidFill>
          <a:ln w="25400" cap="flat" cmpd="sng" algn="ctr">
            <a:solidFill>
              <a:srgbClr val="4F81BD">
                <a:shade val="50000"/>
              </a:srgbClr>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Open Sans"/>
            </a:endParaRPr>
          </a:p>
        </p:txBody>
      </p:sp>
      <p:sp>
        <p:nvSpPr>
          <p:cNvPr id="9" name="TextBox 12">
            <a:extLst>
              <a:ext uri="{FF2B5EF4-FFF2-40B4-BE49-F238E27FC236}">
                <a16:creationId xmlns:a16="http://schemas.microsoft.com/office/drawing/2014/main" id="{DCD9A1FE-AF0F-4DDE-8EB2-0DAA39811B1E}"/>
              </a:ext>
            </a:extLst>
          </p:cNvPr>
          <p:cNvSpPr txBox="1">
            <a:spLocks noChangeArrowheads="1"/>
          </p:cNvSpPr>
          <p:nvPr/>
        </p:nvSpPr>
        <p:spPr bwMode="auto">
          <a:xfrm>
            <a:off x="3313432" y="511052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Open Sans"/>
              </a:rPr>
              <a:t>1.00</a:t>
            </a:r>
          </a:p>
        </p:txBody>
      </p:sp>
      <p:pic>
        <p:nvPicPr>
          <p:cNvPr id="10" name="Picture 9" descr="Digital Caliper Lineart.jpg">
            <a:extLst>
              <a:ext uri="{FF2B5EF4-FFF2-40B4-BE49-F238E27FC236}">
                <a16:creationId xmlns:a16="http://schemas.microsoft.com/office/drawing/2014/main" id="{663A92A5-3598-45FE-8796-28606BB0062B}"/>
              </a:ext>
            </a:extLst>
          </p:cNvPr>
          <p:cNvPicPr>
            <a:picLocks noChangeAspect="1"/>
          </p:cNvPicPr>
          <p:nvPr/>
        </p:nvPicPr>
        <p:blipFill>
          <a:blip r:embed="rId3">
            <a:extLst>
              <a:ext uri="{28A0092B-C50C-407E-A947-70E740481C1C}">
                <a14:useLocalDpi xmlns:a14="http://schemas.microsoft.com/office/drawing/2010/main" val="0"/>
              </a:ext>
            </a:extLst>
          </a:blip>
          <a:srcRect l="27078" t="23334" r="37775" b="44296"/>
          <a:stretch>
            <a:fillRect/>
          </a:stretch>
        </p:blipFill>
        <p:spPr bwMode="auto">
          <a:xfrm>
            <a:off x="8425656" y="2130756"/>
            <a:ext cx="1143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be 10">
            <a:extLst>
              <a:ext uri="{FF2B5EF4-FFF2-40B4-BE49-F238E27FC236}">
                <a16:creationId xmlns:a16="http://schemas.microsoft.com/office/drawing/2014/main" id="{7A415B5C-0118-4C53-A6EF-CBEA28B87416}"/>
              </a:ext>
            </a:extLst>
          </p:cNvPr>
          <p:cNvSpPr/>
          <p:nvPr/>
        </p:nvSpPr>
        <p:spPr>
          <a:xfrm>
            <a:off x="8654256" y="5026356"/>
            <a:ext cx="1371600" cy="1143000"/>
          </a:xfrm>
          <a:prstGeom prst="cube">
            <a:avLst/>
          </a:prstGeom>
          <a:solidFill>
            <a:srgbClr val="FF0000"/>
          </a:solidFill>
          <a:ln w="25400" cap="flat" cmpd="sng" algn="ctr">
            <a:solidFill>
              <a:sysClr val="windowText" lastClr="00000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Open Sans"/>
            </a:endParaRPr>
          </a:p>
        </p:txBody>
      </p:sp>
      <p:sp>
        <p:nvSpPr>
          <p:cNvPr id="12" name="Oval 11">
            <a:extLst>
              <a:ext uri="{FF2B5EF4-FFF2-40B4-BE49-F238E27FC236}">
                <a16:creationId xmlns:a16="http://schemas.microsoft.com/office/drawing/2014/main" id="{7E99E106-25B4-4ED8-BDEB-26C737CBBC23}"/>
              </a:ext>
            </a:extLst>
          </p:cNvPr>
          <p:cNvSpPr/>
          <p:nvPr/>
        </p:nvSpPr>
        <p:spPr>
          <a:xfrm>
            <a:off x="8959056" y="5102556"/>
            <a:ext cx="762000" cy="152400"/>
          </a:xfrm>
          <a:prstGeom prst="ellipse">
            <a:avLst/>
          </a:prstGeom>
          <a:solidFill>
            <a:sysClr val="windowText" lastClr="000000"/>
          </a:solidFill>
          <a:ln w="25400" cap="flat" cmpd="sng" algn="ctr">
            <a:solidFill>
              <a:sysClr val="windowText" lastClr="00000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Open Sans"/>
            </a:endParaRPr>
          </a:p>
        </p:txBody>
      </p:sp>
      <p:pic>
        <p:nvPicPr>
          <p:cNvPr id="13" name="Picture 12" descr="Digital Caliper Lineart.jpg">
            <a:extLst>
              <a:ext uri="{FF2B5EF4-FFF2-40B4-BE49-F238E27FC236}">
                <a16:creationId xmlns:a16="http://schemas.microsoft.com/office/drawing/2014/main" id="{EB33BF78-27F6-4D49-BF5C-61252525EF3F}"/>
              </a:ext>
            </a:extLst>
          </p:cNvPr>
          <p:cNvPicPr>
            <a:picLocks noChangeAspect="1"/>
          </p:cNvPicPr>
          <p:nvPr/>
        </p:nvPicPr>
        <p:blipFill>
          <a:blip r:embed="rId3">
            <a:extLst>
              <a:ext uri="{28A0092B-C50C-407E-A947-70E740481C1C}">
                <a14:useLocalDpi xmlns:a14="http://schemas.microsoft.com/office/drawing/2010/main" val="0"/>
              </a:ext>
            </a:extLst>
          </a:blip>
          <a:srcRect l="43480" t="53999" r="47147" b="10222"/>
          <a:stretch>
            <a:fillRect/>
          </a:stretch>
        </p:blipFill>
        <p:spPr bwMode="auto">
          <a:xfrm>
            <a:off x="8959056" y="3502356"/>
            <a:ext cx="304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7">
            <a:extLst>
              <a:ext uri="{FF2B5EF4-FFF2-40B4-BE49-F238E27FC236}">
                <a16:creationId xmlns:a16="http://schemas.microsoft.com/office/drawing/2014/main" id="{6AC5EFED-0653-40FA-B60A-04579A6B54AF}"/>
              </a:ext>
            </a:extLst>
          </p:cNvPr>
          <p:cNvSpPr txBox="1"/>
          <p:nvPr/>
        </p:nvSpPr>
        <p:spPr>
          <a:xfrm rot="5400000">
            <a:off x="8877928" y="2689556"/>
            <a:ext cx="457200" cy="254000"/>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ysClr val="windowText" lastClr="000000"/>
                </a:solidFill>
                <a:effectLst/>
                <a:uLnTx/>
                <a:uFillTx/>
                <a:latin typeface="Open Sans"/>
              </a:rPr>
              <a:t>1.00</a:t>
            </a:r>
          </a:p>
        </p:txBody>
      </p:sp>
      <p:sp>
        <p:nvSpPr>
          <p:cNvPr id="15" name="TextBox 18">
            <a:extLst>
              <a:ext uri="{FF2B5EF4-FFF2-40B4-BE49-F238E27FC236}">
                <a16:creationId xmlns:a16="http://schemas.microsoft.com/office/drawing/2014/main" id="{5D3661AF-3D4A-476C-B92C-FFEDA18867FE}"/>
              </a:ext>
            </a:extLst>
          </p:cNvPr>
          <p:cNvSpPr txBox="1">
            <a:spLocks noChangeArrowheads="1"/>
          </p:cNvSpPr>
          <p:nvPr/>
        </p:nvSpPr>
        <p:spPr bwMode="auto">
          <a:xfrm>
            <a:off x="3853656" y="2816556"/>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Open Sans"/>
              </a:rPr>
              <a:t>Outside Measurement</a:t>
            </a:r>
          </a:p>
        </p:txBody>
      </p:sp>
      <p:sp>
        <p:nvSpPr>
          <p:cNvPr id="16" name="Rectangle 15">
            <a:extLst>
              <a:ext uri="{FF2B5EF4-FFF2-40B4-BE49-F238E27FC236}">
                <a16:creationId xmlns:a16="http://schemas.microsoft.com/office/drawing/2014/main" id="{7E4EA407-4047-43B3-84FF-4D6EB1D02711}"/>
              </a:ext>
            </a:extLst>
          </p:cNvPr>
          <p:cNvSpPr>
            <a:spLocks noChangeArrowheads="1"/>
          </p:cNvSpPr>
          <p:nvPr/>
        </p:nvSpPr>
        <p:spPr bwMode="auto">
          <a:xfrm>
            <a:off x="3885939" y="4384212"/>
            <a:ext cx="227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Open Sans"/>
              </a:rPr>
              <a:t>Inside Measurement</a:t>
            </a:r>
          </a:p>
        </p:txBody>
      </p:sp>
      <p:sp>
        <p:nvSpPr>
          <p:cNvPr id="17" name="Rectangle 16">
            <a:extLst>
              <a:ext uri="{FF2B5EF4-FFF2-40B4-BE49-F238E27FC236}">
                <a16:creationId xmlns:a16="http://schemas.microsoft.com/office/drawing/2014/main" id="{6BFFE72E-092C-481F-B50C-691420282016}"/>
              </a:ext>
            </a:extLst>
          </p:cNvPr>
          <p:cNvSpPr>
            <a:spLocks noChangeArrowheads="1"/>
          </p:cNvSpPr>
          <p:nvPr/>
        </p:nvSpPr>
        <p:spPr bwMode="auto">
          <a:xfrm>
            <a:off x="7816056" y="1749756"/>
            <a:ext cx="227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Open Sans"/>
              </a:rPr>
              <a:t>Depth Measurement</a:t>
            </a:r>
          </a:p>
        </p:txBody>
      </p:sp>
    </p:spTree>
    <p:extLst>
      <p:ext uri="{BB962C8B-B14F-4D97-AF65-F5344CB8AC3E}">
        <p14:creationId xmlns:p14="http://schemas.microsoft.com/office/powerpoint/2010/main" val="3160095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Reading a Digital Caliper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1909634"/>
          </a:xfrm>
        </p:spPr>
        <p:txBody>
          <a:bodyPr/>
          <a:lstStyle/>
          <a:p>
            <a:pPr lvl="1"/>
            <a:r>
              <a:rPr lang="en-US" dirty="0"/>
              <a:t>Press the On/Off button to turn the LCD display on.  Set the mode to the type of reading you want (decimal, fractional or metric). </a:t>
            </a:r>
          </a:p>
          <a:p>
            <a:pPr lvl="1"/>
            <a:r>
              <a:rPr lang="en-US" dirty="0"/>
              <a:t>Place the object to be measured inside the jaws of the caliper and the display will show the measurement.</a:t>
            </a:r>
          </a:p>
          <a:p>
            <a:pPr lvl="1"/>
            <a:endParaRPr lang="en-US" dirty="0"/>
          </a:p>
        </p:txBody>
      </p:sp>
      <p:pic>
        <p:nvPicPr>
          <p:cNvPr id="4" name="Picture 3" descr="Digital Caliper beam.jpg">
            <a:extLst>
              <a:ext uri="{FF2B5EF4-FFF2-40B4-BE49-F238E27FC236}">
                <a16:creationId xmlns:a16="http://schemas.microsoft.com/office/drawing/2014/main" id="{BCCB3876-295B-4B21-8083-B7A4FA8149D2}"/>
              </a:ext>
            </a:extLst>
          </p:cNvPr>
          <p:cNvPicPr>
            <a:picLocks noChangeAspect="1"/>
          </p:cNvPicPr>
          <p:nvPr/>
        </p:nvPicPr>
        <p:blipFill>
          <a:blip r:embed="rId2">
            <a:extLst>
              <a:ext uri="{28A0092B-C50C-407E-A947-70E740481C1C}">
                <a14:useLocalDpi xmlns:a14="http://schemas.microsoft.com/office/drawing/2010/main" val="0"/>
              </a:ext>
            </a:extLst>
          </a:blip>
          <a:srcRect l="22501" t="40831" r="2499" b="28226"/>
          <a:stretch>
            <a:fillRect/>
          </a:stretch>
        </p:blipFill>
        <p:spPr bwMode="auto">
          <a:xfrm>
            <a:off x="3124200" y="4015854"/>
            <a:ext cx="6858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396AFB1B-DCF8-44C5-A679-C6B820E7C934}"/>
              </a:ext>
            </a:extLst>
          </p:cNvPr>
          <p:cNvSpPr/>
          <p:nvPr/>
        </p:nvSpPr>
        <p:spPr>
          <a:xfrm>
            <a:off x="3581400" y="5387454"/>
            <a:ext cx="2819400" cy="990600"/>
          </a:xfrm>
          <a:prstGeom prst="ellipse">
            <a:avLst/>
          </a:prstGeom>
          <a:blipFill>
            <a:blip r:embed="rId3" cstate="print"/>
            <a:tile tx="0" ty="0" sx="100000" sy="100000" flip="none" algn="tl"/>
          </a:blipFill>
          <a:ln w="25400" cap="flat" cmpd="sng" algn="ctr">
            <a:solidFill>
              <a:srgbClr val="4F81BD">
                <a:shade val="50000"/>
              </a:srgbClr>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Open Sans"/>
            </a:endParaRPr>
          </a:p>
        </p:txBody>
      </p:sp>
      <p:pic>
        <p:nvPicPr>
          <p:cNvPr id="6" name="Picture 5" descr="Digital Caliper head.jpg">
            <a:extLst>
              <a:ext uri="{FF2B5EF4-FFF2-40B4-BE49-F238E27FC236}">
                <a16:creationId xmlns:a16="http://schemas.microsoft.com/office/drawing/2014/main" id="{D39FA6FB-CD4C-46A6-96BF-D67922A97620}"/>
              </a:ext>
            </a:extLst>
          </p:cNvPr>
          <p:cNvPicPr>
            <a:picLocks noChangeAspect="1"/>
          </p:cNvPicPr>
          <p:nvPr/>
        </p:nvPicPr>
        <p:blipFill>
          <a:blip r:embed="rId4">
            <a:extLst>
              <a:ext uri="{28A0092B-C50C-407E-A947-70E740481C1C}">
                <a14:useLocalDpi xmlns:a14="http://schemas.microsoft.com/office/drawing/2010/main" val="0"/>
              </a:ext>
            </a:extLst>
          </a:blip>
          <a:srcRect l="833" r="80000" b="74068"/>
          <a:stretch>
            <a:fillRect/>
          </a:stretch>
        </p:blipFill>
        <p:spPr bwMode="auto">
          <a:xfrm>
            <a:off x="6400800" y="4244454"/>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igital Caliper jaw.jpg">
            <a:extLst>
              <a:ext uri="{FF2B5EF4-FFF2-40B4-BE49-F238E27FC236}">
                <a16:creationId xmlns:a16="http://schemas.microsoft.com/office/drawing/2014/main" id="{EF38374C-20BC-4F2E-A51B-F8BD43A63EBD}"/>
              </a:ext>
            </a:extLst>
          </p:cNvPr>
          <p:cNvPicPr>
            <a:picLocks noChangeAspect="1"/>
          </p:cNvPicPr>
          <p:nvPr/>
        </p:nvPicPr>
        <p:blipFill>
          <a:blip r:embed="rId5">
            <a:extLst>
              <a:ext uri="{28A0092B-C50C-407E-A947-70E740481C1C}">
                <a14:useLocalDpi xmlns:a14="http://schemas.microsoft.com/office/drawing/2010/main" val="0"/>
              </a:ext>
            </a:extLst>
          </a:blip>
          <a:srcRect l="15833" t="28226" r="79167" b="62605"/>
          <a:stretch>
            <a:fillRect/>
          </a:stretch>
        </p:blipFill>
        <p:spPr bwMode="auto">
          <a:xfrm>
            <a:off x="6019800" y="4015854"/>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
            <a:extLst>
              <a:ext uri="{FF2B5EF4-FFF2-40B4-BE49-F238E27FC236}">
                <a16:creationId xmlns:a16="http://schemas.microsoft.com/office/drawing/2014/main" id="{78C232D5-DCBF-46FA-9040-491090401744}"/>
              </a:ext>
            </a:extLst>
          </p:cNvPr>
          <p:cNvSpPr txBox="1">
            <a:spLocks noChangeArrowheads="1"/>
          </p:cNvSpPr>
          <p:nvPr/>
        </p:nvSpPr>
        <p:spPr bwMode="auto">
          <a:xfrm>
            <a:off x="6553200" y="4625454"/>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Open Sans"/>
              </a:rPr>
              <a:t>4.</a:t>
            </a:r>
          </a:p>
        </p:txBody>
      </p:sp>
      <p:cxnSp>
        <p:nvCxnSpPr>
          <p:cNvPr id="9" name="Straight Arrow Connector 8">
            <a:extLst>
              <a:ext uri="{FF2B5EF4-FFF2-40B4-BE49-F238E27FC236}">
                <a16:creationId xmlns:a16="http://schemas.microsoft.com/office/drawing/2014/main" id="{3CD4CE03-5491-4502-AABA-99B809BF25BE}"/>
              </a:ext>
            </a:extLst>
          </p:cNvPr>
          <p:cNvCxnSpPr/>
          <p:nvPr/>
        </p:nvCxnSpPr>
        <p:spPr>
          <a:xfrm>
            <a:off x="4876800" y="3787254"/>
            <a:ext cx="1295400" cy="990600"/>
          </a:xfrm>
          <a:prstGeom prst="straightConnector1">
            <a:avLst/>
          </a:prstGeom>
          <a:noFill/>
          <a:ln w="38100" cap="flat" cmpd="sng" algn="ctr">
            <a:solidFill>
              <a:srgbClr val="FF0000"/>
            </a:solidFill>
            <a:prstDash val="solid"/>
            <a:tailEnd type="arrow"/>
          </a:ln>
          <a:effectLst/>
        </p:spPr>
      </p:cxnSp>
      <p:cxnSp>
        <p:nvCxnSpPr>
          <p:cNvPr id="10" name="Straight Arrow Connector 9">
            <a:extLst>
              <a:ext uri="{FF2B5EF4-FFF2-40B4-BE49-F238E27FC236}">
                <a16:creationId xmlns:a16="http://schemas.microsoft.com/office/drawing/2014/main" id="{68CF5B86-A4DF-46D5-B52C-AE8920C40869}"/>
              </a:ext>
            </a:extLst>
          </p:cNvPr>
          <p:cNvCxnSpPr/>
          <p:nvPr/>
        </p:nvCxnSpPr>
        <p:spPr>
          <a:xfrm>
            <a:off x="5715000" y="3787254"/>
            <a:ext cx="685800" cy="990600"/>
          </a:xfrm>
          <a:prstGeom prst="straightConnector1">
            <a:avLst/>
          </a:prstGeom>
          <a:noFill/>
          <a:ln w="38100" cap="flat" cmpd="sng" algn="ctr">
            <a:solidFill>
              <a:srgbClr val="FF0000"/>
            </a:solidFill>
            <a:prstDash val="solid"/>
            <a:tailEnd type="arrow"/>
          </a:ln>
          <a:effectLst/>
        </p:spPr>
      </p:cxnSp>
      <p:sp>
        <p:nvSpPr>
          <p:cNvPr id="11" name="TextBox 21">
            <a:extLst>
              <a:ext uri="{FF2B5EF4-FFF2-40B4-BE49-F238E27FC236}">
                <a16:creationId xmlns:a16="http://schemas.microsoft.com/office/drawing/2014/main" id="{2C0244D8-8FD6-4C04-B3BA-67A730B7B52E}"/>
              </a:ext>
            </a:extLst>
          </p:cNvPr>
          <p:cNvSpPr txBox="1">
            <a:spLocks noChangeArrowheads="1"/>
          </p:cNvSpPr>
          <p:nvPr/>
        </p:nvSpPr>
        <p:spPr bwMode="auto">
          <a:xfrm>
            <a:off x="4343400" y="3406254"/>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Open Sans"/>
              </a:rPr>
              <a:t>4.</a:t>
            </a:r>
          </a:p>
        </p:txBody>
      </p:sp>
      <p:sp>
        <p:nvSpPr>
          <p:cNvPr id="12" name="TextBox 24">
            <a:extLst>
              <a:ext uri="{FF2B5EF4-FFF2-40B4-BE49-F238E27FC236}">
                <a16:creationId xmlns:a16="http://schemas.microsoft.com/office/drawing/2014/main" id="{5AC537FB-80C5-4143-8C6C-825063678664}"/>
              </a:ext>
            </a:extLst>
          </p:cNvPr>
          <p:cNvSpPr txBox="1">
            <a:spLocks noChangeArrowheads="1"/>
          </p:cNvSpPr>
          <p:nvPr/>
        </p:nvSpPr>
        <p:spPr bwMode="auto">
          <a:xfrm>
            <a:off x="5334000" y="3330054"/>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Open Sans"/>
              </a:rPr>
              <a:t>.30</a:t>
            </a:r>
          </a:p>
        </p:txBody>
      </p:sp>
      <p:sp>
        <p:nvSpPr>
          <p:cNvPr id="13" name="TextBox 25">
            <a:extLst>
              <a:ext uri="{FF2B5EF4-FFF2-40B4-BE49-F238E27FC236}">
                <a16:creationId xmlns:a16="http://schemas.microsoft.com/office/drawing/2014/main" id="{F0531CF7-3DB6-4FAA-8783-BF5637B93DCB}"/>
              </a:ext>
            </a:extLst>
          </p:cNvPr>
          <p:cNvSpPr txBox="1">
            <a:spLocks noChangeArrowheads="1"/>
          </p:cNvSpPr>
          <p:nvPr/>
        </p:nvSpPr>
        <p:spPr bwMode="auto">
          <a:xfrm>
            <a:off x="6781800" y="4625454"/>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Open Sans"/>
              </a:rPr>
              <a:t>30</a:t>
            </a:r>
          </a:p>
        </p:txBody>
      </p:sp>
    </p:spTree>
    <p:extLst>
      <p:ext uri="{BB962C8B-B14F-4D97-AF65-F5344CB8AC3E}">
        <p14:creationId xmlns:p14="http://schemas.microsoft.com/office/powerpoint/2010/main" val="4071344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Measurements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1507025"/>
          </a:xfrm>
        </p:spPr>
        <p:txBody>
          <a:bodyPr/>
          <a:lstStyle/>
          <a:p>
            <a:pPr lvl="1"/>
            <a:r>
              <a:rPr lang="en-US" dirty="0"/>
              <a:t>Plans may give measurement in fractional numbers. </a:t>
            </a:r>
          </a:p>
          <a:p>
            <a:pPr lvl="1"/>
            <a:r>
              <a:rPr lang="en-US" dirty="0"/>
              <a:t>These may need to be changed to decimals.  </a:t>
            </a:r>
          </a:p>
          <a:p>
            <a:pPr lvl="1"/>
            <a:r>
              <a:rPr lang="en-US" dirty="0"/>
              <a:t>The following table shows some of the equivalents. </a:t>
            </a:r>
          </a:p>
          <a:p>
            <a:pPr lvl="1"/>
            <a:endParaRPr lang="en-US" dirty="0"/>
          </a:p>
        </p:txBody>
      </p:sp>
      <p:pic>
        <p:nvPicPr>
          <p:cNvPr id="4" name="table">
            <a:extLst>
              <a:ext uri="{FF2B5EF4-FFF2-40B4-BE49-F238E27FC236}">
                <a16:creationId xmlns:a16="http://schemas.microsoft.com/office/drawing/2014/main" id="{F592EBCF-B3B9-4F88-BAFF-08EA4DDA654D}"/>
              </a:ext>
            </a:extLst>
          </p:cNvPr>
          <p:cNvPicPr>
            <a:picLocks noChangeAspect="1"/>
          </p:cNvPicPr>
          <p:nvPr/>
        </p:nvPicPr>
        <p:blipFill>
          <a:blip r:embed="rId2"/>
          <a:stretch>
            <a:fillRect/>
          </a:stretch>
        </p:blipFill>
        <p:spPr>
          <a:xfrm>
            <a:off x="1988024" y="3064356"/>
            <a:ext cx="8229600" cy="3336921"/>
          </a:xfrm>
          <a:prstGeom prst="rect">
            <a:avLst/>
          </a:prstGeom>
        </p:spPr>
      </p:pic>
    </p:spTree>
    <p:extLst>
      <p:ext uri="{BB962C8B-B14F-4D97-AF65-F5344CB8AC3E}">
        <p14:creationId xmlns:p14="http://schemas.microsoft.com/office/powerpoint/2010/main" val="3181304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Feed and Speeds of Machining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How deep can I cut?</a:t>
            </a:r>
          </a:p>
          <a:p>
            <a:pPr lvl="1"/>
            <a:r>
              <a:rPr lang="en-US" dirty="0"/>
              <a:t>What is RPM?</a:t>
            </a:r>
          </a:p>
          <a:p>
            <a:pPr lvl="1"/>
            <a:r>
              <a:rPr lang="en-US" dirty="0"/>
              <a:t>What is surface speed?</a:t>
            </a:r>
          </a:p>
          <a:p>
            <a:pPr lvl="1"/>
            <a:endParaRPr lang="en-US" dirty="0"/>
          </a:p>
          <a:p>
            <a:pPr lvl="1"/>
            <a:endParaRPr lang="en-US" dirty="0"/>
          </a:p>
        </p:txBody>
      </p:sp>
      <p:pic>
        <p:nvPicPr>
          <p:cNvPr id="4" name="Picture 3">
            <a:extLst>
              <a:ext uri="{FF2B5EF4-FFF2-40B4-BE49-F238E27FC236}">
                <a16:creationId xmlns:a16="http://schemas.microsoft.com/office/drawing/2014/main" id="{12E4DCFD-808F-48BC-B7FE-6495492E01EF}"/>
              </a:ext>
            </a:extLst>
          </p:cNvPr>
          <p:cNvPicPr>
            <a:picLocks noChangeAspect="1"/>
          </p:cNvPicPr>
          <p:nvPr/>
        </p:nvPicPr>
        <p:blipFill>
          <a:blip r:embed="rId2"/>
          <a:stretch>
            <a:fillRect/>
          </a:stretch>
        </p:blipFill>
        <p:spPr>
          <a:xfrm>
            <a:off x="1022756" y="3597238"/>
            <a:ext cx="3322608" cy="2426418"/>
          </a:xfrm>
          <a:prstGeom prst="rect">
            <a:avLst/>
          </a:prstGeom>
        </p:spPr>
      </p:pic>
      <p:pic>
        <p:nvPicPr>
          <p:cNvPr id="5" name="Picture 4" descr="279962_drilling.jpg">
            <a:extLst>
              <a:ext uri="{FF2B5EF4-FFF2-40B4-BE49-F238E27FC236}">
                <a16:creationId xmlns:a16="http://schemas.microsoft.com/office/drawing/2014/main" id="{9F6FAA80-CBB8-48DF-A120-C936451452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6976" y="3646295"/>
            <a:ext cx="3169814" cy="237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ill1.jpg">
            <a:extLst>
              <a:ext uri="{FF2B5EF4-FFF2-40B4-BE49-F238E27FC236}">
                <a16:creationId xmlns:a16="http://schemas.microsoft.com/office/drawing/2014/main" id="{C46915A7-422D-4CBF-8ED4-D09E69D263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66976" y="1149048"/>
            <a:ext cx="31242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1322990_milling.jpg">
            <a:extLst>
              <a:ext uri="{FF2B5EF4-FFF2-40B4-BE49-F238E27FC236}">
                <a16:creationId xmlns:a16="http://schemas.microsoft.com/office/drawing/2014/main" id="{F65488F6-6C80-43C4-8F49-978675BF1A2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9624" y="3639071"/>
            <a:ext cx="1999321" cy="238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118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Feed and Speeds of Machining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How deep can I cut?  </a:t>
            </a:r>
          </a:p>
          <a:p>
            <a:pPr lvl="2"/>
            <a:r>
              <a:rPr lang="en-US" dirty="0"/>
              <a:t>Depth of cut is how much the machine can cut in one pass of the cutter.</a:t>
            </a:r>
          </a:p>
          <a:p>
            <a:pPr lvl="2"/>
            <a:endParaRPr lang="en-US" dirty="0"/>
          </a:p>
          <a:p>
            <a:pPr lvl="1"/>
            <a:r>
              <a:rPr lang="en-US" dirty="0"/>
              <a:t>What is RPM?</a:t>
            </a:r>
          </a:p>
          <a:p>
            <a:pPr lvl="2"/>
            <a:r>
              <a:rPr lang="en-US" dirty="0"/>
              <a:t>Revolutions Per Minute is a measurement of speed.</a:t>
            </a:r>
          </a:p>
          <a:p>
            <a:pPr lvl="2"/>
            <a:endParaRPr lang="en-US" dirty="0"/>
          </a:p>
          <a:p>
            <a:pPr lvl="1"/>
            <a:r>
              <a:rPr lang="en-US" dirty="0"/>
              <a:t>What is surface speed? </a:t>
            </a:r>
          </a:p>
          <a:p>
            <a:pPr lvl="2"/>
            <a:r>
              <a:rPr lang="en-US" dirty="0"/>
              <a:t>This is the speed in feet per minute that is traveled as you turn something.</a:t>
            </a:r>
          </a:p>
          <a:p>
            <a:pPr lvl="1"/>
            <a:endParaRPr lang="en-US" dirty="0"/>
          </a:p>
        </p:txBody>
      </p:sp>
    </p:spTree>
    <p:extLst>
      <p:ext uri="{BB962C8B-B14F-4D97-AF65-F5344CB8AC3E}">
        <p14:creationId xmlns:p14="http://schemas.microsoft.com/office/powerpoint/2010/main" val="1583107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Machine Questions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1883889"/>
          </a:xfrm>
        </p:spPr>
        <p:txBody>
          <a:bodyPr/>
          <a:lstStyle/>
          <a:p>
            <a:pPr lvl="1"/>
            <a:r>
              <a:rPr lang="en-US" dirty="0"/>
              <a:t>What is a Cutting Speed Chart?</a:t>
            </a:r>
          </a:p>
          <a:p>
            <a:pPr lvl="2"/>
            <a:r>
              <a:rPr lang="en-US" sz="2400" dirty="0"/>
              <a:t>A chart that gives the speed of a cutting tool moving down the length of the material being machined.</a:t>
            </a:r>
          </a:p>
          <a:p>
            <a:pPr lvl="2"/>
            <a:r>
              <a:rPr lang="en-US" sz="2400" dirty="0"/>
              <a:t>Cutting speed is expressed in feet per minute or meters per minute.</a:t>
            </a:r>
          </a:p>
          <a:p>
            <a:pPr lvl="1"/>
            <a:endParaRPr lang="en-US" dirty="0"/>
          </a:p>
        </p:txBody>
      </p:sp>
      <p:pic>
        <p:nvPicPr>
          <p:cNvPr id="7" name="table">
            <a:extLst>
              <a:ext uri="{FF2B5EF4-FFF2-40B4-BE49-F238E27FC236}">
                <a16:creationId xmlns:a16="http://schemas.microsoft.com/office/drawing/2014/main" id="{965A0BE3-8C56-4B20-B4EF-47FF1876751A}"/>
              </a:ext>
            </a:extLst>
          </p:cNvPr>
          <p:cNvPicPr>
            <a:picLocks noChangeAspect="1"/>
          </p:cNvPicPr>
          <p:nvPr/>
        </p:nvPicPr>
        <p:blipFill>
          <a:blip r:embed="rId2"/>
          <a:stretch>
            <a:fillRect/>
          </a:stretch>
        </p:blipFill>
        <p:spPr>
          <a:xfrm>
            <a:off x="2646217" y="3087494"/>
            <a:ext cx="7675419" cy="3491000"/>
          </a:xfrm>
          <a:prstGeom prst="rect">
            <a:avLst/>
          </a:prstGeom>
        </p:spPr>
      </p:pic>
    </p:spTree>
    <p:extLst>
      <p:ext uri="{BB962C8B-B14F-4D97-AF65-F5344CB8AC3E}">
        <p14:creationId xmlns:p14="http://schemas.microsoft.com/office/powerpoint/2010/main" val="2107008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Calculating RPMs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4734318"/>
          </a:xfrm>
        </p:spPr>
        <p:txBody>
          <a:bodyPr/>
          <a:lstStyle/>
          <a:p>
            <a:pPr lvl="1"/>
            <a:r>
              <a:rPr lang="en-US" dirty="0"/>
              <a:t>The lathe spindles or mill cutters rotation per minute is figured by the cutting speed on the chart and the diameter of the material or the diameter of the cutter.</a:t>
            </a:r>
          </a:p>
          <a:p>
            <a:pPr lvl="1"/>
            <a:endParaRPr lang="en-US" dirty="0"/>
          </a:p>
          <a:p>
            <a:pPr marL="0" lvl="1" indent="0">
              <a:buNone/>
            </a:pPr>
            <a:r>
              <a:rPr lang="en-US" dirty="0"/>
              <a:t>	RPM = Cutting Speed (FPM) X 4 / Diameter</a:t>
            </a:r>
          </a:p>
          <a:p>
            <a:pPr lvl="1"/>
            <a:endParaRPr lang="en-US" dirty="0"/>
          </a:p>
        </p:txBody>
      </p:sp>
      <p:cxnSp>
        <p:nvCxnSpPr>
          <p:cNvPr id="4" name="Straight Connector 3">
            <a:extLst>
              <a:ext uri="{FF2B5EF4-FFF2-40B4-BE49-F238E27FC236}">
                <a16:creationId xmlns:a16="http://schemas.microsoft.com/office/drawing/2014/main" id="{A6E80670-A73D-493F-9851-783EBEC40513}"/>
              </a:ext>
            </a:extLst>
          </p:cNvPr>
          <p:cNvCxnSpPr>
            <a:cxnSpLocks/>
            <a:stCxn id="7" idx="3"/>
          </p:cNvCxnSpPr>
          <p:nvPr/>
        </p:nvCxnSpPr>
        <p:spPr>
          <a:xfrm>
            <a:off x="2805546" y="4979858"/>
            <a:ext cx="4204855" cy="29289"/>
          </a:xfrm>
          <a:prstGeom prst="line">
            <a:avLst/>
          </a:prstGeom>
          <a:noFill/>
          <a:ln w="28575" cap="flat" cmpd="sng" algn="ctr">
            <a:solidFill>
              <a:schemeClr val="tx1"/>
            </a:solidFill>
            <a:prstDash val="solid"/>
          </a:ln>
          <a:effectLst/>
        </p:spPr>
      </p:cxnSp>
      <p:sp>
        <p:nvSpPr>
          <p:cNvPr id="5" name="TextBox 7">
            <a:extLst>
              <a:ext uri="{FF2B5EF4-FFF2-40B4-BE49-F238E27FC236}">
                <a16:creationId xmlns:a16="http://schemas.microsoft.com/office/drawing/2014/main" id="{359BA648-8C7D-4290-91CE-0AE68E271AFF}"/>
              </a:ext>
            </a:extLst>
          </p:cNvPr>
          <p:cNvSpPr txBox="1">
            <a:spLocks noChangeArrowheads="1"/>
          </p:cNvSpPr>
          <p:nvPr/>
        </p:nvSpPr>
        <p:spPr bwMode="auto">
          <a:xfrm>
            <a:off x="2805545" y="4437546"/>
            <a:ext cx="420485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effectLst/>
                <a:uLnTx/>
                <a:uFillTx/>
                <a:latin typeface="Open Sans"/>
              </a:rPr>
              <a:t>Cutting Speed (FPM) X 4 </a:t>
            </a:r>
          </a:p>
        </p:txBody>
      </p:sp>
      <p:sp>
        <p:nvSpPr>
          <p:cNvPr id="6" name="TextBox 8">
            <a:extLst>
              <a:ext uri="{FF2B5EF4-FFF2-40B4-BE49-F238E27FC236}">
                <a16:creationId xmlns:a16="http://schemas.microsoft.com/office/drawing/2014/main" id="{62531D26-E885-4AA2-B28C-03F8F4D1BB26}"/>
              </a:ext>
            </a:extLst>
          </p:cNvPr>
          <p:cNvSpPr txBox="1">
            <a:spLocks noChangeArrowheads="1"/>
          </p:cNvSpPr>
          <p:nvPr/>
        </p:nvSpPr>
        <p:spPr bwMode="auto">
          <a:xfrm>
            <a:off x="2805546" y="5009147"/>
            <a:ext cx="420485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effectLst/>
                <a:uLnTx/>
                <a:uFillTx/>
                <a:latin typeface="Open Sans"/>
              </a:rPr>
              <a:t>Diameter</a:t>
            </a:r>
          </a:p>
        </p:txBody>
      </p:sp>
      <p:sp>
        <p:nvSpPr>
          <p:cNvPr id="7" name="TextBox 9">
            <a:extLst>
              <a:ext uri="{FF2B5EF4-FFF2-40B4-BE49-F238E27FC236}">
                <a16:creationId xmlns:a16="http://schemas.microsoft.com/office/drawing/2014/main" id="{57B77D85-8189-41F5-B09F-BF439E124CCC}"/>
              </a:ext>
            </a:extLst>
          </p:cNvPr>
          <p:cNvSpPr txBox="1">
            <a:spLocks noChangeArrowheads="1"/>
          </p:cNvSpPr>
          <p:nvPr/>
        </p:nvSpPr>
        <p:spPr bwMode="auto">
          <a:xfrm>
            <a:off x="1558637" y="4733636"/>
            <a:ext cx="12469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effectLst/>
                <a:uLnTx/>
                <a:uFillTx/>
                <a:latin typeface="Open Sans"/>
              </a:rPr>
              <a:t>RPM = </a:t>
            </a:r>
          </a:p>
        </p:txBody>
      </p:sp>
    </p:spTree>
    <p:extLst>
      <p:ext uri="{BB962C8B-B14F-4D97-AF65-F5344CB8AC3E}">
        <p14:creationId xmlns:p14="http://schemas.microsoft.com/office/powerpoint/2010/main" val="2782257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Math Time!!!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diameter of the stock is 1.5 inches and the material is aluminum.    </a:t>
            </a:r>
          </a:p>
          <a:p>
            <a:pPr lvl="1"/>
            <a:r>
              <a:rPr lang="en-US" dirty="0"/>
              <a:t>Cutting Speed is 250(fpm)</a:t>
            </a:r>
          </a:p>
          <a:p>
            <a:pPr lvl="1"/>
            <a:endParaRPr lang="en-US" dirty="0"/>
          </a:p>
          <a:p>
            <a:pPr lvl="1"/>
            <a:r>
              <a:rPr lang="en-US" dirty="0"/>
              <a:t>Calculate the rpm needed to correctly turn the piece of stock.</a:t>
            </a:r>
          </a:p>
          <a:p>
            <a:pPr lvl="3"/>
            <a:r>
              <a:rPr lang="en-US" dirty="0"/>
              <a:t>RPM = 250 x 4 / 1.5</a:t>
            </a:r>
          </a:p>
          <a:p>
            <a:pPr lvl="3"/>
            <a:r>
              <a:rPr lang="en-US" dirty="0"/>
              <a:t>RPM = 1000 / 1.5</a:t>
            </a:r>
          </a:p>
          <a:p>
            <a:pPr lvl="3"/>
            <a:r>
              <a:rPr lang="en-US" dirty="0"/>
              <a:t>RPM = 666.66</a:t>
            </a:r>
          </a:p>
          <a:p>
            <a:pPr lvl="1"/>
            <a:endParaRPr lang="en-US" dirty="0"/>
          </a:p>
        </p:txBody>
      </p:sp>
    </p:spTree>
    <p:extLst>
      <p:ext uri="{BB962C8B-B14F-4D97-AF65-F5344CB8AC3E}">
        <p14:creationId xmlns:p14="http://schemas.microsoft.com/office/powerpoint/2010/main" val="1607137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Math Time!!!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Calculate the RPM for cutting a piece of mild steel 2.25 inches in diameter.  </a:t>
            </a:r>
          </a:p>
          <a:p>
            <a:pPr lvl="1"/>
            <a:endParaRPr lang="en-US" dirty="0"/>
          </a:p>
          <a:p>
            <a:pPr lvl="1"/>
            <a:r>
              <a:rPr lang="en-US" dirty="0"/>
              <a:t>Cutting Speed is 100(fpm)</a:t>
            </a:r>
          </a:p>
          <a:p>
            <a:pPr lvl="2"/>
            <a:r>
              <a:rPr lang="en-US" dirty="0"/>
              <a:t>RPM = 100 x  4 / 2.25</a:t>
            </a:r>
          </a:p>
          <a:p>
            <a:pPr lvl="2"/>
            <a:r>
              <a:rPr lang="en-US" dirty="0"/>
              <a:t>RPM = 400 / 2.25</a:t>
            </a:r>
          </a:p>
          <a:p>
            <a:pPr lvl="2"/>
            <a:r>
              <a:rPr lang="en-US" dirty="0"/>
              <a:t>RPM = 177.77</a:t>
            </a:r>
          </a:p>
          <a:p>
            <a:pPr lvl="1"/>
            <a:endParaRPr lang="en-US" dirty="0"/>
          </a:p>
        </p:txBody>
      </p:sp>
    </p:spTree>
    <p:extLst>
      <p:ext uri="{BB962C8B-B14F-4D97-AF65-F5344CB8AC3E}">
        <p14:creationId xmlns:p14="http://schemas.microsoft.com/office/powerpoint/2010/main" val="141249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Measurement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All measurements are based on the Customary or Metric systems. </a:t>
            </a:r>
          </a:p>
          <a:p>
            <a:pPr lvl="1"/>
            <a:r>
              <a:rPr lang="en-US" dirty="0"/>
              <a:t> Manufacturing requires the ability to understand all parts of standard measurements. </a:t>
            </a:r>
          </a:p>
        </p:txBody>
      </p:sp>
      <p:pic>
        <p:nvPicPr>
          <p:cNvPr id="4" name="Picture 3">
            <a:extLst>
              <a:ext uri="{FF2B5EF4-FFF2-40B4-BE49-F238E27FC236}">
                <a16:creationId xmlns:a16="http://schemas.microsoft.com/office/drawing/2014/main" id="{2ED65220-3F6E-42AD-8B0B-9AC541E3C3C2}"/>
              </a:ext>
            </a:extLst>
          </p:cNvPr>
          <p:cNvPicPr>
            <a:picLocks noChangeAspect="1"/>
          </p:cNvPicPr>
          <p:nvPr/>
        </p:nvPicPr>
        <p:blipFill>
          <a:blip r:embed="rId2"/>
          <a:stretch>
            <a:fillRect/>
          </a:stretch>
        </p:blipFill>
        <p:spPr>
          <a:xfrm>
            <a:off x="7471276" y="1480093"/>
            <a:ext cx="3328704" cy="2219136"/>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Customary and Metric Systems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 manufacturing the system of measure is decided; and measuring tools are purchased for that system.</a:t>
            </a:r>
          </a:p>
          <a:p>
            <a:pPr lvl="1"/>
            <a:r>
              <a:rPr lang="en-US" dirty="0"/>
              <a:t>Conversions are not done on the factory floor;  some plans may have both systems listed on the drawing.</a:t>
            </a:r>
          </a:p>
          <a:p>
            <a:pPr lvl="1"/>
            <a:r>
              <a:rPr lang="en-US" dirty="0"/>
              <a:t>For this lesson the customary system will be the measurement of choice.</a:t>
            </a:r>
          </a:p>
          <a:p>
            <a:pPr lvl="1"/>
            <a:endParaRPr lang="en-US" dirty="0"/>
          </a:p>
        </p:txBody>
      </p:sp>
    </p:spTree>
    <p:extLst>
      <p:ext uri="{BB962C8B-B14F-4D97-AF65-F5344CB8AC3E}">
        <p14:creationId xmlns:p14="http://schemas.microsoft.com/office/powerpoint/2010/main" val="137557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Comparison of Customary and Metric Systems</a:t>
            </a:r>
          </a:p>
        </p:txBody>
      </p:sp>
      <p:pic>
        <p:nvPicPr>
          <p:cNvPr id="6" name="table">
            <a:extLst>
              <a:ext uri="{FF2B5EF4-FFF2-40B4-BE49-F238E27FC236}">
                <a16:creationId xmlns:a16="http://schemas.microsoft.com/office/drawing/2014/main" id="{B9122D34-8D71-453A-9943-7A51FD65CA00}"/>
              </a:ext>
            </a:extLst>
          </p:cNvPr>
          <p:cNvPicPr>
            <a:picLocks noChangeAspect="1"/>
          </p:cNvPicPr>
          <p:nvPr/>
        </p:nvPicPr>
        <p:blipFill>
          <a:blip r:embed="rId2"/>
          <a:stretch>
            <a:fillRect/>
          </a:stretch>
        </p:blipFill>
        <p:spPr>
          <a:xfrm>
            <a:off x="1899313" y="1682798"/>
            <a:ext cx="8229600" cy="2000249"/>
          </a:xfrm>
          <a:prstGeom prst="rect">
            <a:avLst/>
          </a:prstGeom>
        </p:spPr>
      </p:pic>
      <p:pic>
        <p:nvPicPr>
          <p:cNvPr id="7" name="table">
            <a:extLst>
              <a:ext uri="{FF2B5EF4-FFF2-40B4-BE49-F238E27FC236}">
                <a16:creationId xmlns:a16="http://schemas.microsoft.com/office/drawing/2014/main" id="{886E7AC5-1D39-4A56-8EC3-D39B5AD1316C}"/>
              </a:ext>
            </a:extLst>
          </p:cNvPr>
          <p:cNvPicPr>
            <a:picLocks noChangeAspect="1"/>
          </p:cNvPicPr>
          <p:nvPr/>
        </p:nvPicPr>
        <p:blipFill>
          <a:blip r:embed="rId3"/>
          <a:stretch>
            <a:fillRect/>
          </a:stretch>
        </p:blipFill>
        <p:spPr>
          <a:xfrm>
            <a:off x="1899313" y="3816398"/>
            <a:ext cx="8229600" cy="2000249"/>
          </a:xfrm>
          <a:prstGeom prst="rect">
            <a:avLst/>
          </a:prstGeom>
        </p:spPr>
      </p:pic>
    </p:spTree>
    <p:extLst>
      <p:ext uri="{BB962C8B-B14F-4D97-AF65-F5344CB8AC3E}">
        <p14:creationId xmlns:p14="http://schemas.microsoft.com/office/powerpoint/2010/main" val="3251300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Customary System of Measurement</a:t>
            </a:r>
          </a:p>
        </p:txBody>
      </p:sp>
      <p:pic>
        <p:nvPicPr>
          <p:cNvPr id="4" name="Picture 3" descr="23266059_thb.jpg">
            <a:extLst>
              <a:ext uri="{FF2B5EF4-FFF2-40B4-BE49-F238E27FC236}">
                <a16:creationId xmlns:a16="http://schemas.microsoft.com/office/drawing/2014/main" id="{C9FECD74-74F5-4274-A11C-E1E627D1C9C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79773" y="2088925"/>
            <a:ext cx="436403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724366_thb.jpg">
            <a:extLst>
              <a:ext uri="{FF2B5EF4-FFF2-40B4-BE49-F238E27FC236}">
                <a16:creationId xmlns:a16="http://schemas.microsoft.com/office/drawing/2014/main" id="{3F5EADBE-B041-45AB-B9E3-E031664AF9C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486638" y="2103212"/>
            <a:ext cx="33782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18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Divisions of an Inch</a:t>
            </a:r>
          </a:p>
        </p:txBody>
      </p:sp>
      <p:sp>
        <p:nvSpPr>
          <p:cNvPr id="4" name="Down Arrow 93">
            <a:extLst>
              <a:ext uri="{FF2B5EF4-FFF2-40B4-BE49-F238E27FC236}">
                <a16:creationId xmlns:a16="http://schemas.microsoft.com/office/drawing/2014/main" id="{2F13522A-8FA2-4930-A08B-CC0571AF7815}"/>
              </a:ext>
            </a:extLst>
          </p:cNvPr>
          <p:cNvSpPr/>
          <p:nvPr/>
        </p:nvSpPr>
        <p:spPr>
          <a:xfrm>
            <a:off x="2417064" y="2523699"/>
            <a:ext cx="152400" cy="990600"/>
          </a:xfrm>
          <a:prstGeom prst="downArrow">
            <a:avLst/>
          </a:prstGeom>
          <a:solidFill>
            <a:srgbClr val="FFFF00"/>
          </a:solidFill>
          <a:ln w="25400" cap="flat" cmpd="sng" algn="ctr">
            <a:solidFill>
              <a:srgbClr val="FFFF0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5" name="Down Arrow 98">
            <a:extLst>
              <a:ext uri="{FF2B5EF4-FFF2-40B4-BE49-F238E27FC236}">
                <a16:creationId xmlns:a16="http://schemas.microsoft.com/office/drawing/2014/main" id="{A9211EC0-93D5-4723-B4CF-5312DDAB687E}"/>
              </a:ext>
            </a:extLst>
          </p:cNvPr>
          <p:cNvSpPr/>
          <p:nvPr/>
        </p:nvSpPr>
        <p:spPr>
          <a:xfrm>
            <a:off x="4245864" y="2142699"/>
            <a:ext cx="152400" cy="1371600"/>
          </a:xfrm>
          <a:prstGeom prst="downArrow">
            <a:avLst/>
          </a:prstGeom>
          <a:solidFill>
            <a:srgbClr val="00B0F0"/>
          </a:solidFill>
          <a:ln w="25400" cap="flat" cmpd="sng" algn="ctr">
            <a:solidFill>
              <a:srgbClr val="00B0F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8D3C457F-273C-4434-9666-913FCEFA5C71}"/>
              </a:ext>
            </a:extLst>
          </p:cNvPr>
          <p:cNvGrpSpPr>
            <a:grpSpLocks/>
          </p:cNvGrpSpPr>
          <p:nvPr/>
        </p:nvGrpSpPr>
        <p:grpSpPr bwMode="auto">
          <a:xfrm>
            <a:off x="740664" y="2295099"/>
            <a:ext cx="8458200" cy="3429000"/>
            <a:chOff x="228600" y="1524000"/>
            <a:chExt cx="8458200" cy="3429000"/>
          </a:xfrm>
        </p:grpSpPr>
        <p:cxnSp>
          <p:nvCxnSpPr>
            <p:cNvPr id="13" name="Straight Connector 12">
              <a:extLst>
                <a:ext uri="{FF2B5EF4-FFF2-40B4-BE49-F238E27FC236}">
                  <a16:creationId xmlns:a16="http://schemas.microsoft.com/office/drawing/2014/main" id="{B1474583-5D8C-4839-8345-E884A84388B3}"/>
                </a:ext>
              </a:extLst>
            </p:cNvPr>
            <p:cNvCxnSpPr/>
            <p:nvPr/>
          </p:nvCxnSpPr>
          <p:spPr>
            <a:xfrm>
              <a:off x="4343400" y="2819400"/>
              <a:ext cx="0" cy="990600"/>
            </a:xfrm>
            <a:prstGeom prst="line">
              <a:avLst/>
            </a:prstGeom>
            <a:noFill/>
            <a:ln w="9525" cap="flat" cmpd="sng" algn="ctr">
              <a:solidFill>
                <a:srgbClr val="4F81BD">
                  <a:shade val="95000"/>
                  <a:satMod val="105000"/>
                </a:srgbClr>
              </a:solidFill>
              <a:prstDash val="solid"/>
            </a:ln>
            <a:effectLst/>
          </p:spPr>
        </p:cxnSp>
        <p:cxnSp>
          <p:nvCxnSpPr>
            <p:cNvPr id="14" name="Straight Connector 13">
              <a:extLst>
                <a:ext uri="{FF2B5EF4-FFF2-40B4-BE49-F238E27FC236}">
                  <a16:creationId xmlns:a16="http://schemas.microsoft.com/office/drawing/2014/main" id="{D88F8900-4A84-4ABF-A0BE-33F24CE179D1}"/>
                </a:ext>
              </a:extLst>
            </p:cNvPr>
            <p:cNvCxnSpPr/>
            <p:nvPr/>
          </p:nvCxnSpPr>
          <p:spPr>
            <a:xfrm>
              <a:off x="4114800" y="2819400"/>
              <a:ext cx="0" cy="838200"/>
            </a:xfrm>
            <a:prstGeom prst="line">
              <a:avLst/>
            </a:prstGeom>
            <a:noFill/>
            <a:ln w="9525" cap="flat" cmpd="sng" algn="ctr">
              <a:solidFill>
                <a:srgbClr val="4F81BD">
                  <a:shade val="95000"/>
                  <a:satMod val="105000"/>
                </a:srgbClr>
              </a:solidFill>
              <a:prstDash val="solid"/>
            </a:ln>
            <a:effectLst/>
          </p:spPr>
        </p:cxnSp>
        <p:cxnSp>
          <p:nvCxnSpPr>
            <p:cNvPr id="15" name="Straight Connector 14">
              <a:extLst>
                <a:ext uri="{FF2B5EF4-FFF2-40B4-BE49-F238E27FC236}">
                  <a16:creationId xmlns:a16="http://schemas.microsoft.com/office/drawing/2014/main" id="{43A2EFD1-0649-4BDF-AA4B-609DFF787C6B}"/>
                </a:ext>
              </a:extLst>
            </p:cNvPr>
            <p:cNvCxnSpPr/>
            <p:nvPr/>
          </p:nvCxnSpPr>
          <p:spPr>
            <a:xfrm>
              <a:off x="4572000" y="2819400"/>
              <a:ext cx="0" cy="838200"/>
            </a:xfrm>
            <a:prstGeom prst="line">
              <a:avLst/>
            </a:prstGeom>
            <a:noFill/>
            <a:ln w="9525" cap="flat" cmpd="sng" algn="ctr">
              <a:solidFill>
                <a:srgbClr val="4F81BD">
                  <a:shade val="95000"/>
                  <a:satMod val="105000"/>
                </a:srgbClr>
              </a:solidFill>
              <a:prstDash val="solid"/>
            </a:ln>
            <a:effectLst/>
          </p:spPr>
        </p:cxnSp>
        <p:grpSp>
          <p:nvGrpSpPr>
            <p:cNvPr id="16" name="Group 15">
              <a:extLst>
                <a:ext uri="{FF2B5EF4-FFF2-40B4-BE49-F238E27FC236}">
                  <a16:creationId xmlns:a16="http://schemas.microsoft.com/office/drawing/2014/main" id="{5F1CCF7C-F505-4291-8210-8E4BED509E26}"/>
                </a:ext>
              </a:extLst>
            </p:cNvPr>
            <p:cNvGrpSpPr>
              <a:grpSpLocks/>
            </p:cNvGrpSpPr>
            <p:nvPr/>
          </p:nvGrpSpPr>
          <p:grpSpPr bwMode="auto">
            <a:xfrm>
              <a:off x="228600" y="2819400"/>
              <a:ext cx="8458200" cy="2133600"/>
              <a:chOff x="228600" y="2819400"/>
              <a:chExt cx="4343400" cy="2133600"/>
            </a:xfrm>
          </p:grpSpPr>
          <p:sp>
            <p:nvSpPr>
              <p:cNvPr id="41" name="Rectangle 40">
                <a:extLst>
                  <a:ext uri="{FF2B5EF4-FFF2-40B4-BE49-F238E27FC236}">
                    <a16:creationId xmlns:a16="http://schemas.microsoft.com/office/drawing/2014/main" id="{376EF72C-0F6F-4883-9352-BFF74DB9BB66}"/>
                  </a:ext>
                </a:extLst>
              </p:cNvPr>
              <p:cNvSpPr/>
              <p:nvPr/>
            </p:nvSpPr>
            <p:spPr>
              <a:xfrm>
                <a:off x="228600" y="2819400"/>
                <a:ext cx="4343400" cy="2133600"/>
              </a:xfrm>
              <a:prstGeom prst="rect">
                <a:avLst/>
              </a:prstGeom>
              <a:solidFill>
                <a:srgbClr val="EEECE1">
                  <a:lumMod val="90000"/>
                </a:srgbClr>
              </a:solidFill>
              <a:ln w="25400" cap="flat" cmpd="sng" algn="ctr">
                <a:solidFill>
                  <a:srgbClr val="4F81BD">
                    <a:shade val="50000"/>
                  </a:srgbClr>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cxnSp>
            <p:nvCxnSpPr>
              <p:cNvPr id="42" name="Straight Connector 41">
                <a:extLst>
                  <a:ext uri="{FF2B5EF4-FFF2-40B4-BE49-F238E27FC236}">
                    <a16:creationId xmlns:a16="http://schemas.microsoft.com/office/drawing/2014/main" id="{8C2C3BD6-F9BE-4F41-8230-FB84FCB9BE0A}"/>
                  </a:ext>
                </a:extLst>
              </p:cNvPr>
              <p:cNvCxnSpPr/>
              <p:nvPr/>
            </p:nvCxnSpPr>
            <p:spPr>
              <a:xfrm>
                <a:off x="2057100" y="2819400"/>
                <a:ext cx="0" cy="1524000"/>
              </a:xfrm>
              <a:prstGeom prst="line">
                <a:avLst/>
              </a:prstGeom>
              <a:noFill/>
              <a:ln w="9525" cap="flat" cmpd="sng" algn="ctr">
                <a:solidFill>
                  <a:srgbClr val="4F81BD">
                    <a:shade val="95000"/>
                    <a:satMod val="105000"/>
                  </a:srgbClr>
                </a:solidFill>
                <a:prstDash val="solid"/>
              </a:ln>
              <a:effectLst/>
            </p:spPr>
          </p:cxnSp>
          <p:sp>
            <p:nvSpPr>
              <p:cNvPr id="43" name="TextBox 11">
                <a:extLst>
                  <a:ext uri="{FF2B5EF4-FFF2-40B4-BE49-F238E27FC236}">
                    <a16:creationId xmlns:a16="http://schemas.microsoft.com/office/drawing/2014/main" id="{5233C105-8C53-4C81-8CCA-10B8DD7839B8}"/>
                  </a:ext>
                </a:extLst>
              </p:cNvPr>
              <p:cNvSpPr txBox="1">
                <a:spLocks noChangeArrowheads="1"/>
              </p:cNvSpPr>
              <p:nvPr/>
            </p:nvSpPr>
            <p:spPr bwMode="auto">
              <a:xfrm>
                <a:off x="3789405" y="4495800"/>
                <a:ext cx="1654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1</a:t>
                </a:r>
              </a:p>
            </p:txBody>
          </p:sp>
          <p:cxnSp>
            <p:nvCxnSpPr>
              <p:cNvPr id="44" name="Straight Connector 43">
                <a:extLst>
                  <a:ext uri="{FF2B5EF4-FFF2-40B4-BE49-F238E27FC236}">
                    <a16:creationId xmlns:a16="http://schemas.microsoft.com/office/drawing/2014/main" id="{96A690B2-8351-4D58-8000-0CD9A341C705}"/>
                  </a:ext>
                </a:extLst>
              </p:cNvPr>
              <p:cNvCxnSpPr/>
              <p:nvPr/>
            </p:nvCxnSpPr>
            <p:spPr>
              <a:xfrm>
                <a:off x="2971757" y="2819400"/>
                <a:ext cx="0" cy="1219200"/>
              </a:xfrm>
              <a:prstGeom prst="line">
                <a:avLst/>
              </a:prstGeom>
              <a:noFill/>
              <a:ln w="9525" cap="flat" cmpd="sng" algn="ctr">
                <a:solidFill>
                  <a:srgbClr val="4F81BD">
                    <a:shade val="95000"/>
                    <a:satMod val="105000"/>
                  </a:srgbClr>
                </a:solidFill>
                <a:prstDash val="solid"/>
              </a:ln>
              <a:effectLst/>
            </p:spPr>
          </p:cxnSp>
          <p:cxnSp>
            <p:nvCxnSpPr>
              <p:cNvPr id="45" name="Straight Connector 44">
                <a:extLst>
                  <a:ext uri="{FF2B5EF4-FFF2-40B4-BE49-F238E27FC236}">
                    <a16:creationId xmlns:a16="http://schemas.microsoft.com/office/drawing/2014/main" id="{0456640E-425C-4C2F-AC4E-BE1611EF9819}"/>
                  </a:ext>
                </a:extLst>
              </p:cNvPr>
              <p:cNvCxnSpPr/>
              <p:nvPr/>
            </p:nvCxnSpPr>
            <p:spPr>
              <a:xfrm>
                <a:off x="1143257" y="2819400"/>
                <a:ext cx="0" cy="1219200"/>
              </a:xfrm>
              <a:prstGeom prst="line">
                <a:avLst/>
              </a:prstGeom>
              <a:noFill/>
              <a:ln w="9525" cap="flat" cmpd="sng" algn="ctr">
                <a:solidFill>
                  <a:srgbClr val="4F81BD">
                    <a:shade val="95000"/>
                    <a:satMod val="105000"/>
                  </a:srgbClr>
                </a:solidFill>
                <a:prstDash val="solid"/>
              </a:ln>
              <a:effectLst/>
            </p:spPr>
          </p:cxnSp>
          <p:cxnSp>
            <p:nvCxnSpPr>
              <p:cNvPr id="46" name="Straight Connector 45">
                <a:extLst>
                  <a:ext uri="{FF2B5EF4-FFF2-40B4-BE49-F238E27FC236}">
                    <a16:creationId xmlns:a16="http://schemas.microsoft.com/office/drawing/2014/main" id="{6E76216E-4692-4543-9F52-F0FFF177A41A}"/>
                  </a:ext>
                </a:extLst>
              </p:cNvPr>
              <p:cNvCxnSpPr/>
              <p:nvPr/>
            </p:nvCxnSpPr>
            <p:spPr>
              <a:xfrm>
                <a:off x="685929" y="2819400"/>
                <a:ext cx="0" cy="990600"/>
              </a:xfrm>
              <a:prstGeom prst="line">
                <a:avLst/>
              </a:prstGeom>
              <a:noFill/>
              <a:ln w="9525" cap="flat" cmpd="sng" algn="ctr">
                <a:solidFill>
                  <a:srgbClr val="4F81BD">
                    <a:shade val="95000"/>
                    <a:satMod val="105000"/>
                  </a:srgbClr>
                </a:solidFill>
                <a:prstDash val="solid"/>
              </a:ln>
              <a:effectLst/>
            </p:spPr>
          </p:cxnSp>
          <p:cxnSp>
            <p:nvCxnSpPr>
              <p:cNvPr id="47" name="Straight Connector 46">
                <a:extLst>
                  <a:ext uri="{FF2B5EF4-FFF2-40B4-BE49-F238E27FC236}">
                    <a16:creationId xmlns:a16="http://schemas.microsoft.com/office/drawing/2014/main" id="{6D8A7630-16A9-4C05-81ED-C2CB5D7C8792}"/>
                  </a:ext>
                </a:extLst>
              </p:cNvPr>
              <p:cNvCxnSpPr/>
              <p:nvPr/>
            </p:nvCxnSpPr>
            <p:spPr>
              <a:xfrm>
                <a:off x="1600586" y="2819400"/>
                <a:ext cx="0" cy="990600"/>
              </a:xfrm>
              <a:prstGeom prst="line">
                <a:avLst/>
              </a:prstGeom>
              <a:noFill/>
              <a:ln w="9525" cap="flat" cmpd="sng" algn="ctr">
                <a:solidFill>
                  <a:srgbClr val="4F81BD">
                    <a:shade val="95000"/>
                    <a:satMod val="105000"/>
                  </a:srgbClr>
                </a:solidFill>
                <a:prstDash val="solid"/>
              </a:ln>
              <a:effectLst/>
            </p:spPr>
          </p:cxnSp>
          <p:cxnSp>
            <p:nvCxnSpPr>
              <p:cNvPr id="48" name="Straight Connector 47">
                <a:extLst>
                  <a:ext uri="{FF2B5EF4-FFF2-40B4-BE49-F238E27FC236}">
                    <a16:creationId xmlns:a16="http://schemas.microsoft.com/office/drawing/2014/main" id="{063A2A90-9239-43D1-8113-7511F57A5A7A}"/>
                  </a:ext>
                </a:extLst>
              </p:cNvPr>
              <p:cNvCxnSpPr/>
              <p:nvPr/>
            </p:nvCxnSpPr>
            <p:spPr>
              <a:xfrm>
                <a:off x="2514428" y="2819400"/>
                <a:ext cx="0" cy="990600"/>
              </a:xfrm>
              <a:prstGeom prst="line">
                <a:avLst/>
              </a:prstGeom>
              <a:noFill/>
              <a:ln w="9525" cap="flat" cmpd="sng" algn="ctr">
                <a:solidFill>
                  <a:srgbClr val="4F81BD">
                    <a:shade val="95000"/>
                    <a:satMod val="105000"/>
                  </a:srgbClr>
                </a:solidFill>
                <a:prstDash val="solid"/>
              </a:ln>
              <a:effectLst/>
            </p:spPr>
          </p:cxnSp>
          <p:cxnSp>
            <p:nvCxnSpPr>
              <p:cNvPr id="49" name="Straight Connector 48">
                <a:extLst>
                  <a:ext uri="{FF2B5EF4-FFF2-40B4-BE49-F238E27FC236}">
                    <a16:creationId xmlns:a16="http://schemas.microsoft.com/office/drawing/2014/main" id="{16CF6597-A6D2-462F-BEF8-C29830348E5D}"/>
                  </a:ext>
                </a:extLst>
              </p:cNvPr>
              <p:cNvCxnSpPr/>
              <p:nvPr/>
            </p:nvCxnSpPr>
            <p:spPr>
              <a:xfrm>
                <a:off x="3429086" y="2819400"/>
                <a:ext cx="0" cy="990600"/>
              </a:xfrm>
              <a:prstGeom prst="line">
                <a:avLst/>
              </a:prstGeom>
              <a:noFill/>
              <a:ln w="9525" cap="flat" cmpd="sng" algn="ctr">
                <a:solidFill>
                  <a:srgbClr val="4F81BD">
                    <a:shade val="95000"/>
                    <a:satMod val="105000"/>
                  </a:srgbClr>
                </a:solidFill>
                <a:prstDash val="solid"/>
              </a:ln>
              <a:effectLst/>
            </p:spPr>
          </p:cxnSp>
          <p:cxnSp>
            <p:nvCxnSpPr>
              <p:cNvPr id="50" name="Straight Connector 49">
                <a:extLst>
                  <a:ext uri="{FF2B5EF4-FFF2-40B4-BE49-F238E27FC236}">
                    <a16:creationId xmlns:a16="http://schemas.microsoft.com/office/drawing/2014/main" id="{35B509D1-C336-49C0-B9EE-74F84A339A20}"/>
                  </a:ext>
                </a:extLst>
              </p:cNvPr>
              <p:cNvCxnSpPr/>
              <p:nvPr/>
            </p:nvCxnSpPr>
            <p:spPr>
              <a:xfrm>
                <a:off x="456857" y="2819400"/>
                <a:ext cx="0" cy="838200"/>
              </a:xfrm>
              <a:prstGeom prst="line">
                <a:avLst/>
              </a:prstGeom>
              <a:noFill/>
              <a:ln w="9525" cap="flat" cmpd="sng" algn="ctr">
                <a:solidFill>
                  <a:srgbClr val="4F81BD">
                    <a:shade val="95000"/>
                    <a:satMod val="105000"/>
                  </a:srgbClr>
                </a:solidFill>
                <a:prstDash val="solid"/>
              </a:ln>
              <a:effectLst/>
            </p:spPr>
          </p:cxnSp>
          <p:cxnSp>
            <p:nvCxnSpPr>
              <p:cNvPr id="51" name="Straight Connector 50">
                <a:extLst>
                  <a:ext uri="{FF2B5EF4-FFF2-40B4-BE49-F238E27FC236}">
                    <a16:creationId xmlns:a16="http://schemas.microsoft.com/office/drawing/2014/main" id="{953D1395-029C-40D3-A38B-0FCA211CA148}"/>
                  </a:ext>
                </a:extLst>
              </p:cNvPr>
              <p:cNvCxnSpPr/>
              <p:nvPr/>
            </p:nvCxnSpPr>
            <p:spPr>
              <a:xfrm>
                <a:off x="914186" y="2819400"/>
                <a:ext cx="0" cy="838200"/>
              </a:xfrm>
              <a:prstGeom prst="line">
                <a:avLst/>
              </a:prstGeom>
              <a:noFill/>
              <a:ln w="9525" cap="flat" cmpd="sng" algn="ctr">
                <a:solidFill>
                  <a:srgbClr val="4F81BD">
                    <a:shade val="95000"/>
                    <a:satMod val="105000"/>
                  </a:srgbClr>
                </a:solidFill>
                <a:prstDash val="solid"/>
              </a:ln>
              <a:effectLst/>
            </p:spPr>
          </p:cxnSp>
          <p:cxnSp>
            <p:nvCxnSpPr>
              <p:cNvPr id="52" name="Straight Connector 51">
                <a:extLst>
                  <a:ext uri="{FF2B5EF4-FFF2-40B4-BE49-F238E27FC236}">
                    <a16:creationId xmlns:a16="http://schemas.microsoft.com/office/drawing/2014/main" id="{4974BDB2-5A19-4DF3-8888-D8A74116F771}"/>
                  </a:ext>
                </a:extLst>
              </p:cNvPr>
              <p:cNvCxnSpPr/>
              <p:nvPr/>
            </p:nvCxnSpPr>
            <p:spPr>
              <a:xfrm>
                <a:off x="1371514" y="2819400"/>
                <a:ext cx="0" cy="838200"/>
              </a:xfrm>
              <a:prstGeom prst="line">
                <a:avLst/>
              </a:prstGeom>
              <a:noFill/>
              <a:ln w="9525" cap="flat" cmpd="sng" algn="ctr">
                <a:solidFill>
                  <a:srgbClr val="4F81BD">
                    <a:shade val="95000"/>
                    <a:satMod val="105000"/>
                  </a:srgbClr>
                </a:solidFill>
                <a:prstDash val="solid"/>
              </a:ln>
              <a:effectLst/>
            </p:spPr>
          </p:cxnSp>
          <p:cxnSp>
            <p:nvCxnSpPr>
              <p:cNvPr id="53" name="Straight Connector 52">
                <a:extLst>
                  <a:ext uri="{FF2B5EF4-FFF2-40B4-BE49-F238E27FC236}">
                    <a16:creationId xmlns:a16="http://schemas.microsoft.com/office/drawing/2014/main" id="{D76B6B12-D207-46B7-932E-FAD5E0EB6378}"/>
                  </a:ext>
                </a:extLst>
              </p:cNvPr>
              <p:cNvCxnSpPr/>
              <p:nvPr/>
            </p:nvCxnSpPr>
            <p:spPr>
              <a:xfrm>
                <a:off x="1828843" y="2819400"/>
                <a:ext cx="0" cy="838200"/>
              </a:xfrm>
              <a:prstGeom prst="line">
                <a:avLst/>
              </a:prstGeom>
              <a:noFill/>
              <a:ln w="9525" cap="flat" cmpd="sng" algn="ctr">
                <a:solidFill>
                  <a:srgbClr val="4F81BD">
                    <a:shade val="95000"/>
                    <a:satMod val="105000"/>
                  </a:srgbClr>
                </a:solidFill>
                <a:prstDash val="solid"/>
              </a:ln>
              <a:effectLst/>
            </p:spPr>
          </p:cxnSp>
          <p:cxnSp>
            <p:nvCxnSpPr>
              <p:cNvPr id="54" name="Straight Connector 53">
                <a:extLst>
                  <a:ext uri="{FF2B5EF4-FFF2-40B4-BE49-F238E27FC236}">
                    <a16:creationId xmlns:a16="http://schemas.microsoft.com/office/drawing/2014/main" id="{985645A0-79FF-4BC4-9E6A-7D8D0139E3B8}"/>
                  </a:ext>
                </a:extLst>
              </p:cNvPr>
              <p:cNvCxnSpPr/>
              <p:nvPr/>
            </p:nvCxnSpPr>
            <p:spPr>
              <a:xfrm>
                <a:off x="2286172" y="2819400"/>
                <a:ext cx="0" cy="838200"/>
              </a:xfrm>
              <a:prstGeom prst="line">
                <a:avLst/>
              </a:prstGeom>
              <a:noFill/>
              <a:ln w="9525" cap="flat" cmpd="sng" algn="ctr">
                <a:solidFill>
                  <a:srgbClr val="4F81BD">
                    <a:shade val="95000"/>
                    <a:satMod val="105000"/>
                  </a:srgbClr>
                </a:solidFill>
                <a:prstDash val="solid"/>
              </a:ln>
              <a:effectLst/>
            </p:spPr>
          </p:cxnSp>
          <p:cxnSp>
            <p:nvCxnSpPr>
              <p:cNvPr id="55" name="Straight Connector 54">
                <a:extLst>
                  <a:ext uri="{FF2B5EF4-FFF2-40B4-BE49-F238E27FC236}">
                    <a16:creationId xmlns:a16="http://schemas.microsoft.com/office/drawing/2014/main" id="{30FEFE89-E8F2-41EA-B112-335548D376BC}"/>
                  </a:ext>
                </a:extLst>
              </p:cNvPr>
              <p:cNvCxnSpPr/>
              <p:nvPr/>
            </p:nvCxnSpPr>
            <p:spPr>
              <a:xfrm>
                <a:off x="2743501" y="2819400"/>
                <a:ext cx="0" cy="838200"/>
              </a:xfrm>
              <a:prstGeom prst="line">
                <a:avLst/>
              </a:prstGeom>
              <a:noFill/>
              <a:ln w="9525" cap="flat" cmpd="sng" algn="ctr">
                <a:solidFill>
                  <a:srgbClr val="4F81BD">
                    <a:shade val="95000"/>
                    <a:satMod val="105000"/>
                  </a:srgbClr>
                </a:solidFill>
                <a:prstDash val="solid"/>
              </a:ln>
              <a:effectLst/>
            </p:spPr>
          </p:cxnSp>
          <p:cxnSp>
            <p:nvCxnSpPr>
              <p:cNvPr id="56" name="Straight Connector 55">
                <a:extLst>
                  <a:ext uri="{FF2B5EF4-FFF2-40B4-BE49-F238E27FC236}">
                    <a16:creationId xmlns:a16="http://schemas.microsoft.com/office/drawing/2014/main" id="{06D3310B-9C62-4353-AD39-A565B17B799E}"/>
                  </a:ext>
                </a:extLst>
              </p:cNvPr>
              <p:cNvCxnSpPr/>
              <p:nvPr/>
            </p:nvCxnSpPr>
            <p:spPr>
              <a:xfrm>
                <a:off x="3200014" y="2819400"/>
                <a:ext cx="0" cy="838200"/>
              </a:xfrm>
              <a:prstGeom prst="line">
                <a:avLst/>
              </a:prstGeom>
              <a:noFill/>
              <a:ln w="9525" cap="flat" cmpd="sng" algn="ctr">
                <a:solidFill>
                  <a:srgbClr val="4F81BD">
                    <a:shade val="95000"/>
                    <a:satMod val="105000"/>
                  </a:srgbClr>
                </a:solidFill>
                <a:prstDash val="solid"/>
              </a:ln>
              <a:effectLst/>
            </p:spPr>
          </p:cxnSp>
          <p:cxnSp>
            <p:nvCxnSpPr>
              <p:cNvPr id="57" name="Straight Connector 56">
                <a:extLst>
                  <a:ext uri="{FF2B5EF4-FFF2-40B4-BE49-F238E27FC236}">
                    <a16:creationId xmlns:a16="http://schemas.microsoft.com/office/drawing/2014/main" id="{465EAE68-6C20-424B-9A54-3E89EA86865F}"/>
                  </a:ext>
                </a:extLst>
              </p:cNvPr>
              <p:cNvCxnSpPr/>
              <p:nvPr/>
            </p:nvCxnSpPr>
            <p:spPr>
              <a:xfrm>
                <a:off x="3657343" y="2819400"/>
                <a:ext cx="0" cy="838200"/>
              </a:xfrm>
              <a:prstGeom prst="line">
                <a:avLst/>
              </a:prstGeom>
              <a:noFill/>
              <a:ln w="9525" cap="flat" cmpd="sng" algn="ctr">
                <a:solidFill>
                  <a:srgbClr val="4F81BD">
                    <a:shade val="95000"/>
                    <a:satMod val="105000"/>
                  </a:srgbClr>
                </a:solidFill>
                <a:prstDash val="solid"/>
              </a:ln>
              <a:effectLst/>
            </p:spPr>
          </p:cxnSp>
          <p:cxnSp>
            <p:nvCxnSpPr>
              <p:cNvPr id="58" name="Straight Connector 57">
                <a:extLst>
                  <a:ext uri="{FF2B5EF4-FFF2-40B4-BE49-F238E27FC236}">
                    <a16:creationId xmlns:a16="http://schemas.microsoft.com/office/drawing/2014/main" id="{2494F5A6-4E1A-4239-8D6F-E02C258ED277}"/>
                  </a:ext>
                </a:extLst>
              </p:cNvPr>
              <p:cNvCxnSpPr/>
              <p:nvPr/>
            </p:nvCxnSpPr>
            <p:spPr>
              <a:xfrm>
                <a:off x="3886415" y="2819400"/>
                <a:ext cx="0" cy="1600200"/>
              </a:xfrm>
              <a:prstGeom prst="line">
                <a:avLst/>
              </a:prstGeom>
              <a:noFill/>
              <a:ln w="9525" cap="flat" cmpd="sng" algn="ctr">
                <a:solidFill>
                  <a:srgbClr val="4F81BD">
                    <a:shade val="95000"/>
                    <a:satMod val="105000"/>
                  </a:srgbClr>
                </a:solidFill>
                <a:prstDash val="solid"/>
              </a:ln>
              <a:effectLst/>
            </p:spPr>
          </p:cxnSp>
          <p:cxnSp>
            <p:nvCxnSpPr>
              <p:cNvPr id="59" name="Straight Connector 58">
                <a:extLst>
                  <a:ext uri="{FF2B5EF4-FFF2-40B4-BE49-F238E27FC236}">
                    <a16:creationId xmlns:a16="http://schemas.microsoft.com/office/drawing/2014/main" id="{91E68484-2720-4C99-BD72-559190834D2E}"/>
                  </a:ext>
                </a:extLst>
              </p:cNvPr>
              <p:cNvCxnSpPr/>
              <p:nvPr/>
            </p:nvCxnSpPr>
            <p:spPr>
              <a:xfrm>
                <a:off x="4114672" y="2819400"/>
                <a:ext cx="0" cy="838200"/>
              </a:xfrm>
              <a:prstGeom prst="line">
                <a:avLst/>
              </a:prstGeom>
              <a:noFill/>
              <a:ln w="9525" cap="flat" cmpd="sng" algn="ctr">
                <a:solidFill>
                  <a:srgbClr val="4F81BD">
                    <a:shade val="95000"/>
                    <a:satMod val="105000"/>
                  </a:srgbClr>
                </a:solidFill>
                <a:prstDash val="solid"/>
              </a:ln>
              <a:effectLst/>
            </p:spPr>
          </p:cxnSp>
          <p:cxnSp>
            <p:nvCxnSpPr>
              <p:cNvPr id="60" name="Straight Connector 59">
                <a:extLst>
                  <a:ext uri="{FF2B5EF4-FFF2-40B4-BE49-F238E27FC236}">
                    <a16:creationId xmlns:a16="http://schemas.microsoft.com/office/drawing/2014/main" id="{B5153DF4-5CF9-410A-A263-C5A72B8AACA3}"/>
                  </a:ext>
                </a:extLst>
              </p:cNvPr>
              <p:cNvCxnSpPr/>
              <p:nvPr/>
            </p:nvCxnSpPr>
            <p:spPr>
              <a:xfrm>
                <a:off x="4343743" y="2819400"/>
                <a:ext cx="0" cy="990600"/>
              </a:xfrm>
              <a:prstGeom prst="line">
                <a:avLst/>
              </a:prstGeom>
              <a:noFill/>
              <a:ln w="9525" cap="flat" cmpd="sng" algn="ctr">
                <a:solidFill>
                  <a:srgbClr val="4F81BD">
                    <a:shade val="95000"/>
                    <a:satMod val="105000"/>
                  </a:srgbClr>
                </a:solidFill>
                <a:prstDash val="solid"/>
              </a:ln>
              <a:effectLst/>
            </p:spPr>
          </p:cxnSp>
        </p:grpSp>
        <p:sp>
          <p:nvSpPr>
            <p:cNvPr id="17" name="Down Arrow 58">
              <a:extLst>
                <a:ext uri="{FF2B5EF4-FFF2-40B4-BE49-F238E27FC236}">
                  <a16:creationId xmlns:a16="http://schemas.microsoft.com/office/drawing/2014/main" id="{07F08B38-5D97-447B-A8D2-D5DDDC4E694E}"/>
                </a:ext>
              </a:extLst>
            </p:cNvPr>
            <p:cNvSpPr/>
            <p:nvPr/>
          </p:nvSpPr>
          <p:spPr>
            <a:xfrm>
              <a:off x="609600" y="2438400"/>
              <a:ext cx="152400" cy="304800"/>
            </a:xfrm>
            <a:prstGeom prst="downArrow">
              <a:avLst/>
            </a:prstGeom>
            <a:solidFill>
              <a:srgbClr val="00B050"/>
            </a:solidFill>
            <a:ln w="25400" cap="flat" cmpd="sng" algn="ctr">
              <a:solidFill>
                <a:srgbClr val="00B05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8" name="Down Arrow 59">
              <a:extLst>
                <a:ext uri="{FF2B5EF4-FFF2-40B4-BE49-F238E27FC236}">
                  <a16:creationId xmlns:a16="http://schemas.microsoft.com/office/drawing/2014/main" id="{B3FE3D5B-C403-4AD6-B604-FD69F5F67AB5}"/>
                </a:ext>
              </a:extLst>
            </p:cNvPr>
            <p:cNvSpPr/>
            <p:nvPr/>
          </p:nvSpPr>
          <p:spPr>
            <a:xfrm>
              <a:off x="1447800" y="2438400"/>
              <a:ext cx="152400" cy="304800"/>
            </a:xfrm>
            <a:prstGeom prst="downArrow">
              <a:avLst/>
            </a:prstGeom>
            <a:solidFill>
              <a:srgbClr val="00B050"/>
            </a:solidFill>
            <a:ln w="25400" cap="flat" cmpd="sng" algn="ctr">
              <a:solidFill>
                <a:srgbClr val="00B05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9" name="Down Arrow 60">
              <a:extLst>
                <a:ext uri="{FF2B5EF4-FFF2-40B4-BE49-F238E27FC236}">
                  <a16:creationId xmlns:a16="http://schemas.microsoft.com/office/drawing/2014/main" id="{D4D3D9E5-5CA9-4DE0-BBBB-FFFF998AB757}"/>
                </a:ext>
              </a:extLst>
            </p:cNvPr>
            <p:cNvSpPr/>
            <p:nvPr/>
          </p:nvSpPr>
          <p:spPr>
            <a:xfrm>
              <a:off x="2362200" y="2362200"/>
              <a:ext cx="152400" cy="304800"/>
            </a:xfrm>
            <a:prstGeom prst="downArrow">
              <a:avLst/>
            </a:prstGeom>
            <a:solidFill>
              <a:srgbClr val="00B050"/>
            </a:solidFill>
            <a:ln w="25400" cap="flat" cmpd="sng" algn="ctr">
              <a:solidFill>
                <a:srgbClr val="00B05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0" name="Down Arrow 61">
              <a:extLst>
                <a:ext uri="{FF2B5EF4-FFF2-40B4-BE49-F238E27FC236}">
                  <a16:creationId xmlns:a16="http://schemas.microsoft.com/office/drawing/2014/main" id="{7981938F-E16B-42BA-A85F-41B3554BADD0}"/>
                </a:ext>
              </a:extLst>
            </p:cNvPr>
            <p:cNvSpPr/>
            <p:nvPr/>
          </p:nvSpPr>
          <p:spPr>
            <a:xfrm>
              <a:off x="3276600" y="2362200"/>
              <a:ext cx="152400" cy="304800"/>
            </a:xfrm>
            <a:prstGeom prst="downArrow">
              <a:avLst/>
            </a:prstGeom>
            <a:solidFill>
              <a:srgbClr val="00B050"/>
            </a:solidFill>
            <a:ln w="25400" cap="flat" cmpd="sng" algn="ctr">
              <a:solidFill>
                <a:srgbClr val="00B05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1" name="Down Arrow 62">
              <a:extLst>
                <a:ext uri="{FF2B5EF4-FFF2-40B4-BE49-F238E27FC236}">
                  <a16:creationId xmlns:a16="http://schemas.microsoft.com/office/drawing/2014/main" id="{DC71419B-764A-4EFB-B926-CD4850C38AAA}"/>
                </a:ext>
              </a:extLst>
            </p:cNvPr>
            <p:cNvSpPr/>
            <p:nvPr/>
          </p:nvSpPr>
          <p:spPr>
            <a:xfrm>
              <a:off x="4191000" y="2362200"/>
              <a:ext cx="152400" cy="304800"/>
            </a:xfrm>
            <a:prstGeom prst="downArrow">
              <a:avLst/>
            </a:prstGeom>
            <a:solidFill>
              <a:srgbClr val="00B050"/>
            </a:solidFill>
            <a:ln w="25400" cap="flat" cmpd="sng" algn="ctr">
              <a:solidFill>
                <a:srgbClr val="00B05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2" name="Down Arrow 63">
              <a:extLst>
                <a:ext uri="{FF2B5EF4-FFF2-40B4-BE49-F238E27FC236}">
                  <a16:creationId xmlns:a16="http://schemas.microsoft.com/office/drawing/2014/main" id="{DDE34657-6047-4424-86EF-999C24D0A345}"/>
                </a:ext>
              </a:extLst>
            </p:cNvPr>
            <p:cNvSpPr/>
            <p:nvPr/>
          </p:nvSpPr>
          <p:spPr>
            <a:xfrm>
              <a:off x="5029200" y="2362200"/>
              <a:ext cx="152400" cy="304800"/>
            </a:xfrm>
            <a:prstGeom prst="downArrow">
              <a:avLst/>
            </a:prstGeom>
            <a:solidFill>
              <a:srgbClr val="00B050"/>
            </a:solidFill>
            <a:ln w="25400" cap="flat" cmpd="sng" algn="ctr">
              <a:solidFill>
                <a:srgbClr val="00B05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3" name="Down Arrow 64">
              <a:extLst>
                <a:ext uri="{FF2B5EF4-FFF2-40B4-BE49-F238E27FC236}">
                  <a16:creationId xmlns:a16="http://schemas.microsoft.com/office/drawing/2014/main" id="{A8A2E07A-DAB5-4EBC-B462-6C36A5002351}"/>
                </a:ext>
              </a:extLst>
            </p:cNvPr>
            <p:cNvSpPr/>
            <p:nvPr/>
          </p:nvSpPr>
          <p:spPr>
            <a:xfrm>
              <a:off x="6781800" y="2362200"/>
              <a:ext cx="152400" cy="304800"/>
            </a:xfrm>
            <a:prstGeom prst="downArrow">
              <a:avLst/>
            </a:prstGeom>
            <a:solidFill>
              <a:srgbClr val="00B050"/>
            </a:solidFill>
            <a:ln w="25400" cap="flat" cmpd="sng" algn="ctr">
              <a:solidFill>
                <a:srgbClr val="00B05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4" name="Down Arrow 66">
              <a:extLst>
                <a:ext uri="{FF2B5EF4-FFF2-40B4-BE49-F238E27FC236}">
                  <a16:creationId xmlns:a16="http://schemas.microsoft.com/office/drawing/2014/main" id="{68CE841C-098A-4B99-8060-1225324F0C2F}"/>
                </a:ext>
              </a:extLst>
            </p:cNvPr>
            <p:cNvSpPr/>
            <p:nvPr/>
          </p:nvSpPr>
          <p:spPr>
            <a:xfrm>
              <a:off x="5867400" y="2362200"/>
              <a:ext cx="152400" cy="304800"/>
            </a:xfrm>
            <a:prstGeom prst="downArrow">
              <a:avLst/>
            </a:prstGeom>
            <a:solidFill>
              <a:srgbClr val="00B050"/>
            </a:solidFill>
            <a:ln w="25400" cap="flat" cmpd="sng" algn="ctr">
              <a:solidFill>
                <a:srgbClr val="00B05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5" name="TextBox 72">
              <a:extLst>
                <a:ext uri="{FF2B5EF4-FFF2-40B4-BE49-F238E27FC236}">
                  <a16:creationId xmlns:a16="http://schemas.microsoft.com/office/drawing/2014/main" id="{9F62F704-FEE5-49B2-9F02-89CD8E336227}"/>
                </a:ext>
              </a:extLst>
            </p:cNvPr>
            <p:cNvSpPr txBox="1">
              <a:spLocks noChangeArrowheads="1"/>
            </p:cNvSpPr>
            <p:nvPr/>
          </p:nvSpPr>
          <p:spPr bwMode="auto">
            <a:xfrm>
              <a:off x="304800" y="19812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1/16</a:t>
              </a:r>
            </a:p>
          </p:txBody>
        </p:sp>
        <p:sp>
          <p:nvSpPr>
            <p:cNvPr id="26" name="Rectangle 25">
              <a:extLst>
                <a:ext uri="{FF2B5EF4-FFF2-40B4-BE49-F238E27FC236}">
                  <a16:creationId xmlns:a16="http://schemas.microsoft.com/office/drawing/2014/main" id="{7AFDE313-C9ED-4310-B56F-CECC87008A67}"/>
                </a:ext>
              </a:extLst>
            </p:cNvPr>
            <p:cNvSpPr>
              <a:spLocks noChangeArrowheads="1"/>
            </p:cNvSpPr>
            <p:nvPr/>
          </p:nvSpPr>
          <p:spPr bwMode="auto">
            <a:xfrm>
              <a:off x="2133600" y="1981200"/>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5/16</a:t>
              </a:r>
            </a:p>
          </p:txBody>
        </p:sp>
        <p:sp>
          <p:nvSpPr>
            <p:cNvPr id="27" name="Rectangle 26">
              <a:extLst>
                <a:ext uri="{FF2B5EF4-FFF2-40B4-BE49-F238E27FC236}">
                  <a16:creationId xmlns:a16="http://schemas.microsoft.com/office/drawing/2014/main" id="{88420520-4158-42AC-8089-AF5F35CB818F}"/>
                </a:ext>
              </a:extLst>
            </p:cNvPr>
            <p:cNvSpPr>
              <a:spLocks noChangeArrowheads="1"/>
            </p:cNvSpPr>
            <p:nvPr/>
          </p:nvSpPr>
          <p:spPr bwMode="auto">
            <a:xfrm>
              <a:off x="1219200" y="1981200"/>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3/16</a:t>
              </a:r>
            </a:p>
          </p:txBody>
        </p:sp>
        <p:sp>
          <p:nvSpPr>
            <p:cNvPr id="28" name="Rectangle 27">
              <a:extLst>
                <a:ext uri="{FF2B5EF4-FFF2-40B4-BE49-F238E27FC236}">
                  <a16:creationId xmlns:a16="http://schemas.microsoft.com/office/drawing/2014/main" id="{95B13EEC-4188-427F-8213-792C6E46A503}"/>
                </a:ext>
              </a:extLst>
            </p:cNvPr>
            <p:cNvSpPr>
              <a:spLocks noChangeArrowheads="1"/>
            </p:cNvSpPr>
            <p:nvPr/>
          </p:nvSpPr>
          <p:spPr bwMode="auto">
            <a:xfrm>
              <a:off x="3048000" y="1981200"/>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7/16</a:t>
              </a:r>
            </a:p>
          </p:txBody>
        </p:sp>
        <p:sp>
          <p:nvSpPr>
            <p:cNvPr id="29" name="Rectangle 28">
              <a:extLst>
                <a:ext uri="{FF2B5EF4-FFF2-40B4-BE49-F238E27FC236}">
                  <a16:creationId xmlns:a16="http://schemas.microsoft.com/office/drawing/2014/main" id="{44E028D5-6C58-42D7-A98B-0CD3949858A4}"/>
                </a:ext>
              </a:extLst>
            </p:cNvPr>
            <p:cNvSpPr>
              <a:spLocks noChangeArrowheads="1"/>
            </p:cNvSpPr>
            <p:nvPr/>
          </p:nvSpPr>
          <p:spPr bwMode="auto">
            <a:xfrm>
              <a:off x="3962400" y="1981200"/>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9/16</a:t>
              </a:r>
            </a:p>
          </p:txBody>
        </p:sp>
        <p:sp>
          <p:nvSpPr>
            <p:cNvPr id="30" name="Rectangle 29">
              <a:extLst>
                <a:ext uri="{FF2B5EF4-FFF2-40B4-BE49-F238E27FC236}">
                  <a16:creationId xmlns:a16="http://schemas.microsoft.com/office/drawing/2014/main" id="{8F40E208-5E3E-4B8C-A2F7-7A6D001AF9AD}"/>
                </a:ext>
              </a:extLst>
            </p:cNvPr>
            <p:cNvSpPr>
              <a:spLocks noChangeArrowheads="1"/>
            </p:cNvSpPr>
            <p:nvPr/>
          </p:nvSpPr>
          <p:spPr bwMode="auto">
            <a:xfrm>
              <a:off x="4800600" y="1981200"/>
              <a:ext cx="744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11/16</a:t>
              </a:r>
            </a:p>
          </p:txBody>
        </p:sp>
        <p:sp>
          <p:nvSpPr>
            <p:cNvPr id="31" name="Rectangle 30">
              <a:extLst>
                <a:ext uri="{FF2B5EF4-FFF2-40B4-BE49-F238E27FC236}">
                  <a16:creationId xmlns:a16="http://schemas.microsoft.com/office/drawing/2014/main" id="{BD409EC7-FECF-4946-B6D7-CBC628ED5287}"/>
                </a:ext>
              </a:extLst>
            </p:cNvPr>
            <p:cNvSpPr>
              <a:spLocks noChangeArrowheads="1"/>
            </p:cNvSpPr>
            <p:nvPr/>
          </p:nvSpPr>
          <p:spPr bwMode="auto">
            <a:xfrm>
              <a:off x="5638800" y="1981200"/>
              <a:ext cx="761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13/16</a:t>
              </a:r>
            </a:p>
          </p:txBody>
        </p:sp>
        <p:sp>
          <p:nvSpPr>
            <p:cNvPr id="32" name="Rectangle 31">
              <a:extLst>
                <a:ext uri="{FF2B5EF4-FFF2-40B4-BE49-F238E27FC236}">
                  <a16:creationId xmlns:a16="http://schemas.microsoft.com/office/drawing/2014/main" id="{CF1F3443-CD21-4A91-B3B2-2F0F51A1CDB0}"/>
                </a:ext>
              </a:extLst>
            </p:cNvPr>
            <p:cNvSpPr>
              <a:spLocks noChangeArrowheads="1"/>
            </p:cNvSpPr>
            <p:nvPr/>
          </p:nvSpPr>
          <p:spPr bwMode="auto">
            <a:xfrm>
              <a:off x="6553200" y="1981200"/>
              <a:ext cx="761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15/16</a:t>
              </a:r>
            </a:p>
          </p:txBody>
        </p:sp>
        <p:sp>
          <p:nvSpPr>
            <p:cNvPr id="33" name="Down Arrow 92">
              <a:extLst>
                <a:ext uri="{FF2B5EF4-FFF2-40B4-BE49-F238E27FC236}">
                  <a16:creationId xmlns:a16="http://schemas.microsoft.com/office/drawing/2014/main" id="{5F065823-2719-479C-AADC-AC9001DA12AA}"/>
                </a:ext>
              </a:extLst>
            </p:cNvPr>
            <p:cNvSpPr/>
            <p:nvPr/>
          </p:nvSpPr>
          <p:spPr>
            <a:xfrm>
              <a:off x="990600" y="1905000"/>
              <a:ext cx="152400" cy="762000"/>
            </a:xfrm>
            <a:prstGeom prst="downArrow">
              <a:avLst/>
            </a:prstGeom>
            <a:solidFill>
              <a:srgbClr val="7030A0"/>
            </a:solidFill>
            <a:ln w="25400" cap="flat" cmpd="sng" algn="ctr">
              <a:solidFill>
                <a:srgbClr val="7030A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34" name="Down Arrow 94">
              <a:extLst>
                <a:ext uri="{FF2B5EF4-FFF2-40B4-BE49-F238E27FC236}">
                  <a16:creationId xmlns:a16="http://schemas.microsoft.com/office/drawing/2014/main" id="{D304FCDB-1DED-43DA-A3A3-FF261405D239}"/>
                </a:ext>
              </a:extLst>
            </p:cNvPr>
            <p:cNvSpPr/>
            <p:nvPr/>
          </p:nvSpPr>
          <p:spPr>
            <a:xfrm>
              <a:off x="4572000" y="1905000"/>
              <a:ext cx="152400" cy="762000"/>
            </a:xfrm>
            <a:prstGeom prst="downArrow">
              <a:avLst/>
            </a:prstGeom>
            <a:solidFill>
              <a:srgbClr val="7030A0"/>
            </a:solidFill>
            <a:ln w="25400" cap="flat" cmpd="sng" algn="ctr">
              <a:solidFill>
                <a:srgbClr val="7030A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35" name="Down Arrow 95">
              <a:extLst>
                <a:ext uri="{FF2B5EF4-FFF2-40B4-BE49-F238E27FC236}">
                  <a16:creationId xmlns:a16="http://schemas.microsoft.com/office/drawing/2014/main" id="{24ADFC52-62D9-4CC8-81C6-50422836516A}"/>
                </a:ext>
              </a:extLst>
            </p:cNvPr>
            <p:cNvSpPr/>
            <p:nvPr/>
          </p:nvSpPr>
          <p:spPr>
            <a:xfrm>
              <a:off x="2819400" y="1905000"/>
              <a:ext cx="152400" cy="762000"/>
            </a:xfrm>
            <a:prstGeom prst="downArrow">
              <a:avLst/>
            </a:prstGeom>
            <a:solidFill>
              <a:srgbClr val="7030A0"/>
            </a:solidFill>
            <a:ln w="25400" cap="flat" cmpd="sng" algn="ctr">
              <a:solidFill>
                <a:srgbClr val="7030A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36" name="Down Arrow 96">
              <a:extLst>
                <a:ext uri="{FF2B5EF4-FFF2-40B4-BE49-F238E27FC236}">
                  <a16:creationId xmlns:a16="http://schemas.microsoft.com/office/drawing/2014/main" id="{EDD7D699-694F-417B-935B-BE2824C3831C}"/>
                </a:ext>
              </a:extLst>
            </p:cNvPr>
            <p:cNvSpPr/>
            <p:nvPr/>
          </p:nvSpPr>
          <p:spPr>
            <a:xfrm>
              <a:off x="6400800" y="1905000"/>
              <a:ext cx="152400" cy="762000"/>
            </a:xfrm>
            <a:prstGeom prst="downArrow">
              <a:avLst/>
            </a:prstGeom>
            <a:solidFill>
              <a:srgbClr val="7030A0"/>
            </a:solidFill>
            <a:ln w="25400" cap="flat" cmpd="sng" algn="ctr">
              <a:solidFill>
                <a:srgbClr val="7030A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8D3AECE6-E8D9-4806-A606-BF4621A8770E}"/>
                </a:ext>
              </a:extLst>
            </p:cNvPr>
            <p:cNvSpPr>
              <a:spLocks noChangeArrowheads="1"/>
            </p:cNvSpPr>
            <p:nvPr/>
          </p:nvSpPr>
          <p:spPr bwMode="auto">
            <a:xfrm>
              <a:off x="2590800" y="1524000"/>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3/8</a:t>
              </a:r>
            </a:p>
          </p:txBody>
        </p:sp>
        <p:sp>
          <p:nvSpPr>
            <p:cNvPr id="38" name="Rectangle 37">
              <a:extLst>
                <a:ext uri="{FF2B5EF4-FFF2-40B4-BE49-F238E27FC236}">
                  <a16:creationId xmlns:a16="http://schemas.microsoft.com/office/drawing/2014/main" id="{F50789B5-CEF3-4987-89FE-87BA7448D235}"/>
                </a:ext>
              </a:extLst>
            </p:cNvPr>
            <p:cNvSpPr>
              <a:spLocks noChangeArrowheads="1"/>
            </p:cNvSpPr>
            <p:nvPr/>
          </p:nvSpPr>
          <p:spPr bwMode="auto">
            <a:xfrm>
              <a:off x="762000" y="1524000"/>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1/8</a:t>
              </a:r>
            </a:p>
          </p:txBody>
        </p:sp>
        <p:sp>
          <p:nvSpPr>
            <p:cNvPr id="39" name="Rectangle 38">
              <a:extLst>
                <a:ext uri="{FF2B5EF4-FFF2-40B4-BE49-F238E27FC236}">
                  <a16:creationId xmlns:a16="http://schemas.microsoft.com/office/drawing/2014/main" id="{E2D38104-8AB4-4136-9F1F-4267C0A382C5}"/>
                </a:ext>
              </a:extLst>
            </p:cNvPr>
            <p:cNvSpPr>
              <a:spLocks noChangeArrowheads="1"/>
            </p:cNvSpPr>
            <p:nvPr/>
          </p:nvSpPr>
          <p:spPr bwMode="auto">
            <a:xfrm>
              <a:off x="4343400" y="1524000"/>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5/8</a:t>
              </a:r>
            </a:p>
          </p:txBody>
        </p:sp>
        <p:sp>
          <p:nvSpPr>
            <p:cNvPr id="40" name="Rectangle 39">
              <a:extLst>
                <a:ext uri="{FF2B5EF4-FFF2-40B4-BE49-F238E27FC236}">
                  <a16:creationId xmlns:a16="http://schemas.microsoft.com/office/drawing/2014/main" id="{B3DBAE2F-20EF-4D00-BC7D-18AF05535826}"/>
                </a:ext>
              </a:extLst>
            </p:cNvPr>
            <p:cNvSpPr>
              <a:spLocks noChangeArrowheads="1"/>
            </p:cNvSpPr>
            <p:nvPr/>
          </p:nvSpPr>
          <p:spPr bwMode="auto">
            <a:xfrm>
              <a:off x="6172200" y="1524000"/>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7/8</a:t>
              </a:r>
            </a:p>
          </p:txBody>
        </p:sp>
      </p:grpSp>
      <p:sp>
        <p:nvSpPr>
          <p:cNvPr id="7" name="Rectangle 6">
            <a:extLst>
              <a:ext uri="{FF2B5EF4-FFF2-40B4-BE49-F238E27FC236}">
                <a16:creationId xmlns:a16="http://schemas.microsoft.com/office/drawing/2014/main" id="{230881D9-F6B4-4344-AE0E-AFC332A363D2}"/>
              </a:ext>
            </a:extLst>
          </p:cNvPr>
          <p:cNvSpPr>
            <a:spLocks noChangeArrowheads="1"/>
          </p:cNvSpPr>
          <p:nvPr/>
        </p:nvSpPr>
        <p:spPr bwMode="auto">
          <a:xfrm>
            <a:off x="2188464" y="2142699"/>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1/4</a:t>
            </a:r>
          </a:p>
        </p:txBody>
      </p:sp>
      <p:sp>
        <p:nvSpPr>
          <p:cNvPr id="8" name="Rectangle 7">
            <a:extLst>
              <a:ext uri="{FF2B5EF4-FFF2-40B4-BE49-F238E27FC236}">
                <a16:creationId xmlns:a16="http://schemas.microsoft.com/office/drawing/2014/main" id="{3BD98D5C-608E-48BB-86CB-13DC1474A0F1}"/>
              </a:ext>
            </a:extLst>
          </p:cNvPr>
          <p:cNvSpPr>
            <a:spLocks noChangeArrowheads="1"/>
          </p:cNvSpPr>
          <p:nvPr/>
        </p:nvSpPr>
        <p:spPr bwMode="auto">
          <a:xfrm>
            <a:off x="5769864" y="2142699"/>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3/4</a:t>
            </a:r>
          </a:p>
        </p:txBody>
      </p:sp>
      <p:sp>
        <p:nvSpPr>
          <p:cNvPr id="9" name="Rectangle 8">
            <a:extLst>
              <a:ext uri="{FF2B5EF4-FFF2-40B4-BE49-F238E27FC236}">
                <a16:creationId xmlns:a16="http://schemas.microsoft.com/office/drawing/2014/main" id="{D059A9D6-00EB-4690-AC55-CE4DE954E447}"/>
              </a:ext>
            </a:extLst>
          </p:cNvPr>
          <p:cNvSpPr>
            <a:spLocks noChangeArrowheads="1"/>
          </p:cNvSpPr>
          <p:nvPr/>
        </p:nvSpPr>
        <p:spPr bwMode="auto">
          <a:xfrm>
            <a:off x="4093464" y="1761699"/>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1/2</a:t>
            </a:r>
          </a:p>
        </p:txBody>
      </p:sp>
      <p:sp>
        <p:nvSpPr>
          <p:cNvPr id="10" name="Down Arrow 108">
            <a:extLst>
              <a:ext uri="{FF2B5EF4-FFF2-40B4-BE49-F238E27FC236}">
                <a16:creationId xmlns:a16="http://schemas.microsoft.com/office/drawing/2014/main" id="{396746AE-7067-427F-8E13-4293A8E1D384}"/>
              </a:ext>
            </a:extLst>
          </p:cNvPr>
          <p:cNvSpPr/>
          <p:nvPr/>
        </p:nvSpPr>
        <p:spPr>
          <a:xfrm>
            <a:off x="5998464" y="2523699"/>
            <a:ext cx="152400" cy="990600"/>
          </a:xfrm>
          <a:prstGeom prst="downArrow">
            <a:avLst/>
          </a:prstGeom>
          <a:solidFill>
            <a:srgbClr val="FFFF00"/>
          </a:solidFill>
          <a:ln w="25400" cap="flat" cmpd="sng" algn="ctr">
            <a:solidFill>
              <a:srgbClr val="FFFF0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1" name="Down Arrow 109">
            <a:extLst>
              <a:ext uri="{FF2B5EF4-FFF2-40B4-BE49-F238E27FC236}">
                <a16:creationId xmlns:a16="http://schemas.microsoft.com/office/drawing/2014/main" id="{30E9576D-EC5D-4A73-AF2A-1D46D5B2E26E}"/>
              </a:ext>
            </a:extLst>
          </p:cNvPr>
          <p:cNvSpPr/>
          <p:nvPr/>
        </p:nvSpPr>
        <p:spPr>
          <a:xfrm>
            <a:off x="7827264" y="2142699"/>
            <a:ext cx="152400" cy="1371600"/>
          </a:xfrm>
          <a:prstGeom prst="downArrow">
            <a:avLst/>
          </a:prstGeom>
          <a:solidFill>
            <a:srgbClr val="FF0000"/>
          </a:solidFill>
          <a:ln w="25400" cap="flat" cmpd="sng" algn="ctr">
            <a:solidFill>
              <a:srgbClr val="FF000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23B4C790-41E4-4A8E-9CB7-F5500EF3657B}"/>
              </a:ext>
            </a:extLst>
          </p:cNvPr>
          <p:cNvSpPr>
            <a:spLocks noChangeArrowheads="1"/>
          </p:cNvSpPr>
          <p:nvPr/>
        </p:nvSpPr>
        <p:spPr bwMode="auto">
          <a:xfrm>
            <a:off x="7751064" y="1761699"/>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1 inch</a:t>
            </a:r>
          </a:p>
        </p:txBody>
      </p:sp>
    </p:spTree>
    <p:extLst>
      <p:ext uri="{BB962C8B-B14F-4D97-AF65-F5344CB8AC3E}">
        <p14:creationId xmlns:p14="http://schemas.microsoft.com/office/powerpoint/2010/main" val="574707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Divisions Repeat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4711270"/>
            <a:ext cx="11248894" cy="1443467"/>
          </a:xfrm>
        </p:spPr>
        <p:txBody>
          <a:bodyPr/>
          <a:lstStyle/>
          <a:p>
            <a:pPr lvl="1"/>
            <a:r>
              <a:rPr lang="en-US" dirty="0"/>
              <a:t>The division repeats between the whole numbers. Just add the number to the measurement.  Example ¼”  and 1 ¼”</a:t>
            </a:r>
          </a:p>
          <a:p>
            <a:pPr lvl="1"/>
            <a:endParaRPr lang="en-US" dirty="0"/>
          </a:p>
        </p:txBody>
      </p:sp>
      <p:grpSp>
        <p:nvGrpSpPr>
          <p:cNvPr id="4" name="Group 3">
            <a:extLst>
              <a:ext uri="{FF2B5EF4-FFF2-40B4-BE49-F238E27FC236}">
                <a16:creationId xmlns:a16="http://schemas.microsoft.com/office/drawing/2014/main" id="{752A81C5-F045-48FD-9C9D-1E041E206AFD}"/>
              </a:ext>
            </a:extLst>
          </p:cNvPr>
          <p:cNvGrpSpPr>
            <a:grpSpLocks/>
          </p:cNvGrpSpPr>
          <p:nvPr/>
        </p:nvGrpSpPr>
        <p:grpSpPr bwMode="auto">
          <a:xfrm>
            <a:off x="740664" y="1435290"/>
            <a:ext cx="8077200" cy="2895600"/>
            <a:chOff x="152400" y="2057400"/>
            <a:chExt cx="8077200" cy="2895600"/>
          </a:xfrm>
        </p:grpSpPr>
        <p:sp>
          <p:nvSpPr>
            <p:cNvPr id="7" name="Rectangle 6">
              <a:extLst>
                <a:ext uri="{FF2B5EF4-FFF2-40B4-BE49-F238E27FC236}">
                  <a16:creationId xmlns:a16="http://schemas.microsoft.com/office/drawing/2014/main" id="{7EF38F0A-D7A1-4501-8410-147B17181BC3}"/>
                </a:ext>
              </a:extLst>
            </p:cNvPr>
            <p:cNvSpPr/>
            <p:nvPr/>
          </p:nvSpPr>
          <p:spPr>
            <a:xfrm>
              <a:off x="228600" y="2819400"/>
              <a:ext cx="8001000" cy="21336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endParaRPr lang="en-US" dirty="0"/>
            </a:p>
          </p:txBody>
        </p:sp>
        <p:cxnSp>
          <p:nvCxnSpPr>
            <p:cNvPr id="8" name="Straight Connector 7">
              <a:extLst>
                <a:ext uri="{FF2B5EF4-FFF2-40B4-BE49-F238E27FC236}">
                  <a16:creationId xmlns:a16="http://schemas.microsoft.com/office/drawing/2014/main" id="{CD243A56-B84A-450A-96DB-A71DDD73813B}"/>
                </a:ext>
              </a:extLst>
            </p:cNvPr>
            <p:cNvCxnSpPr/>
            <p:nvPr/>
          </p:nvCxnSpPr>
          <p:spPr>
            <a:xfrm>
              <a:off x="5715000" y="2819400"/>
              <a:ext cx="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C246AB-F205-4799-832A-B4716BE80E56}"/>
                </a:ext>
              </a:extLst>
            </p:cNvPr>
            <p:cNvCxnSpPr/>
            <p:nvPr/>
          </p:nvCxnSpPr>
          <p:spPr>
            <a:xfrm>
              <a:off x="4800600" y="28194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3A5196F-D9C5-45B4-B298-C9539B35CB49}"/>
                </a:ext>
              </a:extLst>
            </p:cNvPr>
            <p:cNvCxnSpPr/>
            <p:nvPr/>
          </p:nvCxnSpPr>
          <p:spPr>
            <a:xfrm>
              <a:off x="6629400" y="28194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41017E1-DCAE-4061-9459-CDB124D87DB2}"/>
                </a:ext>
              </a:extLst>
            </p:cNvPr>
            <p:cNvCxnSpPr/>
            <p:nvPr/>
          </p:nvCxnSpPr>
          <p:spPr>
            <a:xfrm>
              <a:off x="4343400" y="281940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E59D6C7-F1E2-41D8-8DBC-F2BE3CAF98FC}"/>
                </a:ext>
              </a:extLst>
            </p:cNvPr>
            <p:cNvCxnSpPr/>
            <p:nvPr/>
          </p:nvCxnSpPr>
          <p:spPr>
            <a:xfrm>
              <a:off x="5257800" y="281940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2F7F57-C92A-4223-9A18-AB67D54B75DB}"/>
                </a:ext>
              </a:extLst>
            </p:cNvPr>
            <p:cNvCxnSpPr/>
            <p:nvPr/>
          </p:nvCxnSpPr>
          <p:spPr>
            <a:xfrm>
              <a:off x="6172200" y="281940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FB7DA80-D840-4792-B692-C6DB2A7E5F90}"/>
                </a:ext>
              </a:extLst>
            </p:cNvPr>
            <p:cNvCxnSpPr/>
            <p:nvPr/>
          </p:nvCxnSpPr>
          <p:spPr>
            <a:xfrm>
              <a:off x="7086600" y="281940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BA2757-28F9-44C6-8485-E18930980BD4}"/>
                </a:ext>
              </a:extLst>
            </p:cNvPr>
            <p:cNvCxnSpPr/>
            <p:nvPr/>
          </p:nvCxnSpPr>
          <p:spPr>
            <a:xfrm>
              <a:off x="4114800" y="2819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BF794-12B5-4A56-81E2-AAF9BFE42433}"/>
                </a:ext>
              </a:extLst>
            </p:cNvPr>
            <p:cNvCxnSpPr/>
            <p:nvPr/>
          </p:nvCxnSpPr>
          <p:spPr>
            <a:xfrm>
              <a:off x="4572000" y="2819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8851E2-1745-4D4D-8333-A3082BDC00A1}"/>
                </a:ext>
              </a:extLst>
            </p:cNvPr>
            <p:cNvCxnSpPr/>
            <p:nvPr/>
          </p:nvCxnSpPr>
          <p:spPr>
            <a:xfrm>
              <a:off x="5029200" y="2819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B1C50AD-FBF8-43AB-ABD4-2B35E329BF9B}"/>
                </a:ext>
              </a:extLst>
            </p:cNvPr>
            <p:cNvCxnSpPr/>
            <p:nvPr/>
          </p:nvCxnSpPr>
          <p:spPr>
            <a:xfrm>
              <a:off x="5486400" y="2819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463EBA-1C54-4150-839C-65DBE86BCD08}"/>
                </a:ext>
              </a:extLst>
            </p:cNvPr>
            <p:cNvCxnSpPr/>
            <p:nvPr/>
          </p:nvCxnSpPr>
          <p:spPr>
            <a:xfrm>
              <a:off x="5943600" y="2819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2CF1412-86D1-41AA-AD42-488BD332ED8F}"/>
                </a:ext>
              </a:extLst>
            </p:cNvPr>
            <p:cNvCxnSpPr/>
            <p:nvPr/>
          </p:nvCxnSpPr>
          <p:spPr>
            <a:xfrm>
              <a:off x="6400800" y="2819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A22EE2-0628-4B9B-B920-F5D9FF10813D}"/>
                </a:ext>
              </a:extLst>
            </p:cNvPr>
            <p:cNvCxnSpPr/>
            <p:nvPr/>
          </p:nvCxnSpPr>
          <p:spPr>
            <a:xfrm>
              <a:off x="6858000" y="2819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E3347B-078F-4A76-ABE1-A76E9E3BC285}"/>
                </a:ext>
              </a:extLst>
            </p:cNvPr>
            <p:cNvCxnSpPr/>
            <p:nvPr/>
          </p:nvCxnSpPr>
          <p:spPr>
            <a:xfrm>
              <a:off x="7315200" y="2819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EA6E28-3CC4-4413-A0A0-F81F11F8C844}"/>
                </a:ext>
              </a:extLst>
            </p:cNvPr>
            <p:cNvCxnSpPr/>
            <p:nvPr/>
          </p:nvCxnSpPr>
          <p:spPr>
            <a:xfrm>
              <a:off x="2057400" y="2819400"/>
              <a:ext cx="0" cy="1524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11">
              <a:extLst>
                <a:ext uri="{FF2B5EF4-FFF2-40B4-BE49-F238E27FC236}">
                  <a16:creationId xmlns:a16="http://schemas.microsoft.com/office/drawing/2014/main" id="{AE5E470C-EA4A-4583-BF65-D9BC346C3CF3}"/>
                </a:ext>
              </a:extLst>
            </p:cNvPr>
            <p:cNvSpPr txBox="1">
              <a:spLocks noChangeArrowheads="1"/>
            </p:cNvSpPr>
            <p:nvPr/>
          </p:nvSpPr>
          <p:spPr bwMode="auto">
            <a:xfrm>
              <a:off x="3733800" y="44958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t>1</a:t>
              </a:r>
            </a:p>
          </p:txBody>
        </p:sp>
        <p:cxnSp>
          <p:nvCxnSpPr>
            <p:cNvPr id="25" name="Straight Connector 24">
              <a:extLst>
                <a:ext uri="{FF2B5EF4-FFF2-40B4-BE49-F238E27FC236}">
                  <a16:creationId xmlns:a16="http://schemas.microsoft.com/office/drawing/2014/main" id="{073273A8-920C-47E4-9652-401FF98F1635}"/>
                </a:ext>
              </a:extLst>
            </p:cNvPr>
            <p:cNvCxnSpPr/>
            <p:nvPr/>
          </p:nvCxnSpPr>
          <p:spPr>
            <a:xfrm>
              <a:off x="2971800" y="28194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3D2E6A-68C4-42A7-AB6B-4D277C5E5360}"/>
                </a:ext>
              </a:extLst>
            </p:cNvPr>
            <p:cNvCxnSpPr/>
            <p:nvPr/>
          </p:nvCxnSpPr>
          <p:spPr>
            <a:xfrm>
              <a:off x="1143000" y="28194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A50A02-54D9-4882-A128-B819F2BEB159}"/>
                </a:ext>
              </a:extLst>
            </p:cNvPr>
            <p:cNvCxnSpPr/>
            <p:nvPr/>
          </p:nvCxnSpPr>
          <p:spPr>
            <a:xfrm>
              <a:off x="685800" y="281940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D5C784-F9FF-4E11-8157-71DBC6BC5388}"/>
                </a:ext>
              </a:extLst>
            </p:cNvPr>
            <p:cNvCxnSpPr/>
            <p:nvPr/>
          </p:nvCxnSpPr>
          <p:spPr>
            <a:xfrm>
              <a:off x="1600200" y="281940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441765-E437-47F2-9D19-6FDB896C3906}"/>
                </a:ext>
              </a:extLst>
            </p:cNvPr>
            <p:cNvCxnSpPr/>
            <p:nvPr/>
          </p:nvCxnSpPr>
          <p:spPr>
            <a:xfrm>
              <a:off x="2514600" y="281940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8A8F51F-E27F-44B5-A384-F8CA58A8EEF5}"/>
                </a:ext>
              </a:extLst>
            </p:cNvPr>
            <p:cNvCxnSpPr/>
            <p:nvPr/>
          </p:nvCxnSpPr>
          <p:spPr>
            <a:xfrm>
              <a:off x="3429000" y="281940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28BCB45-04FA-4B40-B2AE-AAD3DB826415}"/>
                </a:ext>
              </a:extLst>
            </p:cNvPr>
            <p:cNvCxnSpPr/>
            <p:nvPr/>
          </p:nvCxnSpPr>
          <p:spPr>
            <a:xfrm>
              <a:off x="457200" y="2819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C9EBD11-16F7-4A08-8AA4-0BC736AEC0C1}"/>
                </a:ext>
              </a:extLst>
            </p:cNvPr>
            <p:cNvCxnSpPr/>
            <p:nvPr/>
          </p:nvCxnSpPr>
          <p:spPr>
            <a:xfrm>
              <a:off x="914400" y="2819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AEE8DD-5743-4204-AFA9-F2596C2E498E}"/>
                </a:ext>
              </a:extLst>
            </p:cNvPr>
            <p:cNvCxnSpPr/>
            <p:nvPr/>
          </p:nvCxnSpPr>
          <p:spPr>
            <a:xfrm>
              <a:off x="1371600" y="2819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8FD1B43-BCDC-4368-9F81-ADF4E8A130D4}"/>
                </a:ext>
              </a:extLst>
            </p:cNvPr>
            <p:cNvCxnSpPr/>
            <p:nvPr/>
          </p:nvCxnSpPr>
          <p:spPr>
            <a:xfrm>
              <a:off x="1828800" y="2819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0D96410-ADB6-4E78-87D6-C40EB9775880}"/>
                </a:ext>
              </a:extLst>
            </p:cNvPr>
            <p:cNvCxnSpPr/>
            <p:nvPr/>
          </p:nvCxnSpPr>
          <p:spPr>
            <a:xfrm>
              <a:off x="2286000" y="2819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0FE6B8E-24BC-4198-B1F7-CD91F4F51C12}"/>
                </a:ext>
              </a:extLst>
            </p:cNvPr>
            <p:cNvCxnSpPr/>
            <p:nvPr/>
          </p:nvCxnSpPr>
          <p:spPr>
            <a:xfrm>
              <a:off x="2743200" y="2819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FE2AF2-43C7-49F1-8CF3-1230084E15D8}"/>
                </a:ext>
              </a:extLst>
            </p:cNvPr>
            <p:cNvCxnSpPr/>
            <p:nvPr/>
          </p:nvCxnSpPr>
          <p:spPr>
            <a:xfrm>
              <a:off x="3200400" y="2819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7B8EA82-8E17-44EC-9212-A181A63BFB90}"/>
                </a:ext>
              </a:extLst>
            </p:cNvPr>
            <p:cNvCxnSpPr/>
            <p:nvPr/>
          </p:nvCxnSpPr>
          <p:spPr>
            <a:xfrm>
              <a:off x="3657600" y="2819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E05A14-2655-45EC-B93D-FD1E67E61ED1}"/>
                </a:ext>
              </a:extLst>
            </p:cNvPr>
            <p:cNvCxnSpPr/>
            <p:nvPr/>
          </p:nvCxnSpPr>
          <p:spPr>
            <a:xfrm>
              <a:off x="3886200" y="2819400"/>
              <a:ext cx="0" cy="16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8A48C16-51B3-4875-89F9-4A9ACF8F3314}"/>
                </a:ext>
              </a:extLst>
            </p:cNvPr>
            <p:cNvCxnSpPr/>
            <p:nvPr/>
          </p:nvCxnSpPr>
          <p:spPr>
            <a:xfrm>
              <a:off x="7543800" y="2819400"/>
              <a:ext cx="0" cy="16764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55">
              <a:extLst>
                <a:ext uri="{FF2B5EF4-FFF2-40B4-BE49-F238E27FC236}">
                  <a16:creationId xmlns:a16="http://schemas.microsoft.com/office/drawing/2014/main" id="{981550F3-C0A4-41EF-AE94-04A5FCFFBBB7}"/>
                </a:ext>
              </a:extLst>
            </p:cNvPr>
            <p:cNvSpPr txBox="1">
              <a:spLocks noChangeArrowheads="1"/>
            </p:cNvSpPr>
            <p:nvPr/>
          </p:nvSpPr>
          <p:spPr bwMode="auto">
            <a:xfrm>
              <a:off x="7391400" y="44958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t>2</a:t>
              </a:r>
            </a:p>
          </p:txBody>
        </p:sp>
        <p:cxnSp>
          <p:nvCxnSpPr>
            <p:cNvPr id="42" name="Straight Connector 41">
              <a:extLst>
                <a:ext uri="{FF2B5EF4-FFF2-40B4-BE49-F238E27FC236}">
                  <a16:creationId xmlns:a16="http://schemas.microsoft.com/office/drawing/2014/main" id="{3C0C1ABE-5E18-4384-B48C-24496C738AE0}"/>
                </a:ext>
              </a:extLst>
            </p:cNvPr>
            <p:cNvCxnSpPr/>
            <p:nvPr/>
          </p:nvCxnSpPr>
          <p:spPr>
            <a:xfrm>
              <a:off x="7772400" y="2819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AC5920-6A16-48DA-92E7-344C3926790D}"/>
                </a:ext>
              </a:extLst>
            </p:cNvPr>
            <p:cNvCxnSpPr/>
            <p:nvPr/>
          </p:nvCxnSpPr>
          <p:spPr>
            <a:xfrm>
              <a:off x="8001000" y="2819400"/>
              <a:ext cx="0" cy="990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Down Arrow 58">
              <a:extLst>
                <a:ext uri="{FF2B5EF4-FFF2-40B4-BE49-F238E27FC236}">
                  <a16:creationId xmlns:a16="http://schemas.microsoft.com/office/drawing/2014/main" id="{6DA166CE-F1D2-4E5B-8CB6-1CC6EEB97187}"/>
                </a:ext>
              </a:extLst>
            </p:cNvPr>
            <p:cNvSpPr/>
            <p:nvPr/>
          </p:nvSpPr>
          <p:spPr>
            <a:xfrm>
              <a:off x="381000" y="2438400"/>
              <a:ext cx="152400" cy="3048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5" name="Down Arrow 59">
              <a:extLst>
                <a:ext uri="{FF2B5EF4-FFF2-40B4-BE49-F238E27FC236}">
                  <a16:creationId xmlns:a16="http://schemas.microsoft.com/office/drawing/2014/main" id="{AA3A828F-BB55-45A6-BAFA-B30BC450CC23}"/>
                </a:ext>
              </a:extLst>
            </p:cNvPr>
            <p:cNvSpPr/>
            <p:nvPr/>
          </p:nvSpPr>
          <p:spPr>
            <a:xfrm>
              <a:off x="4724400" y="2438400"/>
              <a:ext cx="152400" cy="3048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6" name="Down Arrow 60">
              <a:extLst>
                <a:ext uri="{FF2B5EF4-FFF2-40B4-BE49-F238E27FC236}">
                  <a16:creationId xmlns:a16="http://schemas.microsoft.com/office/drawing/2014/main" id="{82447762-C872-46BE-BBC0-6636DC1A1495}"/>
                </a:ext>
              </a:extLst>
            </p:cNvPr>
            <p:cNvSpPr/>
            <p:nvPr/>
          </p:nvSpPr>
          <p:spPr>
            <a:xfrm>
              <a:off x="1066800" y="2438400"/>
              <a:ext cx="152400" cy="3048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7" name="Down Arrow 61">
              <a:extLst>
                <a:ext uri="{FF2B5EF4-FFF2-40B4-BE49-F238E27FC236}">
                  <a16:creationId xmlns:a16="http://schemas.microsoft.com/office/drawing/2014/main" id="{1590E75A-8DBA-4762-8393-59344E25341C}"/>
                </a:ext>
              </a:extLst>
            </p:cNvPr>
            <p:cNvSpPr/>
            <p:nvPr/>
          </p:nvSpPr>
          <p:spPr>
            <a:xfrm>
              <a:off x="5638800" y="2438400"/>
              <a:ext cx="152400" cy="3048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8" name="Down Arrow 62">
              <a:extLst>
                <a:ext uri="{FF2B5EF4-FFF2-40B4-BE49-F238E27FC236}">
                  <a16:creationId xmlns:a16="http://schemas.microsoft.com/office/drawing/2014/main" id="{9F5EF971-12B8-424A-AFC3-995B4DCFFB5E}"/>
                </a:ext>
              </a:extLst>
            </p:cNvPr>
            <p:cNvSpPr/>
            <p:nvPr/>
          </p:nvSpPr>
          <p:spPr>
            <a:xfrm>
              <a:off x="1981200" y="2438400"/>
              <a:ext cx="152400" cy="3048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9" name="Down Arrow 63">
              <a:extLst>
                <a:ext uri="{FF2B5EF4-FFF2-40B4-BE49-F238E27FC236}">
                  <a16:creationId xmlns:a16="http://schemas.microsoft.com/office/drawing/2014/main" id="{1F902516-D19E-4585-97A0-A8082772AF6F}"/>
                </a:ext>
              </a:extLst>
            </p:cNvPr>
            <p:cNvSpPr/>
            <p:nvPr/>
          </p:nvSpPr>
          <p:spPr>
            <a:xfrm>
              <a:off x="6553200" y="2438400"/>
              <a:ext cx="152400" cy="3048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50" name="Down Arrow 64">
              <a:extLst>
                <a:ext uri="{FF2B5EF4-FFF2-40B4-BE49-F238E27FC236}">
                  <a16:creationId xmlns:a16="http://schemas.microsoft.com/office/drawing/2014/main" id="{6FB7B7BD-49E8-4B02-8E01-7C6C10A08EC4}"/>
                </a:ext>
              </a:extLst>
            </p:cNvPr>
            <p:cNvSpPr/>
            <p:nvPr/>
          </p:nvSpPr>
          <p:spPr>
            <a:xfrm>
              <a:off x="4038600" y="2438400"/>
              <a:ext cx="152400" cy="3048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51" name="Down Arrow 66">
              <a:extLst>
                <a:ext uri="{FF2B5EF4-FFF2-40B4-BE49-F238E27FC236}">
                  <a16:creationId xmlns:a16="http://schemas.microsoft.com/office/drawing/2014/main" id="{1127BB6F-EDE6-4DE9-82A7-7F1EE1C540B6}"/>
                </a:ext>
              </a:extLst>
            </p:cNvPr>
            <p:cNvSpPr/>
            <p:nvPr/>
          </p:nvSpPr>
          <p:spPr>
            <a:xfrm>
              <a:off x="2895600" y="2438400"/>
              <a:ext cx="152400" cy="3048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52" name="TextBox 72">
              <a:extLst>
                <a:ext uri="{FF2B5EF4-FFF2-40B4-BE49-F238E27FC236}">
                  <a16:creationId xmlns:a16="http://schemas.microsoft.com/office/drawing/2014/main" id="{9897DF8C-DA1A-48D1-BFAD-7CD768EC6EAD}"/>
                </a:ext>
              </a:extLst>
            </p:cNvPr>
            <p:cNvSpPr txBox="1">
              <a:spLocks noChangeArrowheads="1"/>
            </p:cNvSpPr>
            <p:nvPr/>
          </p:nvSpPr>
          <p:spPr bwMode="auto">
            <a:xfrm>
              <a:off x="152400" y="20574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r>
                <a:rPr lang="en-US"/>
                <a:t>1/16</a:t>
              </a:r>
            </a:p>
          </p:txBody>
        </p:sp>
        <p:sp>
          <p:nvSpPr>
            <p:cNvPr id="53" name="Rectangle 52">
              <a:extLst>
                <a:ext uri="{FF2B5EF4-FFF2-40B4-BE49-F238E27FC236}">
                  <a16:creationId xmlns:a16="http://schemas.microsoft.com/office/drawing/2014/main" id="{BC57A6F6-8E51-4D10-9107-4BBCBA60E5F2}"/>
                </a:ext>
              </a:extLst>
            </p:cNvPr>
            <p:cNvSpPr>
              <a:spLocks noChangeArrowheads="1"/>
            </p:cNvSpPr>
            <p:nvPr/>
          </p:nvSpPr>
          <p:spPr bwMode="auto">
            <a:xfrm>
              <a:off x="3810000" y="2057400"/>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1/16</a:t>
              </a:r>
            </a:p>
          </p:txBody>
        </p:sp>
        <p:sp>
          <p:nvSpPr>
            <p:cNvPr id="54" name="Rectangle 53">
              <a:extLst>
                <a:ext uri="{FF2B5EF4-FFF2-40B4-BE49-F238E27FC236}">
                  <a16:creationId xmlns:a16="http://schemas.microsoft.com/office/drawing/2014/main" id="{47144356-10E2-417E-AB39-21B4C765F75E}"/>
                </a:ext>
              </a:extLst>
            </p:cNvPr>
            <p:cNvSpPr>
              <a:spLocks noChangeArrowheads="1"/>
            </p:cNvSpPr>
            <p:nvPr/>
          </p:nvSpPr>
          <p:spPr bwMode="auto">
            <a:xfrm>
              <a:off x="838200" y="2057400"/>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1/4</a:t>
              </a:r>
            </a:p>
          </p:txBody>
        </p:sp>
        <p:sp>
          <p:nvSpPr>
            <p:cNvPr id="55" name="Rectangle 54">
              <a:extLst>
                <a:ext uri="{FF2B5EF4-FFF2-40B4-BE49-F238E27FC236}">
                  <a16:creationId xmlns:a16="http://schemas.microsoft.com/office/drawing/2014/main" id="{45F71C0D-F475-4195-90E9-1EC7FDE097FB}"/>
                </a:ext>
              </a:extLst>
            </p:cNvPr>
            <p:cNvSpPr>
              <a:spLocks noChangeArrowheads="1"/>
            </p:cNvSpPr>
            <p:nvPr/>
          </p:nvSpPr>
          <p:spPr bwMode="auto">
            <a:xfrm>
              <a:off x="1752600" y="2057400"/>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1/2</a:t>
              </a:r>
            </a:p>
          </p:txBody>
        </p:sp>
        <p:sp>
          <p:nvSpPr>
            <p:cNvPr id="56" name="Rectangle 55">
              <a:extLst>
                <a:ext uri="{FF2B5EF4-FFF2-40B4-BE49-F238E27FC236}">
                  <a16:creationId xmlns:a16="http://schemas.microsoft.com/office/drawing/2014/main" id="{D8C41A9D-8533-4C2B-AE2F-256CF7B6D3AF}"/>
                </a:ext>
              </a:extLst>
            </p:cNvPr>
            <p:cNvSpPr>
              <a:spLocks noChangeArrowheads="1"/>
            </p:cNvSpPr>
            <p:nvPr/>
          </p:nvSpPr>
          <p:spPr bwMode="auto">
            <a:xfrm>
              <a:off x="4495800" y="2057400"/>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1/4</a:t>
              </a:r>
            </a:p>
          </p:txBody>
        </p:sp>
        <p:sp>
          <p:nvSpPr>
            <p:cNvPr id="57" name="Rectangle 56">
              <a:extLst>
                <a:ext uri="{FF2B5EF4-FFF2-40B4-BE49-F238E27FC236}">
                  <a16:creationId xmlns:a16="http://schemas.microsoft.com/office/drawing/2014/main" id="{C608C903-E6ED-4FC1-B790-EEA073A91AF4}"/>
                </a:ext>
              </a:extLst>
            </p:cNvPr>
            <p:cNvSpPr>
              <a:spLocks noChangeArrowheads="1"/>
            </p:cNvSpPr>
            <p:nvPr/>
          </p:nvSpPr>
          <p:spPr bwMode="auto">
            <a:xfrm>
              <a:off x="5334000" y="2057400"/>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1/2</a:t>
              </a:r>
            </a:p>
          </p:txBody>
        </p:sp>
        <p:sp>
          <p:nvSpPr>
            <p:cNvPr id="58" name="Rectangle 57">
              <a:extLst>
                <a:ext uri="{FF2B5EF4-FFF2-40B4-BE49-F238E27FC236}">
                  <a16:creationId xmlns:a16="http://schemas.microsoft.com/office/drawing/2014/main" id="{FEC5E571-0C8B-4D53-B808-4A51D6A55730}"/>
                </a:ext>
              </a:extLst>
            </p:cNvPr>
            <p:cNvSpPr>
              <a:spLocks noChangeArrowheads="1"/>
            </p:cNvSpPr>
            <p:nvPr/>
          </p:nvSpPr>
          <p:spPr bwMode="auto">
            <a:xfrm>
              <a:off x="6248400" y="2057400"/>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3/4</a:t>
              </a:r>
            </a:p>
          </p:txBody>
        </p:sp>
        <p:sp>
          <p:nvSpPr>
            <p:cNvPr id="59" name="Rectangle 58">
              <a:extLst>
                <a:ext uri="{FF2B5EF4-FFF2-40B4-BE49-F238E27FC236}">
                  <a16:creationId xmlns:a16="http://schemas.microsoft.com/office/drawing/2014/main" id="{56197663-FDC3-4535-BFF2-B8B2E0477795}"/>
                </a:ext>
              </a:extLst>
            </p:cNvPr>
            <p:cNvSpPr>
              <a:spLocks noChangeArrowheads="1"/>
            </p:cNvSpPr>
            <p:nvPr/>
          </p:nvSpPr>
          <p:spPr bwMode="auto">
            <a:xfrm>
              <a:off x="2667000" y="2057400"/>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3/4</a:t>
              </a:r>
            </a:p>
          </p:txBody>
        </p:sp>
      </p:grpSp>
      <p:sp>
        <p:nvSpPr>
          <p:cNvPr id="5" name="Isosceles Triangle 4">
            <a:extLst>
              <a:ext uri="{FF2B5EF4-FFF2-40B4-BE49-F238E27FC236}">
                <a16:creationId xmlns:a16="http://schemas.microsoft.com/office/drawing/2014/main" id="{3FFD3DC6-6E38-488F-B86A-C5E22524C7F7}"/>
              </a:ext>
            </a:extLst>
          </p:cNvPr>
          <p:cNvSpPr/>
          <p:nvPr/>
        </p:nvSpPr>
        <p:spPr>
          <a:xfrm>
            <a:off x="1578864" y="3444922"/>
            <a:ext cx="381000" cy="3048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6" name="Isosceles Triangle 5">
            <a:extLst>
              <a:ext uri="{FF2B5EF4-FFF2-40B4-BE49-F238E27FC236}">
                <a16:creationId xmlns:a16="http://schemas.microsoft.com/office/drawing/2014/main" id="{095E635C-915E-4DCD-A433-3F5EB0AD0ECC}"/>
              </a:ext>
            </a:extLst>
          </p:cNvPr>
          <p:cNvSpPr/>
          <p:nvPr/>
        </p:nvSpPr>
        <p:spPr>
          <a:xfrm>
            <a:off x="5236464" y="3444922"/>
            <a:ext cx="381000" cy="3048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Tree>
    <p:extLst>
      <p:ext uri="{BB962C8B-B14F-4D97-AF65-F5344CB8AC3E}">
        <p14:creationId xmlns:p14="http://schemas.microsoft.com/office/powerpoint/2010/main" val="1867986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Reading A Ruler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1124887"/>
          </a:xfrm>
        </p:spPr>
        <p:txBody>
          <a:bodyPr/>
          <a:lstStyle/>
          <a:p>
            <a:pPr lvl="1"/>
            <a:r>
              <a:rPr lang="en-US" dirty="0"/>
              <a:t>Reading a ruler is looking at the marks and finding which mark lines up with the piece being measured.</a:t>
            </a:r>
          </a:p>
          <a:p>
            <a:pPr lvl="1"/>
            <a:endParaRPr lang="en-US" dirty="0"/>
          </a:p>
        </p:txBody>
      </p:sp>
      <p:sp>
        <p:nvSpPr>
          <p:cNvPr id="4" name="Rectangle 3">
            <a:extLst>
              <a:ext uri="{FF2B5EF4-FFF2-40B4-BE49-F238E27FC236}">
                <a16:creationId xmlns:a16="http://schemas.microsoft.com/office/drawing/2014/main" id="{EB9F2117-C3DF-4AB6-B269-41BE09C21D2E}"/>
              </a:ext>
            </a:extLst>
          </p:cNvPr>
          <p:cNvSpPr/>
          <p:nvPr/>
        </p:nvSpPr>
        <p:spPr>
          <a:xfrm>
            <a:off x="1707676" y="3688307"/>
            <a:ext cx="8763000" cy="2133600"/>
          </a:xfrm>
          <a:prstGeom prst="rect">
            <a:avLst/>
          </a:prstGeom>
          <a:solidFill>
            <a:srgbClr val="EEECE1">
              <a:lumMod val="90000"/>
            </a:srgbClr>
          </a:solidFill>
          <a:ln w="25400" cap="flat" cmpd="sng" algn="ctr">
            <a:solidFill>
              <a:srgbClr val="4F81BD">
                <a:shade val="50000"/>
              </a:srgbClr>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cxnSp>
        <p:nvCxnSpPr>
          <p:cNvPr id="5" name="Straight Connector 4">
            <a:extLst>
              <a:ext uri="{FF2B5EF4-FFF2-40B4-BE49-F238E27FC236}">
                <a16:creationId xmlns:a16="http://schemas.microsoft.com/office/drawing/2014/main" id="{9C8A9F81-30C8-4E74-BC38-90CF49E167D3}"/>
              </a:ext>
            </a:extLst>
          </p:cNvPr>
          <p:cNvCxnSpPr/>
          <p:nvPr/>
        </p:nvCxnSpPr>
        <p:spPr>
          <a:xfrm>
            <a:off x="8870476" y="3688307"/>
            <a:ext cx="0" cy="1066800"/>
          </a:xfrm>
          <a:prstGeom prst="line">
            <a:avLst/>
          </a:prstGeom>
          <a:noFill/>
          <a:ln w="9525" cap="flat" cmpd="sng" algn="ctr">
            <a:solidFill>
              <a:srgbClr val="4F81BD">
                <a:shade val="95000"/>
                <a:satMod val="105000"/>
              </a:srgbClr>
            </a:solidFill>
            <a:prstDash val="solid"/>
          </a:ln>
          <a:effectLst/>
        </p:spPr>
      </p:cxnSp>
      <p:cxnSp>
        <p:nvCxnSpPr>
          <p:cNvPr id="6" name="Straight Connector 5">
            <a:extLst>
              <a:ext uri="{FF2B5EF4-FFF2-40B4-BE49-F238E27FC236}">
                <a16:creationId xmlns:a16="http://schemas.microsoft.com/office/drawing/2014/main" id="{F3D5A699-6C4F-4E5B-862F-3B87D7DBD4B3}"/>
              </a:ext>
            </a:extLst>
          </p:cNvPr>
          <p:cNvCxnSpPr/>
          <p:nvPr/>
        </p:nvCxnSpPr>
        <p:spPr>
          <a:xfrm>
            <a:off x="10089676" y="3688307"/>
            <a:ext cx="0" cy="762000"/>
          </a:xfrm>
          <a:prstGeom prst="line">
            <a:avLst/>
          </a:prstGeom>
          <a:noFill/>
          <a:ln w="9525" cap="flat" cmpd="sng" algn="ctr">
            <a:solidFill>
              <a:srgbClr val="4F81BD">
                <a:shade val="95000"/>
                <a:satMod val="105000"/>
              </a:srgbClr>
            </a:solidFill>
            <a:prstDash val="solid"/>
          </a:ln>
          <a:effectLst/>
        </p:spPr>
      </p:cxnSp>
      <p:cxnSp>
        <p:nvCxnSpPr>
          <p:cNvPr id="7" name="Straight Connector 6">
            <a:extLst>
              <a:ext uri="{FF2B5EF4-FFF2-40B4-BE49-F238E27FC236}">
                <a16:creationId xmlns:a16="http://schemas.microsoft.com/office/drawing/2014/main" id="{F5D603A1-E142-4627-ADCE-40E89C6075D1}"/>
              </a:ext>
            </a:extLst>
          </p:cNvPr>
          <p:cNvCxnSpPr/>
          <p:nvPr/>
        </p:nvCxnSpPr>
        <p:spPr>
          <a:xfrm>
            <a:off x="1707676" y="3688307"/>
            <a:ext cx="0" cy="1066800"/>
          </a:xfrm>
          <a:prstGeom prst="line">
            <a:avLst/>
          </a:prstGeom>
          <a:noFill/>
          <a:ln w="9525" cap="flat" cmpd="sng" algn="ctr">
            <a:solidFill>
              <a:srgbClr val="4F81BD">
                <a:shade val="95000"/>
                <a:satMod val="105000"/>
              </a:srgbClr>
            </a:solidFill>
            <a:prstDash val="solid"/>
          </a:ln>
          <a:effectLst/>
        </p:spPr>
      </p:cxnSp>
      <p:cxnSp>
        <p:nvCxnSpPr>
          <p:cNvPr id="8" name="Straight Connector 7">
            <a:extLst>
              <a:ext uri="{FF2B5EF4-FFF2-40B4-BE49-F238E27FC236}">
                <a16:creationId xmlns:a16="http://schemas.microsoft.com/office/drawing/2014/main" id="{5A5A85D4-E55E-458A-9B27-03926DD8E712}"/>
              </a:ext>
            </a:extLst>
          </p:cNvPr>
          <p:cNvCxnSpPr/>
          <p:nvPr/>
        </p:nvCxnSpPr>
        <p:spPr>
          <a:xfrm>
            <a:off x="4146076" y="3688307"/>
            <a:ext cx="0" cy="1066800"/>
          </a:xfrm>
          <a:prstGeom prst="line">
            <a:avLst/>
          </a:prstGeom>
          <a:noFill/>
          <a:ln w="9525" cap="flat" cmpd="sng" algn="ctr">
            <a:solidFill>
              <a:srgbClr val="4F81BD">
                <a:shade val="95000"/>
                <a:satMod val="105000"/>
              </a:srgbClr>
            </a:solidFill>
            <a:prstDash val="solid"/>
          </a:ln>
          <a:effectLst/>
        </p:spPr>
      </p:cxnSp>
      <p:cxnSp>
        <p:nvCxnSpPr>
          <p:cNvPr id="9" name="Straight Connector 8">
            <a:extLst>
              <a:ext uri="{FF2B5EF4-FFF2-40B4-BE49-F238E27FC236}">
                <a16:creationId xmlns:a16="http://schemas.microsoft.com/office/drawing/2014/main" id="{63A5DD4E-8A20-4020-B30D-BD22161E29F5}"/>
              </a:ext>
            </a:extLst>
          </p:cNvPr>
          <p:cNvCxnSpPr/>
          <p:nvPr/>
        </p:nvCxnSpPr>
        <p:spPr>
          <a:xfrm>
            <a:off x="6584476" y="3688307"/>
            <a:ext cx="0" cy="1066800"/>
          </a:xfrm>
          <a:prstGeom prst="line">
            <a:avLst/>
          </a:prstGeom>
          <a:noFill/>
          <a:ln w="9525" cap="flat" cmpd="sng" algn="ctr">
            <a:solidFill>
              <a:srgbClr val="4F81BD">
                <a:shade val="95000"/>
                <a:satMod val="105000"/>
              </a:srgbClr>
            </a:solidFill>
            <a:prstDash val="solid"/>
          </a:ln>
          <a:effectLst/>
        </p:spPr>
      </p:cxnSp>
      <p:cxnSp>
        <p:nvCxnSpPr>
          <p:cNvPr id="10" name="Straight Connector 9">
            <a:extLst>
              <a:ext uri="{FF2B5EF4-FFF2-40B4-BE49-F238E27FC236}">
                <a16:creationId xmlns:a16="http://schemas.microsoft.com/office/drawing/2014/main" id="{4ACF224D-3926-4EA8-BD3E-A31FCB47A0B8}"/>
              </a:ext>
            </a:extLst>
          </p:cNvPr>
          <p:cNvCxnSpPr/>
          <p:nvPr/>
        </p:nvCxnSpPr>
        <p:spPr>
          <a:xfrm>
            <a:off x="2926876" y="3688307"/>
            <a:ext cx="0" cy="762000"/>
          </a:xfrm>
          <a:prstGeom prst="line">
            <a:avLst/>
          </a:prstGeom>
          <a:noFill/>
          <a:ln w="9525" cap="flat" cmpd="sng" algn="ctr">
            <a:solidFill>
              <a:srgbClr val="4F81BD">
                <a:shade val="95000"/>
                <a:satMod val="105000"/>
              </a:srgbClr>
            </a:solidFill>
            <a:prstDash val="solid"/>
          </a:ln>
          <a:effectLst/>
        </p:spPr>
      </p:cxnSp>
      <p:cxnSp>
        <p:nvCxnSpPr>
          <p:cNvPr id="11" name="Straight Connector 10">
            <a:extLst>
              <a:ext uri="{FF2B5EF4-FFF2-40B4-BE49-F238E27FC236}">
                <a16:creationId xmlns:a16="http://schemas.microsoft.com/office/drawing/2014/main" id="{652E4CA9-A18D-4FE1-A5B1-AAA7E2E667E8}"/>
              </a:ext>
            </a:extLst>
          </p:cNvPr>
          <p:cNvCxnSpPr/>
          <p:nvPr/>
        </p:nvCxnSpPr>
        <p:spPr>
          <a:xfrm>
            <a:off x="2317276" y="3688307"/>
            <a:ext cx="0" cy="533400"/>
          </a:xfrm>
          <a:prstGeom prst="line">
            <a:avLst/>
          </a:prstGeom>
          <a:noFill/>
          <a:ln w="9525" cap="flat" cmpd="sng" algn="ctr">
            <a:solidFill>
              <a:srgbClr val="4F81BD">
                <a:shade val="95000"/>
                <a:satMod val="105000"/>
              </a:srgbClr>
            </a:solidFill>
            <a:prstDash val="solid"/>
          </a:ln>
          <a:effectLst/>
        </p:spPr>
      </p:cxnSp>
      <p:cxnSp>
        <p:nvCxnSpPr>
          <p:cNvPr id="12" name="Straight Connector 11">
            <a:extLst>
              <a:ext uri="{FF2B5EF4-FFF2-40B4-BE49-F238E27FC236}">
                <a16:creationId xmlns:a16="http://schemas.microsoft.com/office/drawing/2014/main" id="{2C7A04E1-7BBD-4B26-8119-42BD64D19FD5}"/>
              </a:ext>
            </a:extLst>
          </p:cNvPr>
          <p:cNvCxnSpPr/>
          <p:nvPr/>
        </p:nvCxnSpPr>
        <p:spPr>
          <a:xfrm>
            <a:off x="2012476" y="3688307"/>
            <a:ext cx="0" cy="381000"/>
          </a:xfrm>
          <a:prstGeom prst="line">
            <a:avLst/>
          </a:prstGeom>
          <a:noFill/>
          <a:ln w="9525" cap="flat" cmpd="sng" algn="ctr">
            <a:solidFill>
              <a:srgbClr val="4F81BD">
                <a:shade val="95000"/>
                <a:satMod val="105000"/>
              </a:srgbClr>
            </a:solidFill>
            <a:prstDash val="solid"/>
          </a:ln>
          <a:effectLst/>
        </p:spPr>
      </p:cxnSp>
      <p:cxnSp>
        <p:nvCxnSpPr>
          <p:cNvPr id="13" name="Straight Connector 12">
            <a:extLst>
              <a:ext uri="{FF2B5EF4-FFF2-40B4-BE49-F238E27FC236}">
                <a16:creationId xmlns:a16="http://schemas.microsoft.com/office/drawing/2014/main" id="{9A6AA5C3-29A9-4D6C-80F0-E75ECEA6A6B0}"/>
              </a:ext>
            </a:extLst>
          </p:cNvPr>
          <p:cNvCxnSpPr/>
          <p:nvPr/>
        </p:nvCxnSpPr>
        <p:spPr>
          <a:xfrm>
            <a:off x="1860076" y="3688307"/>
            <a:ext cx="0" cy="304800"/>
          </a:xfrm>
          <a:prstGeom prst="line">
            <a:avLst/>
          </a:prstGeom>
          <a:noFill/>
          <a:ln w="9525" cap="flat" cmpd="sng" algn="ctr">
            <a:solidFill>
              <a:srgbClr val="4F81BD">
                <a:shade val="95000"/>
                <a:satMod val="105000"/>
              </a:srgbClr>
            </a:solidFill>
            <a:prstDash val="solid"/>
          </a:ln>
          <a:effectLst/>
        </p:spPr>
      </p:cxnSp>
      <p:cxnSp>
        <p:nvCxnSpPr>
          <p:cNvPr id="14" name="Straight Connector 13">
            <a:extLst>
              <a:ext uri="{FF2B5EF4-FFF2-40B4-BE49-F238E27FC236}">
                <a16:creationId xmlns:a16="http://schemas.microsoft.com/office/drawing/2014/main" id="{E8205FA5-2B7E-49BD-A51A-02239D3E244A}"/>
              </a:ext>
            </a:extLst>
          </p:cNvPr>
          <p:cNvCxnSpPr/>
          <p:nvPr/>
        </p:nvCxnSpPr>
        <p:spPr>
          <a:xfrm>
            <a:off x="3536476" y="3688307"/>
            <a:ext cx="0" cy="533400"/>
          </a:xfrm>
          <a:prstGeom prst="line">
            <a:avLst/>
          </a:prstGeom>
          <a:noFill/>
          <a:ln w="9525" cap="flat" cmpd="sng" algn="ctr">
            <a:solidFill>
              <a:srgbClr val="4F81BD">
                <a:shade val="95000"/>
                <a:satMod val="105000"/>
              </a:srgbClr>
            </a:solidFill>
            <a:prstDash val="solid"/>
          </a:ln>
          <a:effectLst/>
        </p:spPr>
      </p:cxnSp>
      <p:cxnSp>
        <p:nvCxnSpPr>
          <p:cNvPr id="15" name="Straight Connector 14">
            <a:extLst>
              <a:ext uri="{FF2B5EF4-FFF2-40B4-BE49-F238E27FC236}">
                <a16:creationId xmlns:a16="http://schemas.microsoft.com/office/drawing/2014/main" id="{782F507D-7A12-4F70-A979-689E07D2DD45}"/>
              </a:ext>
            </a:extLst>
          </p:cNvPr>
          <p:cNvCxnSpPr/>
          <p:nvPr/>
        </p:nvCxnSpPr>
        <p:spPr>
          <a:xfrm>
            <a:off x="2622076" y="3688307"/>
            <a:ext cx="0" cy="381000"/>
          </a:xfrm>
          <a:prstGeom prst="line">
            <a:avLst/>
          </a:prstGeom>
          <a:noFill/>
          <a:ln w="9525" cap="flat" cmpd="sng" algn="ctr">
            <a:solidFill>
              <a:srgbClr val="4F81BD">
                <a:shade val="95000"/>
                <a:satMod val="105000"/>
              </a:srgbClr>
            </a:solidFill>
            <a:prstDash val="solid"/>
          </a:ln>
          <a:effectLst/>
        </p:spPr>
      </p:cxnSp>
      <p:cxnSp>
        <p:nvCxnSpPr>
          <p:cNvPr id="16" name="Straight Connector 15">
            <a:extLst>
              <a:ext uri="{FF2B5EF4-FFF2-40B4-BE49-F238E27FC236}">
                <a16:creationId xmlns:a16="http://schemas.microsoft.com/office/drawing/2014/main" id="{68435189-616A-4750-87E1-2E8B2836F58D}"/>
              </a:ext>
            </a:extLst>
          </p:cNvPr>
          <p:cNvCxnSpPr/>
          <p:nvPr/>
        </p:nvCxnSpPr>
        <p:spPr>
          <a:xfrm>
            <a:off x="3231676" y="3688307"/>
            <a:ext cx="0" cy="381000"/>
          </a:xfrm>
          <a:prstGeom prst="line">
            <a:avLst/>
          </a:prstGeom>
          <a:noFill/>
          <a:ln w="9525" cap="flat" cmpd="sng" algn="ctr">
            <a:solidFill>
              <a:srgbClr val="4F81BD">
                <a:shade val="95000"/>
                <a:satMod val="105000"/>
              </a:srgbClr>
            </a:solidFill>
            <a:prstDash val="solid"/>
          </a:ln>
          <a:effectLst/>
        </p:spPr>
      </p:cxnSp>
      <p:cxnSp>
        <p:nvCxnSpPr>
          <p:cNvPr id="17" name="Straight Connector 16">
            <a:extLst>
              <a:ext uri="{FF2B5EF4-FFF2-40B4-BE49-F238E27FC236}">
                <a16:creationId xmlns:a16="http://schemas.microsoft.com/office/drawing/2014/main" id="{1322D5CD-84B4-4B82-A526-8AC03E2A5B43}"/>
              </a:ext>
            </a:extLst>
          </p:cNvPr>
          <p:cNvCxnSpPr/>
          <p:nvPr/>
        </p:nvCxnSpPr>
        <p:spPr>
          <a:xfrm>
            <a:off x="3841276" y="3688307"/>
            <a:ext cx="0" cy="381000"/>
          </a:xfrm>
          <a:prstGeom prst="line">
            <a:avLst/>
          </a:prstGeom>
          <a:noFill/>
          <a:ln w="9525" cap="flat" cmpd="sng" algn="ctr">
            <a:solidFill>
              <a:srgbClr val="4F81BD">
                <a:shade val="95000"/>
                <a:satMod val="105000"/>
              </a:srgbClr>
            </a:solidFill>
            <a:prstDash val="solid"/>
          </a:ln>
          <a:effectLst/>
        </p:spPr>
      </p:cxnSp>
      <p:cxnSp>
        <p:nvCxnSpPr>
          <p:cNvPr id="18" name="Straight Connector 17">
            <a:extLst>
              <a:ext uri="{FF2B5EF4-FFF2-40B4-BE49-F238E27FC236}">
                <a16:creationId xmlns:a16="http://schemas.microsoft.com/office/drawing/2014/main" id="{7E4B11B0-EE4D-4B7D-8E08-E2EE4EA6C919}"/>
              </a:ext>
            </a:extLst>
          </p:cNvPr>
          <p:cNvCxnSpPr/>
          <p:nvPr/>
        </p:nvCxnSpPr>
        <p:spPr>
          <a:xfrm>
            <a:off x="4298476" y="3688307"/>
            <a:ext cx="0" cy="304800"/>
          </a:xfrm>
          <a:prstGeom prst="line">
            <a:avLst/>
          </a:prstGeom>
          <a:noFill/>
          <a:ln w="9525" cap="flat" cmpd="sng" algn="ctr">
            <a:solidFill>
              <a:srgbClr val="4F81BD">
                <a:shade val="95000"/>
                <a:satMod val="105000"/>
              </a:srgbClr>
            </a:solidFill>
            <a:prstDash val="solid"/>
          </a:ln>
          <a:effectLst/>
        </p:spPr>
      </p:cxnSp>
      <p:cxnSp>
        <p:nvCxnSpPr>
          <p:cNvPr id="19" name="Straight Connector 18">
            <a:extLst>
              <a:ext uri="{FF2B5EF4-FFF2-40B4-BE49-F238E27FC236}">
                <a16:creationId xmlns:a16="http://schemas.microsoft.com/office/drawing/2014/main" id="{7EFBD4D8-740D-43FD-99DF-4D4175C55DB7}"/>
              </a:ext>
            </a:extLst>
          </p:cNvPr>
          <p:cNvCxnSpPr/>
          <p:nvPr/>
        </p:nvCxnSpPr>
        <p:spPr>
          <a:xfrm>
            <a:off x="3993676" y="3688307"/>
            <a:ext cx="0" cy="304800"/>
          </a:xfrm>
          <a:prstGeom prst="line">
            <a:avLst/>
          </a:prstGeom>
          <a:noFill/>
          <a:ln w="9525" cap="flat" cmpd="sng" algn="ctr">
            <a:solidFill>
              <a:srgbClr val="4F81BD">
                <a:shade val="95000"/>
                <a:satMod val="105000"/>
              </a:srgbClr>
            </a:solidFill>
            <a:prstDash val="solid"/>
          </a:ln>
          <a:effectLst/>
        </p:spPr>
      </p:cxnSp>
      <p:cxnSp>
        <p:nvCxnSpPr>
          <p:cNvPr id="20" name="Straight Connector 19">
            <a:extLst>
              <a:ext uri="{FF2B5EF4-FFF2-40B4-BE49-F238E27FC236}">
                <a16:creationId xmlns:a16="http://schemas.microsoft.com/office/drawing/2014/main" id="{8B42B1DE-E9C0-4BE0-AC7B-F2C8FBB8D953}"/>
              </a:ext>
            </a:extLst>
          </p:cNvPr>
          <p:cNvCxnSpPr/>
          <p:nvPr/>
        </p:nvCxnSpPr>
        <p:spPr>
          <a:xfrm>
            <a:off x="2774476" y="3688307"/>
            <a:ext cx="0" cy="304800"/>
          </a:xfrm>
          <a:prstGeom prst="line">
            <a:avLst/>
          </a:prstGeom>
          <a:noFill/>
          <a:ln w="9525" cap="flat" cmpd="sng" algn="ctr">
            <a:solidFill>
              <a:srgbClr val="4F81BD">
                <a:shade val="95000"/>
                <a:satMod val="105000"/>
              </a:srgbClr>
            </a:solidFill>
            <a:prstDash val="solid"/>
          </a:ln>
          <a:effectLst/>
        </p:spPr>
      </p:cxnSp>
      <p:cxnSp>
        <p:nvCxnSpPr>
          <p:cNvPr id="21" name="Straight Connector 20">
            <a:extLst>
              <a:ext uri="{FF2B5EF4-FFF2-40B4-BE49-F238E27FC236}">
                <a16:creationId xmlns:a16="http://schemas.microsoft.com/office/drawing/2014/main" id="{061273EA-DBB8-4685-9BB9-61921E1AB421}"/>
              </a:ext>
            </a:extLst>
          </p:cNvPr>
          <p:cNvCxnSpPr/>
          <p:nvPr/>
        </p:nvCxnSpPr>
        <p:spPr>
          <a:xfrm>
            <a:off x="3079276" y="3688307"/>
            <a:ext cx="0" cy="304800"/>
          </a:xfrm>
          <a:prstGeom prst="line">
            <a:avLst/>
          </a:prstGeom>
          <a:noFill/>
          <a:ln w="9525" cap="flat" cmpd="sng" algn="ctr">
            <a:solidFill>
              <a:srgbClr val="4F81BD">
                <a:shade val="95000"/>
                <a:satMod val="105000"/>
              </a:srgbClr>
            </a:solidFill>
            <a:prstDash val="solid"/>
          </a:ln>
          <a:effectLst/>
        </p:spPr>
      </p:cxnSp>
      <p:cxnSp>
        <p:nvCxnSpPr>
          <p:cNvPr id="22" name="Straight Connector 21">
            <a:extLst>
              <a:ext uri="{FF2B5EF4-FFF2-40B4-BE49-F238E27FC236}">
                <a16:creationId xmlns:a16="http://schemas.microsoft.com/office/drawing/2014/main" id="{0B88683F-EF33-4186-A14D-A8724494D19F}"/>
              </a:ext>
            </a:extLst>
          </p:cNvPr>
          <p:cNvCxnSpPr/>
          <p:nvPr/>
        </p:nvCxnSpPr>
        <p:spPr>
          <a:xfrm>
            <a:off x="3688876" y="3688307"/>
            <a:ext cx="0" cy="304800"/>
          </a:xfrm>
          <a:prstGeom prst="line">
            <a:avLst/>
          </a:prstGeom>
          <a:noFill/>
          <a:ln w="9525" cap="flat" cmpd="sng" algn="ctr">
            <a:solidFill>
              <a:srgbClr val="4F81BD">
                <a:shade val="95000"/>
                <a:satMod val="105000"/>
              </a:srgbClr>
            </a:solidFill>
            <a:prstDash val="solid"/>
          </a:ln>
          <a:effectLst/>
        </p:spPr>
      </p:cxnSp>
      <p:cxnSp>
        <p:nvCxnSpPr>
          <p:cNvPr id="23" name="Straight Connector 22">
            <a:extLst>
              <a:ext uri="{FF2B5EF4-FFF2-40B4-BE49-F238E27FC236}">
                <a16:creationId xmlns:a16="http://schemas.microsoft.com/office/drawing/2014/main" id="{25219890-47BA-456B-8BD9-F77646D3DA15}"/>
              </a:ext>
            </a:extLst>
          </p:cNvPr>
          <p:cNvCxnSpPr/>
          <p:nvPr/>
        </p:nvCxnSpPr>
        <p:spPr>
          <a:xfrm>
            <a:off x="3384076" y="3688307"/>
            <a:ext cx="0" cy="304800"/>
          </a:xfrm>
          <a:prstGeom prst="line">
            <a:avLst/>
          </a:prstGeom>
          <a:noFill/>
          <a:ln w="9525" cap="flat" cmpd="sng" algn="ctr">
            <a:solidFill>
              <a:srgbClr val="4F81BD">
                <a:shade val="95000"/>
                <a:satMod val="105000"/>
              </a:srgbClr>
            </a:solidFill>
            <a:prstDash val="solid"/>
          </a:ln>
          <a:effectLst/>
        </p:spPr>
      </p:cxnSp>
      <p:cxnSp>
        <p:nvCxnSpPr>
          <p:cNvPr id="24" name="Straight Connector 23">
            <a:extLst>
              <a:ext uri="{FF2B5EF4-FFF2-40B4-BE49-F238E27FC236}">
                <a16:creationId xmlns:a16="http://schemas.microsoft.com/office/drawing/2014/main" id="{34AAC14A-D261-441A-8721-34981B92B1E9}"/>
              </a:ext>
            </a:extLst>
          </p:cNvPr>
          <p:cNvCxnSpPr/>
          <p:nvPr/>
        </p:nvCxnSpPr>
        <p:spPr>
          <a:xfrm>
            <a:off x="2164876" y="3688307"/>
            <a:ext cx="0" cy="304800"/>
          </a:xfrm>
          <a:prstGeom prst="line">
            <a:avLst/>
          </a:prstGeom>
          <a:noFill/>
          <a:ln w="9525" cap="flat" cmpd="sng" algn="ctr">
            <a:solidFill>
              <a:srgbClr val="4F81BD">
                <a:shade val="95000"/>
                <a:satMod val="105000"/>
              </a:srgbClr>
            </a:solidFill>
            <a:prstDash val="solid"/>
          </a:ln>
          <a:effectLst/>
        </p:spPr>
      </p:cxnSp>
      <p:cxnSp>
        <p:nvCxnSpPr>
          <p:cNvPr id="25" name="Straight Connector 24">
            <a:extLst>
              <a:ext uri="{FF2B5EF4-FFF2-40B4-BE49-F238E27FC236}">
                <a16:creationId xmlns:a16="http://schemas.microsoft.com/office/drawing/2014/main" id="{BDC06C1F-B9A6-4577-A5DE-C2B0BF09EF97}"/>
              </a:ext>
            </a:extLst>
          </p:cNvPr>
          <p:cNvCxnSpPr/>
          <p:nvPr/>
        </p:nvCxnSpPr>
        <p:spPr>
          <a:xfrm>
            <a:off x="2469676" y="3688307"/>
            <a:ext cx="0" cy="304800"/>
          </a:xfrm>
          <a:prstGeom prst="line">
            <a:avLst/>
          </a:prstGeom>
          <a:noFill/>
          <a:ln w="9525" cap="flat" cmpd="sng" algn="ctr">
            <a:solidFill>
              <a:srgbClr val="4F81BD">
                <a:shade val="95000"/>
                <a:satMod val="105000"/>
              </a:srgbClr>
            </a:solidFill>
            <a:prstDash val="solid"/>
          </a:ln>
          <a:effectLst/>
        </p:spPr>
      </p:cxnSp>
      <p:cxnSp>
        <p:nvCxnSpPr>
          <p:cNvPr id="26" name="Straight Connector 25">
            <a:extLst>
              <a:ext uri="{FF2B5EF4-FFF2-40B4-BE49-F238E27FC236}">
                <a16:creationId xmlns:a16="http://schemas.microsoft.com/office/drawing/2014/main" id="{ED698905-F98C-4D7A-82E9-49444C204114}"/>
              </a:ext>
            </a:extLst>
          </p:cNvPr>
          <p:cNvCxnSpPr/>
          <p:nvPr/>
        </p:nvCxnSpPr>
        <p:spPr>
          <a:xfrm>
            <a:off x="4603276" y="3688307"/>
            <a:ext cx="0" cy="304800"/>
          </a:xfrm>
          <a:prstGeom prst="line">
            <a:avLst/>
          </a:prstGeom>
          <a:noFill/>
          <a:ln w="9525" cap="flat" cmpd="sng" algn="ctr">
            <a:solidFill>
              <a:srgbClr val="4F81BD">
                <a:shade val="95000"/>
                <a:satMod val="105000"/>
              </a:srgbClr>
            </a:solidFill>
            <a:prstDash val="solid"/>
          </a:ln>
          <a:effectLst/>
        </p:spPr>
      </p:cxnSp>
      <p:cxnSp>
        <p:nvCxnSpPr>
          <p:cNvPr id="27" name="Straight Connector 26">
            <a:extLst>
              <a:ext uri="{FF2B5EF4-FFF2-40B4-BE49-F238E27FC236}">
                <a16:creationId xmlns:a16="http://schemas.microsoft.com/office/drawing/2014/main" id="{014DB01E-CDD3-4B74-85D7-1932D2E1B3F0}"/>
              </a:ext>
            </a:extLst>
          </p:cNvPr>
          <p:cNvCxnSpPr/>
          <p:nvPr/>
        </p:nvCxnSpPr>
        <p:spPr>
          <a:xfrm>
            <a:off x="4908076" y="3688307"/>
            <a:ext cx="0" cy="304800"/>
          </a:xfrm>
          <a:prstGeom prst="line">
            <a:avLst/>
          </a:prstGeom>
          <a:noFill/>
          <a:ln w="9525" cap="flat" cmpd="sng" algn="ctr">
            <a:solidFill>
              <a:srgbClr val="4F81BD">
                <a:shade val="95000"/>
                <a:satMod val="105000"/>
              </a:srgbClr>
            </a:solidFill>
            <a:prstDash val="solid"/>
          </a:ln>
          <a:effectLst/>
        </p:spPr>
      </p:cxnSp>
      <p:cxnSp>
        <p:nvCxnSpPr>
          <p:cNvPr id="28" name="Straight Connector 27">
            <a:extLst>
              <a:ext uri="{FF2B5EF4-FFF2-40B4-BE49-F238E27FC236}">
                <a16:creationId xmlns:a16="http://schemas.microsoft.com/office/drawing/2014/main" id="{4DD90BC1-6255-4657-BA05-6E3504C9F0A5}"/>
              </a:ext>
            </a:extLst>
          </p:cNvPr>
          <p:cNvCxnSpPr/>
          <p:nvPr/>
        </p:nvCxnSpPr>
        <p:spPr>
          <a:xfrm>
            <a:off x="5517676" y="3688307"/>
            <a:ext cx="0" cy="304800"/>
          </a:xfrm>
          <a:prstGeom prst="line">
            <a:avLst/>
          </a:prstGeom>
          <a:noFill/>
          <a:ln w="9525" cap="flat" cmpd="sng" algn="ctr">
            <a:solidFill>
              <a:srgbClr val="4F81BD">
                <a:shade val="95000"/>
                <a:satMod val="105000"/>
              </a:srgbClr>
            </a:solidFill>
            <a:prstDash val="solid"/>
          </a:ln>
          <a:effectLst/>
        </p:spPr>
      </p:cxnSp>
      <p:cxnSp>
        <p:nvCxnSpPr>
          <p:cNvPr id="29" name="Straight Connector 28">
            <a:extLst>
              <a:ext uri="{FF2B5EF4-FFF2-40B4-BE49-F238E27FC236}">
                <a16:creationId xmlns:a16="http://schemas.microsoft.com/office/drawing/2014/main" id="{7C1E23A2-C9BC-4AC7-972E-CE4B3EC1C6B1}"/>
              </a:ext>
            </a:extLst>
          </p:cNvPr>
          <p:cNvCxnSpPr/>
          <p:nvPr/>
        </p:nvCxnSpPr>
        <p:spPr>
          <a:xfrm>
            <a:off x="5822476" y="3688307"/>
            <a:ext cx="0" cy="304800"/>
          </a:xfrm>
          <a:prstGeom prst="line">
            <a:avLst/>
          </a:prstGeom>
          <a:noFill/>
          <a:ln w="9525" cap="flat" cmpd="sng" algn="ctr">
            <a:solidFill>
              <a:srgbClr val="4F81BD">
                <a:shade val="95000"/>
                <a:satMod val="105000"/>
              </a:srgbClr>
            </a:solidFill>
            <a:prstDash val="solid"/>
          </a:ln>
          <a:effectLst/>
        </p:spPr>
      </p:cxnSp>
      <p:cxnSp>
        <p:nvCxnSpPr>
          <p:cNvPr id="30" name="Straight Connector 29">
            <a:extLst>
              <a:ext uri="{FF2B5EF4-FFF2-40B4-BE49-F238E27FC236}">
                <a16:creationId xmlns:a16="http://schemas.microsoft.com/office/drawing/2014/main" id="{A9915B23-9DC8-4E97-A3B3-EBD21ABF6C8A}"/>
              </a:ext>
            </a:extLst>
          </p:cNvPr>
          <p:cNvCxnSpPr/>
          <p:nvPr/>
        </p:nvCxnSpPr>
        <p:spPr>
          <a:xfrm>
            <a:off x="6736876" y="3688307"/>
            <a:ext cx="0" cy="304800"/>
          </a:xfrm>
          <a:prstGeom prst="line">
            <a:avLst/>
          </a:prstGeom>
          <a:noFill/>
          <a:ln w="9525" cap="flat" cmpd="sng" algn="ctr">
            <a:solidFill>
              <a:srgbClr val="4F81BD">
                <a:shade val="95000"/>
                <a:satMod val="105000"/>
              </a:srgbClr>
            </a:solidFill>
            <a:prstDash val="solid"/>
          </a:ln>
          <a:effectLst/>
        </p:spPr>
      </p:cxnSp>
      <p:cxnSp>
        <p:nvCxnSpPr>
          <p:cNvPr id="31" name="Straight Connector 30">
            <a:extLst>
              <a:ext uri="{FF2B5EF4-FFF2-40B4-BE49-F238E27FC236}">
                <a16:creationId xmlns:a16="http://schemas.microsoft.com/office/drawing/2014/main" id="{EE5529E9-5E21-4E57-8911-CFDAFA4DC3E3}"/>
              </a:ext>
            </a:extLst>
          </p:cNvPr>
          <p:cNvCxnSpPr/>
          <p:nvPr/>
        </p:nvCxnSpPr>
        <p:spPr>
          <a:xfrm>
            <a:off x="6127276" y="3688307"/>
            <a:ext cx="0" cy="304800"/>
          </a:xfrm>
          <a:prstGeom prst="line">
            <a:avLst/>
          </a:prstGeom>
          <a:noFill/>
          <a:ln w="9525" cap="flat" cmpd="sng" algn="ctr">
            <a:solidFill>
              <a:srgbClr val="4F81BD">
                <a:shade val="95000"/>
                <a:satMod val="105000"/>
              </a:srgbClr>
            </a:solidFill>
            <a:prstDash val="solid"/>
          </a:ln>
          <a:effectLst/>
        </p:spPr>
      </p:cxnSp>
      <p:cxnSp>
        <p:nvCxnSpPr>
          <p:cNvPr id="32" name="Straight Connector 31">
            <a:extLst>
              <a:ext uri="{FF2B5EF4-FFF2-40B4-BE49-F238E27FC236}">
                <a16:creationId xmlns:a16="http://schemas.microsoft.com/office/drawing/2014/main" id="{66350478-88A1-4885-8C95-5B65ABAAF872}"/>
              </a:ext>
            </a:extLst>
          </p:cNvPr>
          <p:cNvCxnSpPr/>
          <p:nvPr/>
        </p:nvCxnSpPr>
        <p:spPr>
          <a:xfrm>
            <a:off x="6432076" y="3688307"/>
            <a:ext cx="0" cy="304800"/>
          </a:xfrm>
          <a:prstGeom prst="line">
            <a:avLst/>
          </a:prstGeom>
          <a:noFill/>
          <a:ln w="9525" cap="flat" cmpd="sng" algn="ctr">
            <a:solidFill>
              <a:srgbClr val="4F81BD">
                <a:shade val="95000"/>
                <a:satMod val="105000"/>
              </a:srgbClr>
            </a:solidFill>
            <a:prstDash val="solid"/>
          </a:ln>
          <a:effectLst/>
        </p:spPr>
      </p:cxnSp>
      <p:cxnSp>
        <p:nvCxnSpPr>
          <p:cNvPr id="33" name="Straight Connector 32">
            <a:extLst>
              <a:ext uri="{FF2B5EF4-FFF2-40B4-BE49-F238E27FC236}">
                <a16:creationId xmlns:a16="http://schemas.microsoft.com/office/drawing/2014/main" id="{6220AB6E-5856-4158-B06B-7489702C376E}"/>
              </a:ext>
            </a:extLst>
          </p:cNvPr>
          <p:cNvCxnSpPr/>
          <p:nvPr/>
        </p:nvCxnSpPr>
        <p:spPr>
          <a:xfrm>
            <a:off x="7041676" y="3688307"/>
            <a:ext cx="0" cy="304800"/>
          </a:xfrm>
          <a:prstGeom prst="line">
            <a:avLst/>
          </a:prstGeom>
          <a:noFill/>
          <a:ln w="9525" cap="flat" cmpd="sng" algn="ctr">
            <a:solidFill>
              <a:srgbClr val="4F81BD">
                <a:shade val="95000"/>
                <a:satMod val="105000"/>
              </a:srgbClr>
            </a:solidFill>
            <a:prstDash val="solid"/>
          </a:ln>
          <a:effectLst/>
        </p:spPr>
      </p:cxnSp>
      <p:cxnSp>
        <p:nvCxnSpPr>
          <p:cNvPr id="34" name="Straight Connector 33">
            <a:extLst>
              <a:ext uri="{FF2B5EF4-FFF2-40B4-BE49-F238E27FC236}">
                <a16:creationId xmlns:a16="http://schemas.microsoft.com/office/drawing/2014/main" id="{64FBD57D-222A-49AB-B1AC-E0E57B5F1163}"/>
              </a:ext>
            </a:extLst>
          </p:cNvPr>
          <p:cNvCxnSpPr/>
          <p:nvPr/>
        </p:nvCxnSpPr>
        <p:spPr>
          <a:xfrm>
            <a:off x="5212876" y="3688307"/>
            <a:ext cx="0" cy="381000"/>
          </a:xfrm>
          <a:prstGeom prst="line">
            <a:avLst/>
          </a:prstGeom>
          <a:noFill/>
          <a:ln w="9525" cap="flat" cmpd="sng" algn="ctr">
            <a:solidFill>
              <a:srgbClr val="4F81BD">
                <a:shade val="95000"/>
                <a:satMod val="105000"/>
              </a:srgbClr>
            </a:solidFill>
            <a:prstDash val="solid"/>
          </a:ln>
          <a:effectLst/>
        </p:spPr>
      </p:cxnSp>
      <p:cxnSp>
        <p:nvCxnSpPr>
          <p:cNvPr id="35" name="Straight Connector 34">
            <a:extLst>
              <a:ext uri="{FF2B5EF4-FFF2-40B4-BE49-F238E27FC236}">
                <a16:creationId xmlns:a16="http://schemas.microsoft.com/office/drawing/2014/main" id="{75089C74-CD36-443C-9DE2-4E52F8E64BD7}"/>
              </a:ext>
            </a:extLst>
          </p:cNvPr>
          <p:cNvCxnSpPr/>
          <p:nvPr/>
        </p:nvCxnSpPr>
        <p:spPr>
          <a:xfrm>
            <a:off x="4450876" y="3688307"/>
            <a:ext cx="0" cy="381000"/>
          </a:xfrm>
          <a:prstGeom prst="line">
            <a:avLst/>
          </a:prstGeom>
          <a:noFill/>
          <a:ln w="9525" cap="flat" cmpd="sng" algn="ctr">
            <a:solidFill>
              <a:srgbClr val="4F81BD">
                <a:shade val="95000"/>
                <a:satMod val="105000"/>
              </a:srgbClr>
            </a:solidFill>
            <a:prstDash val="solid"/>
          </a:ln>
          <a:effectLst/>
        </p:spPr>
      </p:cxnSp>
      <p:cxnSp>
        <p:nvCxnSpPr>
          <p:cNvPr id="36" name="Straight Connector 35">
            <a:extLst>
              <a:ext uri="{FF2B5EF4-FFF2-40B4-BE49-F238E27FC236}">
                <a16:creationId xmlns:a16="http://schemas.microsoft.com/office/drawing/2014/main" id="{F0B27FCC-2CB3-42D3-A11D-92BDDC58FFAC}"/>
              </a:ext>
            </a:extLst>
          </p:cNvPr>
          <p:cNvCxnSpPr/>
          <p:nvPr/>
        </p:nvCxnSpPr>
        <p:spPr>
          <a:xfrm>
            <a:off x="5060476" y="3688307"/>
            <a:ext cx="0" cy="381000"/>
          </a:xfrm>
          <a:prstGeom prst="line">
            <a:avLst/>
          </a:prstGeom>
          <a:noFill/>
          <a:ln w="9525" cap="flat" cmpd="sng" algn="ctr">
            <a:solidFill>
              <a:srgbClr val="4F81BD">
                <a:shade val="95000"/>
                <a:satMod val="105000"/>
              </a:srgbClr>
            </a:solidFill>
            <a:prstDash val="solid"/>
          </a:ln>
          <a:effectLst/>
        </p:spPr>
      </p:cxnSp>
      <p:cxnSp>
        <p:nvCxnSpPr>
          <p:cNvPr id="37" name="Straight Connector 36">
            <a:extLst>
              <a:ext uri="{FF2B5EF4-FFF2-40B4-BE49-F238E27FC236}">
                <a16:creationId xmlns:a16="http://schemas.microsoft.com/office/drawing/2014/main" id="{30224E12-D7F9-4707-92BD-3B31C664B7F4}"/>
              </a:ext>
            </a:extLst>
          </p:cNvPr>
          <p:cNvCxnSpPr/>
          <p:nvPr/>
        </p:nvCxnSpPr>
        <p:spPr>
          <a:xfrm>
            <a:off x="6889276" y="3688307"/>
            <a:ext cx="0" cy="381000"/>
          </a:xfrm>
          <a:prstGeom prst="line">
            <a:avLst/>
          </a:prstGeom>
          <a:noFill/>
          <a:ln w="9525" cap="flat" cmpd="sng" algn="ctr">
            <a:solidFill>
              <a:srgbClr val="4F81BD">
                <a:shade val="95000"/>
                <a:satMod val="105000"/>
              </a:srgbClr>
            </a:solidFill>
            <a:prstDash val="solid"/>
          </a:ln>
          <a:effectLst/>
        </p:spPr>
      </p:cxnSp>
      <p:cxnSp>
        <p:nvCxnSpPr>
          <p:cNvPr id="38" name="Straight Connector 37">
            <a:extLst>
              <a:ext uri="{FF2B5EF4-FFF2-40B4-BE49-F238E27FC236}">
                <a16:creationId xmlns:a16="http://schemas.microsoft.com/office/drawing/2014/main" id="{58325BFB-4073-4F8D-8603-732A29ADBF38}"/>
              </a:ext>
            </a:extLst>
          </p:cNvPr>
          <p:cNvCxnSpPr/>
          <p:nvPr/>
        </p:nvCxnSpPr>
        <p:spPr>
          <a:xfrm>
            <a:off x="5670076" y="3688307"/>
            <a:ext cx="0" cy="381000"/>
          </a:xfrm>
          <a:prstGeom prst="line">
            <a:avLst/>
          </a:prstGeom>
          <a:noFill/>
          <a:ln w="9525" cap="flat" cmpd="sng" algn="ctr">
            <a:solidFill>
              <a:srgbClr val="4F81BD">
                <a:shade val="95000"/>
                <a:satMod val="105000"/>
              </a:srgbClr>
            </a:solidFill>
            <a:prstDash val="solid"/>
          </a:ln>
          <a:effectLst/>
        </p:spPr>
      </p:cxnSp>
      <p:cxnSp>
        <p:nvCxnSpPr>
          <p:cNvPr id="39" name="Straight Connector 38">
            <a:extLst>
              <a:ext uri="{FF2B5EF4-FFF2-40B4-BE49-F238E27FC236}">
                <a16:creationId xmlns:a16="http://schemas.microsoft.com/office/drawing/2014/main" id="{C460F090-D68D-4D27-8B1F-B6DEB4FD1235}"/>
              </a:ext>
            </a:extLst>
          </p:cNvPr>
          <p:cNvCxnSpPr/>
          <p:nvPr/>
        </p:nvCxnSpPr>
        <p:spPr>
          <a:xfrm>
            <a:off x="7498876" y="3688307"/>
            <a:ext cx="0" cy="381000"/>
          </a:xfrm>
          <a:prstGeom prst="line">
            <a:avLst/>
          </a:prstGeom>
          <a:noFill/>
          <a:ln w="9525" cap="flat" cmpd="sng" algn="ctr">
            <a:solidFill>
              <a:srgbClr val="4F81BD">
                <a:shade val="95000"/>
                <a:satMod val="105000"/>
              </a:srgbClr>
            </a:solidFill>
            <a:prstDash val="solid"/>
          </a:ln>
          <a:effectLst/>
        </p:spPr>
      </p:cxnSp>
      <p:cxnSp>
        <p:nvCxnSpPr>
          <p:cNvPr id="40" name="Straight Connector 39">
            <a:extLst>
              <a:ext uri="{FF2B5EF4-FFF2-40B4-BE49-F238E27FC236}">
                <a16:creationId xmlns:a16="http://schemas.microsoft.com/office/drawing/2014/main" id="{E85FC5C0-FFEB-4648-97D7-E302A37067AC}"/>
              </a:ext>
            </a:extLst>
          </p:cNvPr>
          <p:cNvCxnSpPr/>
          <p:nvPr/>
        </p:nvCxnSpPr>
        <p:spPr>
          <a:xfrm>
            <a:off x="5974876" y="3688307"/>
            <a:ext cx="0" cy="533400"/>
          </a:xfrm>
          <a:prstGeom prst="line">
            <a:avLst/>
          </a:prstGeom>
          <a:noFill/>
          <a:ln w="9525" cap="flat" cmpd="sng" algn="ctr">
            <a:solidFill>
              <a:srgbClr val="4F81BD">
                <a:shade val="95000"/>
                <a:satMod val="105000"/>
              </a:srgbClr>
            </a:solidFill>
            <a:prstDash val="solid"/>
          </a:ln>
          <a:effectLst/>
        </p:spPr>
      </p:cxnSp>
      <p:cxnSp>
        <p:nvCxnSpPr>
          <p:cNvPr id="41" name="Straight Connector 40">
            <a:extLst>
              <a:ext uri="{FF2B5EF4-FFF2-40B4-BE49-F238E27FC236}">
                <a16:creationId xmlns:a16="http://schemas.microsoft.com/office/drawing/2014/main" id="{BFB8E1D9-08B9-4D40-B5B8-E39F9438F44E}"/>
              </a:ext>
            </a:extLst>
          </p:cNvPr>
          <p:cNvCxnSpPr/>
          <p:nvPr/>
        </p:nvCxnSpPr>
        <p:spPr>
          <a:xfrm>
            <a:off x="4755676" y="3688307"/>
            <a:ext cx="0" cy="533400"/>
          </a:xfrm>
          <a:prstGeom prst="line">
            <a:avLst/>
          </a:prstGeom>
          <a:noFill/>
          <a:ln w="9525" cap="flat" cmpd="sng" algn="ctr">
            <a:solidFill>
              <a:srgbClr val="4F81BD">
                <a:shade val="95000"/>
                <a:satMod val="105000"/>
              </a:srgbClr>
            </a:solidFill>
            <a:prstDash val="solid"/>
          </a:ln>
          <a:effectLst/>
        </p:spPr>
      </p:cxnSp>
      <p:cxnSp>
        <p:nvCxnSpPr>
          <p:cNvPr id="42" name="Straight Connector 41">
            <a:extLst>
              <a:ext uri="{FF2B5EF4-FFF2-40B4-BE49-F238E27FC236}">
                <a16:creationId xmlns:a16="http://schemas.microsoft.com/office/drawing/2014/main" id="{208E0204-E008-4DB4-BD98-4503201A0A49}"/>
              </a:ext>
            </a:extLst>
          </p:cNvPr>
          <p:cNvCxnSpPr/>
          <p:nvPr/>
        </p:nvCxnSpPr>
        <p:spPr>
          <a:xfrm>
            <a:off x="5365276" y="3688307"/>
            <a:ext cx="0" cy="762000"/>
          </a:xfrm>
          <a:prstGeom prst="line">
            <a:avLst/>
          </a:prstGeom>
          <a:noFill/>
          <a:ln w="9525" cap="flat" cmpd="sng" algn="ctr">
            <a:solidFill>
              <a:srgbClr val="4F81BD">
                <a:shade val="95000"/>
                <a:satMod val="105000"/>
              </a:srgbClr>
            </a:solidFill>
            <a:prstDash val="solid"/>
          </a:ln>
          <a:effectLst/>
        </p:spPr>
      </p:cxnSp>
      <p:cxnSp>
        <p:nvCxnSpPr>
          <p:cNvPr id="43" name="Straight Connector 42">
            <a:extLst>
              <a:ext uri="{FF2B5EF4-FFF2-40B4-BE49-F238E27FC236}">
                <a16:creationId xmlns:a16="http://schemas.microsoft.com/office/drawing/2014/main" id="{A073264A-4F3F-4C6E-826F-B1C7B21F3D47}"/>
              </a:ext>
            </a:extLst>
          </p:cNvPr>
          <p:cNvCxnSpPr/>
          <p:nvPr/>
        </p:nvCxnSpPr>
        <p:spPr>
          <a:xfrm>
            <a:off x="6279676" y="3688307"/>
            <a:ext cx="0" cy="381000"/>
          </a:xfrm>
          <a:prstGeom prst="line">
            <a:avLst/>
          </a:prstGeom>
          <a:noFill/>
          <a:ln w="9525" cap="flat" cmpd="sng" algn="ctr">
            <a:solidFill>
              <a:srgbClr val="4F81BD">
                <a:shade val="95000"/>
                <a:satMod val="105000"/>
              </a:srgbClr>
            </a:solidFill>
            <a:prstDash val="solid"/>
          </a:ln>
          <a:effectLst/>
        </p:spPr>
      </p:cxnSp>
      <p:cxnSp>
        <p:nvCxnSpPr>
          <p:cNvPr id="44" name="Straight Connector 43">
            <a:extLst>
              <a:ext uri="{FF2B5EF4-FFF2-40B4-BE49-F238E27FC236}">
                <a16:creationId xmlns:a16="http://schemas.microsoft.com/office/drawing/2014/main" id="{53574017-F543-4712-A71E-C4B166723CAC}"/>
              </a:ext>
            </a:extLst>
          </p:cNvPr>
          <p:cNvCxnSpPr/>
          <p:nvPr/>
        </p:nvCxnSpPr>
        <p:spPr>
          <a:xfrm>
            <a:off x="7194076" y="3688307"/>
            <a:ext cx="0" cy="533400"/>
          </a:xfrm>
          <a:prstGeom prst="line">
            <a:avLst/>
          </a:prstGeom>
          <a:noFill/>
          <a:ln w="9525" cap="flat" cmpd="sng" algn="ctr">
            <a:solidFill>
              <a:srgbClr val="4F81BD">
                <a:shade val="95000"/>
                <a:satMod val="105000"/>
              </a:srgbClr>
            </a:solidFill>
            <a:prstDash val="solid"/>
          </a:ln>
          <a:effectLst/>
        </p:spPr>
      </p:cxnSp>
      <p:cxnSp>
        <p:nvCxnSpPr>
          <p:cNvPr id="45" name="Straight Connector 44">
            <a:extLst>
              <a:ext uri="{FF2B5EF4-FFF2-40B4-BE49-F238E27FC236}">
                <a16:creationId xmlns:a16="http://schemas.microsoft.com/office/drawing/2014/main" id="{86674830-1308-4CF6-AF4E-E812DBB2C3DE}"/>
              </a:ext>
            </a:extLst>
          </p:cNvPr>
          <p:cNvCxnSpPr/>
          <p:nvPr/>
        </p:nvCxnSpPr>
        <p:spPr>
          <a:xfrm>
            <a:off x="7346476" y="3688307"/>
            <a:ext cx="0" cy="304800"/>
          </a:xfrm>
          <a:prstGeom prst="line">
            <a:avLst/>
          </a:prstGeom>
          <a:noFill/>
          <a:ln w="9525" cap="flat" cmpd="sng" algn="ctr">
            <a:solidFill>
              <a:srgbClr val="4F81BD">
                <a:shade val="95000"/>
                <a:satMod val="105000"/>
              </a:srgbClr>
            </a:solidFill>
            <a:prstDash val="solid"/>
          </a:ln>
          <a:effectLst/>
        </p:spPr>
      </p:cxnSp>
      <p:cxnSp>
        <p:nvCxnSpPr>
          <p:cNvPr id="46" name="Straight Connector 45">
            <a:extLst>
              <a:ext uri="{FF2B5EF4-FFF2-40B4-BE49-F238E27FC236}">
                <a16:creationId xmlns:a16="http://schemas.microsoft.com/office/drawing/2014/main" id="{B07EA317-123B-47D6-900C-05C1D888AC79}"/>
              </a:ext>
            </a:extLst>
          </p:cNvPr>
          <p:cNvCxnSpPr/>
          <p:nvPr/>
        </p:nvCxnSpPr>
        <p:spPr>
          <a:xfrm>
            <a:off x="9632476" y="3688307"/>
            <a:ext cx="0" cy="304800"/>
          </a:xfrm>
          <a:prstGeom prst="line">
            <a:avLst/>
          </a:prstGeom>
          <a:noFill/>
          <a:ln w="9525" cap="flat" cmpd="sng" algn="ctr">
            <a:solidFill>
              <a:srgbClr val="4F81BD">
                <a:shade val="95000"/>
                <a:satMod val="105000"/>
              </a:srgbClr>
            </a:solidFill>
            <a:prstDash val="solid"/>
          </a:ln>
          <a:effectLst/>
        </p:spPr>
      </p:cxnSp>
      <p:cxnSp>
        <p:nvCxnSpPr>
          <p:cNvPr id="47" name="Straight Connector 46">
            <a:extLst>
              <a:ext uri="{FF2B5EF4-FFF2-40B4-BE49-F238E27FC236}">
                <a16:creationId xmlns:a16="http://schemas.microsoft.com/office/drawing/2014/main" id="{4E6E064A-9229-497B-9F20-607DAABF862E}"/>
              </a:ext>
            </a:extLst>
          </p:cNvPr>
          <p:cNvCxnSpPr/>
          <p:nvPr/>
        </p:nvCxnSpPr>
        <p:spPr>
          <a:xfrm>
            <a:off x="7651276" y="3688307"/>
            <a:ext cx="0" cy="304800"/>
          </a:xfrm>
          <a:prstGeom prst="line">
            <a:avLst/>
          </a:prstGeom>
          <a:noFill/>
          <a:ln w="9525" cap="flat" cmpd="sng" algn="ctr">
            <a:solidFill>
              <a:srgbClr val="4F81BD">
                <a:shade val="95000"/>
                <a:satMod val="105000"/>
              </a:srgbClr>
            </a:solidFill>
            <a:prstDash val="solid"/>
          </a:ln>
          <a:effectLst/>
        </p:spPr>
      </p:cxnSp>
      <p:cxnSp>
        <p:nvCxnSpPr>
          <p:cNvPr id="48" name="Straight Connector 47">
            <a:extLst>
              <a:ext uri="{FF2B5EF4-FFF2-40B4-BE49-F238E27FC236}">
                <a16:creationId xmlns:a16="http://schemas.microsoft.com/office/drawing/2014/main" id="{50E3D721-8E0B-42AA-8DA2-98A190EABE66}"/>
              </a:ext>
            </a:extLst>
          </p:cNvPr>
          <p:cNvCxnSpPr/>
          <p:nvPr/>
        </p:nvCxnSpPr>
        <p:spPr>
          <a:xfrm>
            <a:off x="7956076" y="3688307"/>
            <a:ext cx="0" cy="304800"/>
          </a:xfrm>
          <a:prstGeom prst="line">
            <a:avLst/>
          </a:prstGeom>
          <a:noFill/>
          <a:ln w="9525" cap="flat" cmpd="sng" algn="ctr">
            <a:solidFill>
              <a:srgbClr val="4F81BD">
                <a:shade val="95000"/>
                <a:satMod val="105000"/>
              </a:srgbClr>
            </a:solidFill>
            <a:prstDash val="solid"/>
          </a:ln>
          <a:effectLst/>
        </p:spPr>
      </p:cxnSp>
      <p:cxnSp>
        <p:nvCxnSpPr>
          <p:cNvPr id="49" name="Straight Connector 48">
            <a:extLst>
              <a:ext uri="{FF2B5EF4-FFF2-40B4-BE49-F238E27FC236}">
                <a16:creationId xmlns:a16="http://schemas.microsoft.com/office/drawing/2014/main" id="{59122022-983C-42B1-BAA8-D41BCDAC0BE3}"/>
              </a:ext>
            </a:extLst>
          </p:cNvPr>
          <p:cNvCxnSpPr/>
          <p:nvPr/>
        </p:nvCxnSpPr>
        <p:spPr>
          <a:xfrm>
            <a:off x="7803676" y="3688307"/>
            <a:ext cx="0" cy="762000"/>
          </a:xfrm>
          <a:prstGeom prst="line">
            <a:avLst/>
          </a:prstGeom>
          <a:noFill/>
          <a:ln w="9525" cap="flat" cmpd="sng" algn="ctr">
            <a:solidFill>
              <a:srgbClr val="4F81BD">
                <a:shade val="95000"/>
                <a:satMod val="105000"/>
              </a:srgbClr>
            </a:solidFill>
            <a:prstDash val="solid"/>
          </a:ln>
          <a:effectLst/>
        </p:spPr>
      </p:cxnSp>
      <p:cxnSp>
        <p:nvCxnSpPr>
          <p:cNvPr id="50" name="Straight Connector 49">
            <a:extLst>
              <a:ext uri="{FF2B5EF4-FFF2-40B4-BE49-F238E27FC236}">
                <a16:creationId xmlns:a16="http://schemas.microsoft.com/office/drawing/2014/main" id="{EEE9E771-FB1C-474B-8515-A625F5358DF3}"/>
              </a:ext>
            </a:extLst>
          </p:cNvPr>
          <p:cNvCxnSpPr/>
          <p:nvPr/>
        </p:nvCxnSpPr>
        <p:spPr>
          <a:xfrm>
            <a:off x="8108476" y="3688307"/>
            <a:ext cx="0" cy="381000"/>
          </a:xfrm>
          <a:prstGeom prst="line">
            <a:avLst/>
          </a:prstGeom>
          <a:noFill/>
          <a:ln w="9525" cap="flat" cmpd="sng" algn="ctr">
            <a:solidFill>
              <a:srgbClr val="4F81BD">
                <a:shade val="95000"/>
                <a:satMod val="105000"/>
              </a:srgbClr>
            </a:solidFill>
            <a:prstDash val="solid"/>
          </a:ln>
          <a:effectLst/>
        </p:spPr>
      </p:cxnSp>
      <p:cxnSp>
        <p:nvCxnSpPr>
          <p:cNvPr id="51" name="Straight Connector 50">
            <a:extLst>
              <a:ext uri="{FF2B5EF4-FFF2-40B4-BE49-F238E27FC236}">
                <a16:creationId xmlns:a16="http://schemas.microsoft.com/office/drawing/2014/main" id="{9421458A-32BB-4D72-A0B9-0B6E4DBC536B}"/>
              </a:ext>
            </a:extLst>
          </p:cNvPr>
          <p:cNvCxnSpPr/>
          <p:nvPr/>
        </p:nvCxnSpPr>
        <p:spPr>
          <a:xfrm>
            <a:off x="8718076" y="3688307"/>
            <a:ext cx="0" cy="381000"/>
          </a:xfrm>
          <a:prstGeom prst="line">
            <a:avLst/>
          </a:prstGeom>
          <a:noFill/>
          <a:ln w="9525" cap="flat" cmpd="sng" algn="ctr">
            <a:solidFill>
              <a:srgbClr val="4F81BD">
                <a:shade val="95000"/>
                <a:satMod val="105000"/>
              </a:srgbClr>
            </a:solidFill>
            <a:prstDash val="solid"/>
          </a:ln>
          <a:effectLst/>
        </p:spPr>
      </p:cxnSp>
      <p:cxnSp>
        <p:nvCxnSpPr>
          <p:cNvPr id="52" name="Straight Connector 51">
            <a:extLst>
              <a:ext uri="{FF2B5EF4-FFF2-40B4-BE49-F238E27FC236}">
                <a16:creationId xmlns:a16="http://schemas.microsoft.com/office/drawing/2014/main" id="{AEA02257-62B6-4E6F-9588-80FC0151E1C9}"/>
              </a:ext>
            </a:extLst>
          </p:cNvPr>
          <p:cNvCxnSpPr/>
          <p:nvPr/>
        </p:nvCxnSpPr>
        <p:spPr>
          <a:xfrm>
            <a:off x="9175276" y="3688307"/>
            <a:ext cx="0" cy="381000"/>
          </a:xfrm>
          <a:prstGeom prst="line">
            <a:avLst/>
          </a:prstGeom>
          <a:noFill/>
          <a:ln w="9525" cap="flat" cmpd="sng" algn="ctr">
            <a:solidFill>
              <a:srgbClr val="4F81BD">
                <a:shade val="95000"/>
                <a:satMod val="105000"/>
              </a:srgbClr>
            </a:solidFill>
            <a:prstDash val="solid"/>
          </a:ln>
          <a:effectLst/>
        </p:spPr>
      </p:cxnSp>
      <p:cxnSp>
        <p:nvCxnSpPr>
          <p:cNvPr id="53" name="Straight Connector 52">
            <a:extLst>
              <a:ext uri="{FF2B5EF4-FFF2-40B4-BE49-F238E27FC236}">
                <a16:creationId xmlns:a16="http://schemas.microsoft.com/office/drawing/2014/main" id="{7663191E-10FE-4C7B-B46E-4674EF766623}"/>
              </a:ext>
            </a:extLst>
          </p:cNvPr>
          <p:cNvCxnSpPr/>
          <p:nvPr/>
        </p:nvCxnSpPr>
        <p:spPr>
          <a:xfrm>
            <a:off x="8260876" y="3688307"/>
            <a:ext cx="0" cy="304800"/>
          </a:xfrm>
          <a:prstGeom prst="line">
            <a:avLst/>
          </a:prstGeom>
          <a:noFill/>
          <a:ln w="9525" cap="flat" cmpd="sng" algn="ctr">
            <a:solidFill>
              <a:srgbClr val="4F81BD">
                <a:shade val="95000"/>
                <a:satMod val="105000"/>
              </a:srgbClr>
            </a:solidFill>
            <a:prstDash val="solid"/>
          </a:ln>
          <a:effectLst/>
        </p:spPr>
      </p:cxnSp>
      <p:cxnSp>
        <p:nvCxnSpPr>
          <p:cNvPr id="54" name="Straight Connector 53">
            <a:extLst>
              <a:ext uri="{FF2B5EF4-FFF2-40B4-BE49-F238E27FC236}">
                <a16:creationId xmlns:a16="http://schemas.microsoft.com/office/drawing/2014/main" id="{69B2C034-44AB-4846-BB4D-A763C3B91999}"/>
              </a:ext>
            </a:extLst>
          </p:cNvPr>
          <p:cNvCxnSpPr/>
          <p:nvPr/>
        </p:nvCxnSpPr>
        <p:spPr>
          <a:xfrm>
            <a:off x="8565676" y="3688307"/>
            <a:ext cx="0" cy="304800"/>
          </a:xfrm>
          <a:prstGeom prst="line">
            <a:avLst/>
          </a:prstGeom>
          <a:noFill/>
          <a:ln w="9525" cap="flat" cmpd="sng" algn="ctr">
            <a:solidFill>
              <a:srgbClr val="4F81BD">
                <a:shade val="95000"/>
                <a:satMod val="105000"/>
              </a:srgbClr>
            </a:solidFill>
            <a:prstDash val="solid"/>
          </a:ln>
          <a:effectLst/>
        </p:spPr>
      </p:cxnSp>
      <p:cxnSp>
        <p:nvCxnSpPr>
          <p:cNvPr id="55" name="Straight Connector 54">
            <a:extLst>
              <a:ext uri="{FF2B5EF4-FFF2-40B4-BE49-F238E27FC236}">
                <a16:creationId xmlns:a16="http://schemas.microsoft.com/office/drawing/2014/main" id="{655118BA-C1A9-4A6B-99C3-9D7749839947}"/>
              </a:ext>
            </a:extLst>
          </p:cNvPr>
          <p:cNvCxnSpPr/>
          <p:nvPr/>
        </p:nvCxnSpPr>
        <p:spPr>
          <a:xfrm>
            <a:off x="9327676" y="3688307"/>
            <a:ext cx="0" cy="304800"/>
          </a:xfrm>
          <a:prstGeom prst="line">
            <a:avLst/>
          </a:prstGeom>
          <a:noFill/>
          <a:ln w="9525" cap="flat" cmpd="sng" algn="ctr">
            <a:solidFill>
              <a:srgbClr val="4F81BD">
                <a:shade val="95000"/>
                <a:satMod val="105000"/>
              </a:srgbClr>
            </a:solidFill>
            <a:prstDash val="solid"/>
          </a:ln>
          <a:effectLst/>
        </p:spPr>
      </p:cxnSp>
      <p:cxnSp>
        <p:nvCxnSpPr>
          <p:cNvPr id="56" name="Straight Connector 55">
            <a:extLst>
              <a:ext uri="{FF2B5EF4-FFF2-40B4-BE49-F238E27FC236}">
                <a16:creationId xmlns:a16="http://schemas.microsoft.com/office/drawing/2014/main" id="{52DBE262-02F6-4A7A-A78B-C82FB9B5CBB5}"/>
              </a:ext>
            </a:extLst>
          </p:cNvPr>
          <p:cNvCxnSpPr/>
          <p:nvPr/>
        </p:nvCxnSpPr>
        <p:spPr>
          <a:xfrm>
            <a:off x="9022876" y="3688307"/>
            <a:ext cx="0" cy="304800"/>
          </a:xfrm>
          <a:prstGeom prst="line">
            <a:avLst/>
          </a:prstGeom>
          <a:noFill/>
          <a:ln w="9525" cap="flat" cmpd="sng" algn="ctr">
            <a:solidFill>
              <a:srgbClr val="4F81BD">
                <a:shade val="95000"/>
                <a:satMod val="105000"/>
              </a:srgbClr>
            </a:solidFill>
            <a:prstDash val="solid"/>
          </a:ln>
          <a:effectLst/>
        </p:spPr>
      </p:cxnSp>
      <p:cxnSp>
        <p:nvCxnSpPr>
          <p:cNvPr id="57" name="Straight Connector 56">
            <a:extLst>
              <a:ext uri="{FF2B5EF4-FFF2-40B4-BE49-F238E27FC236}">
                <a16:creationId xmlns:a16="http://schemas.microsoft.com/office/drawing/2014/main" id="{9933FCD4-1D93-4C27-8F23-F6459273858D}"/>
              </a:ext>
            </a:extLst>
          </p:cNvPr>
          <p:cNvCxnSpPr/>
          <p:nvPr/>
        </p:nvCxnSpPr>
        <p:spPr>
          <a:xfrm>
            <a:off x="9480076" y="3688307"/>
            <a:ext cx="0" cy="533400"/>
          </a:xfrm>
          <a:prstGeom prst="line">
            <a:avLst/>
          </a:prstGeom>
          <a:noFill/>
          <a:ln w="9525" cap="flat" cmpd="sng" algn="ctr">
            <a:solidFill>
              <a:srgbClr val="4F81BD">
                <a:shade val="95000"/>
                <a:satMod val="105000"/>
              </a:srgbClr>
            </a:solidFill>
            <a:prstDash val="solid"/>
          </a:ln>
          <a:effectLst/>
        </p:spPr>
      </p:cxnSp>
      <p:cxnSp>
        <p:nvCxnSpPr>
          <p:cNvPr id="58" name="Straight Connector 57">
            <a:extLst>
              <a:ext uri="{FF2B5EF4-FFF2-40B4-BE49-F238E27FC236}">
                <a16:creationId xmlns:a16="http://schemas.microsoft.com/office/drawing/2014/main" id="{951A9D46-7FF7-41AE-B532-FF6F908CBA60}"/>
              </a:ext>
            </a:extLst>
          </p:cNvPr>
          <p:cNvCxnSpPr/>
          <p:nvPr/>
        </p:nvCxnSpPr>
        <p:spPr>
          <a:xfrm>
            <a:off x="8413276" y="3688307"/>
            <a:ext cx="0" cy="533400"/>
          </a:xfrm>
          <a:prstGeom prst="line">
            <a:avLst/>
          </a:prstGeom>
          <a:noFill/>
          <a:ln w="9525" cap="flat" cmpd="sng" algn="ctr">
            <a:solidFill>
              <a:srgbClr val="4F81BD">
                <a:shade val="95000"/>
                <a:satMod val="105000"/>
              </a:srgbClr>
            </a:solidFill>
            <a:prstDash val="solid"/>
          </a:ln>
          <a:effectLst/>
        </p:spPr>
      </p:cxnSp>
      <p:cxnSp>
        <p:nvCxnSpPr>
          <p:cNvPr id="59" name="Straight Connector 58">
            <a:extLst>
              <a:ext uri="{FF2B5EF4-FFF2-40B4-BE49-F238E27FC236}">
                <a16:creationId xmlns:a16="http://schemas.microsoft.com/office/drawing/2014/main" id="{00CE527C-4BB4-41DB-915B-B047E45FB468}"/>
              </a:ext>
            </a:extLst>
          </p:cNvPr>
          <p:cNvCxnSpPr/>
          <p:nvPr/>
        </p:nvCxnSpPr>
        <p:spPr>
          <a:xfrm>
            <a:off x="9784876" y="3688307"/>
            <a:ext cx="0" cy="381000"/>
          </a:xfrm>
          <a:prstGeom prst="line">
            <a:avLst/>
          </a:prstGeom>
          <a:noFill/>
          <a:ln w="9525" cap="flat" cmpd="sng" algn="ctr">
            <a:solidFill>
              <a:srgbClr val="4F81BD">
                <a:shade val="95000"/>
                <a:satMod val="105000"/>
              </a:srgbClr>
            </a:solidFill>
            <a:prstDash val="solid"/>
          </a:ln>
          <a:effectLst/>
        </p:spPr>
      </p:cxnSp>
      <p:cxnSp>
        <p:nvCxnSpPr>
          <p:cNvPr id="60" name="Straight Connector 59">
            <a:extLst>
              <a:ext uri="{FF2B5EF4-FFF2-40B4-BE49-F238E27FC236}">
                <a16:creationId xmlns:a16="http://schemas.microsoft.com/office/drawing/2014/main" id="{7BE1DC80-E50F-4170-9636-05652C147202}"/>
              </a:ext>
            </a:extLst>
          </p:cNvPr>
          <p:cNvCxnSpPr/>
          <p:nvPr/>
        </p:nvCxnSpPr>
        <p:spPr>
          <a:xfrm>
            <a:off x="9937276" y="3688307"/>
            <a:ext cx="0" cy="304800"/>
          </a:xfrm>
          <a:prstGeom prst="line">
            <a:avLst/>
          </a:prstGeom>
          <a:noFill/>
          <a:ln w="9525" cap="flat" cmpd="sng" algn="ctr">
            <a:solidFill>
              <a:srgbClr val="4F81BD">
                <a:shade val="95000"/>
                <a:satMod val="105000"/>
              </a:srgbClr>
            </a:solidFill>
            <a:prstDash val="solid"/>
          </a:ln>
          <a:effectLst/>
        </p:spPr>
      </p:cxnSp>
      <p:cxnSp>
        <p:nvCxnSpPr>
          <p:cNvPr id="61" name="Straight Connector 60">
            <a:extLst>
              <a:ext uri="{FF2B5EF4-FFF2-40B4-BE49-F238E27FC236}">
                <a16:creationId xmlns:a16="http://schemas.microsoft.com/office/drawing/2014/main" id="{439B0D8F-8AD8-4F1C-9276-BE2993C2862A}"/>
              </a:ext>
            </a:extLst>
          </p:cNvPr>
          <p:cNvCxnSpPr/>
          <p:nvPr/>
        </p:nvCxnSpPr>
        <p:spPr>
          <a:xfrm>
            <a:off x="1707676" y="3688307"/>
            <a:ext cx="8382000" cy="0"/>
          </a:xfrm>
          <a:prstGeom prst="line">
            <a:avLst/>
          </a:prstGeom>
          <a:noFill/>
          <a:ln w="9525" cap="flat" cmpd="sng" algn="ctr">
            <a:solidFill>
              <a:srgbClr val="4F81BD">
                <a:shade val="95000"/>
                <a:satMod val="105000"/>
              </a:srgbClr>
            </a:solidFill>
            <a:prstDash val="solid"/>
          </a:ln>
          <a:effectLst/>
        </p:spPr>
      </p:cxnSp>
      <p:sp>
        <p:nvSpPr>
          <p:cNvPr id="62" name="TextBox 128">
            <a:extLst>
              <a:ext uri="{FF2B5EF4-FFF2-40B4-BE49-F238E27FC236}">
                <a16:creationId xmlns:a16="http://schemas.microsoft.com/office/drawing/2014/main" id="{1DFF936D-04C1-4BB9-B24D-46BF278C3579}"/>
              </a:ext>
            </a:extLst>
          </p:cNvPr>
          <p:cNvSpPr txBox="1">
            <a:spLocks noChangeArrowheads="1"/>
          </p:cNvSpPr>
          <p:nvPr/>
        </p:nvSpPr>
        <p:spPr bwMode="auto">
          <a:xfrm>
            <a:off x="3993676" y="4907507"/>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1</a:t>
            </a:r>
          </a:p>
        </p:txBody>
      </p:sp>
      <p:sp>
        <p:nvSpPr>
          <p:cNvPr id="63" name="TextBox 129">
            <a:extLst>
              <a:ext uri="{FF2B5EF4-FFF2-40B4-BE49-F238E27FC236}">
                <a16:creationId xmlns:a16="http://schemas.microsoft.com/office/drawing/2014/main" id="{2829797F-FB7A-4C3E-8856-CE2BA7EB64E4}"/>
              </a:ext>
            </a:extLst>
          </p:cNvPr>
          <p:cNvSpPr txBox="1">
            <a:spLocks noChangeArrowheads="1"/>
          </p:cNvSpPr>
          <p:nvPr/>
        </p:nvSpPr>
        <p:spPr bwMode="auto">
          <a:xfrm>
            <a:off x="8718076" y="4831307"/>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3</a:t>
            </a:r>
          </a:p>
        </p:txBody>
      </p:sp>
      <p:sp>
        <p:nvSpPr>
          <p:cNvPr id="64" name="TextBox 130">
            <a:extLst>
              <a:ext uri="{FF2B5EF4-FFF2-40B4-BE49-F238E27FC236}">
                <a16:creationId xmlns:a16="http://schemas.microsoft.com/office/drawing/2014/main" id="{602E45A1-71F7-4BDE-95FC-50021AFF2E01}"/>
              </a:ext>
            </a:extLst>
          </p:cNvPr>
          <p:cNvSpPr txBox="1">
            <a:spLocks noChangeArrowheads="1"/>
          </p:cNvSpPr>
          <p:nvPr/>
        </p:nvSpPr>
        <p:spPr bwMode="auto">
          <a:xfrm>
            <a:off x="6432076" y="4831307"/>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charset="0"/>
                <a:ea typeface="+mn-ea"/>
                <a:cs typeface="Arial" charset="0"/>
              </a:rPr>
              <a:t>2</a:t>
            </a:r>
          </a:p>
        </p:txBody>
      </p:sp>
      <p:sp>
        <p:nvSpPr>
          <p:cNvPr id="65" name="Rectangle 64">
            <a:extLst>
              <a:ext uri="{FF2B5EF4-FFF2-40B4-BE49-F238E27FC236}">
                <a16:creationId xmlns:a16="http://schemas.microsoft.com/office/drawing/2014/main" id="{E767224C-A250-49A3-9D5A-ED6D239B08C7}"/>
              </a:ext>
            </a:extLst>
          </p:cNvPr>
          <p:cNvSpPr/>
          <p:nvPr/>
        </p:nvSpPr>
        <p:spPr>
          <a:xfrm>
            <a:off x="1707676" y="2545307"/>
            <a:ext cx="2438400" cy="1066800"/>
          </a:xfrm>
          <a:prstGeom prst="rect">
            <a:avLst/>
          </a:prstGeom>
          <a:blipFill>
            <a:blip r:embed="rId2" cstate="print"/>
            <a:tile tx="0" ty="0" sx="100000" sy="100000" flip="none" algn="tl"/>
          </a:blipFill>
          <a:ln w="25400" cap="flat" cmpd="sng" algn="ctr">
            <a:solidFill>
              <a:sysClr val="windowText" lastClr="000000"/>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66" name="TextBox 133">
            <a:extLst>
              <a:ext uri="{FF2B5EF4-FFF2-40B4-BE49-F238E27FC236}">
                <a16:creationId xmlns:a16="http://schemas.microsoft.com/office/drawing/2014/main" id="{C9E1D04A-567D-491A-8DC7-F03369C4C1C4}"/>
              </a:ext>
            </a:extLst>
          </p:cNvPr>
          <p:cNvSpPr txBox="1">
            <a:spLocks noChangeArrowheads="1"/>
          </p:cNvSpPr>
          <p:nvPr/>
        </p:nvSpPr>
        <p:spPr bwMode="auto">
          <a:xfrm>
            <a:off x="4755676" y="2697707"/>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ysClr val="windowText" lastClr="000000"/>
                </a:solidFill>
                <a:effectLst/>
                <a:uLnTx/>
                <a:uFillTx/>
                <a:latin typeface="Open Sans"/>
              </a:rPr>
              <a:t>The block is </a:t>
            </a:r>
          </a:p>
        </p:txBody>
      </p:sp>
      <p:sp>
        <p:nvSpPr>
          <p:cNvPr id="67" name="TextBox 134">
            <a:extLst>
              <a:ext uri="{FF2B5EF4-FFF2-40B4-BE49-F238E27FC236}">
                <a16:creationId xmlns:a16="http://schemas.microsoft.com/office/drawing/2014/main" id="{0EF7D44C-8B09-4146-A87D-2495E961252A}"/>
              </a:ext>
            </a:extLst>
          </p:cNvPr>
          <p:cNvSpPr txBox="1">
            <a:spLocks noChangeArrowheads="1"/>
          </p:cNvSpPr>
          <p:nvPr/>
        </p:nvSpPr>
        <p:spPr bwMode="auto">
          <a:xfrm>
            <a:off x="7117876" y="2621507"/>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Open Sans"/>
              </a:rPr>
              <a:t>1”</a:t>
            </a:r>
          </a:p>
        </p:txBody>
      </p:sp>
    </p:spTree>
    <p:extLst>
      <p:ext uri="{BB962C8B-B14F-4D97-AF65-F5344CB8AC3E}">
        <p14:creationId xmlns:p14="http://schemas.microsoft.com/office/powerpoint/2010/main" val="4049753791"/>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office/infopath/2007/PartnerControls"/>
    <ds:schemaRef ds:uri="05d88611-e516-4d1a-b12e-39107e78b3d0"/>
    <ds:schemaRef ds:uri="http://schemas.microsoft.com/office/2006/documentManagement/types"/>
    <ds:schemaRef ds:uri="http://schemas.microsoft.com/office/2006/metadata/properties"/>
    <ds:schemaRef ds:uri="http://schemas.openxmlformats.org/package/2006/metadata/core-properties"/>
    <ds:schemaRef ds:uri="56ea17bb-c96d-4826-b465-01eec0dd23dd"/>
    <ds:schemaRef ds:uri="http://schemas.microsoft.com/sharepoint/v3"/>
    <ds:schemaRef ds:uri="http://purl.org/dc/elements/1.1/"/>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109</TotalTime>
  <Words>916</Words>
  <Application>Microsoft Office PowerPoint</Application>
  <PresentationFormat>Widescreen</PresentationFormat>
  <Paragraphs>174</Paragraphs>
  <Slides>29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Measurement</vt:lpstr>
      <vt:lpstr>Customary and Metric Systems</vt:lpstr>
      <vt:lpstr>Comparison of Customary and Metric Systems</vt:lpstr>
      <vt:lpstr>Customary System of Measurement</vt:lpstr>
      <vt:lpstr>Divisions of an Inch</vt:lpstr>
      <vt:lpstr>Divisions Repeat </vt:lpstr>
      <vt:lpstr>Reading A Ruler</vt:lpstr>
      <vt:lpstr>Reading A Ruler</vt:lpstr>
      <vt:lpstr>Reading A Ruler</vt:lpstr>
      <vt:lpstr>Reading A Ruler</vt:lpstr>
      <vt:lpstr>Reading A Ruler</vt:lpstr>
      <vt:lpstr>More Inch Divisions</vt:lpstr>
      <vt:lpstr>Precision Measurement Tools</vt:lpstr>
      <vt:lpstr>Measurement Tools</vt:lpstr>
      <vt:lpstr>The Digital Caliper</vt:lpstr>
      <vt:lpstr>Digital Caliper Parts</vt:lpstr>
      <vt:lpstr>Digital Caliper Buttons</vt:lpstr>
      <vt:lpstr>Digital Caliper Parts</vt:lpstr>
      <vt:lpstr>Using a Digital Caliper</vt:lpstr>
      <vt:lpstr>Reading a Digital Caliper</vt:lpstr>
      <vt:lpstr>Measurements</vt:lpstr>
      <vt:lpstr>Feed and Speeds of Machining</vt:lpstr>
      <vt:lpstr>Feed and Speeds of Machining</vt:lpstr>
      <vt:lpstr>Machine Questions</vt:lpstr>
      <vt:lpstr>Calculating RPMs</vt:lpstr>
      <vt:lpstr>Math Time!!!</vt:lpstr>
      <vt:lpstr>Math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19</cp:revision>
  <cp:lastPrinted>2017-07-07T16:17:37Z</cp:lastPrinted>
  <dcterms:created xsi:type="dcterms:W3CDTF">2017-07-11T23:58:30Z</dcterms:created>
  <dcterms:modified xsi:type="dcterms:W3CDTF">2017-07-18T20:09:48Z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