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714" autoAdjust="0"/>
  </p:normalViewPr>
  <p:slideViewPr>
    <p:cSldViewPr>
      <p:cViewPr>
        <p:scale>
          <a:sx n="106" d="100"/>
          <a:sy n="106" d="100"/>
        </p:scale>
        <p:origin x="-5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968C2-1896-4821-85CF-4E59BAD7746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8272E-E47F-4479-B9CC-E57BAD1D98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97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2C5C3CD-DB4A-4FB0-AFEA-7AF6C6137D4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E03B21-2F77-4992-A655-3705FCC00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952936" cy="2834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Concepts of Engineering </a:t>
            </a:r>
            <a:br>
              <a:rPr lang="en-US" dirty="0" smtClean="0"/>
            </a:br>
            <a:r>
              <a:rPr lang="en-US" dirty="0" smtClean="0"/>
              <a:t>and technology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Airplane Design</a:t>
            </a:r>
            <a:endParaRPr lang="en-US" i="1" dirty="0"/>
          </a:p>
        </p:txBody>
      </p:sp>
      <p:pic>
        <p:nvPicPr>
          <p:cNvPr id="2050" name="Picture 2" descr="F:\Flight Gaug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19600" cy="3124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rubber band wind-up airplane that has a stable flight and travels a decent distance.</a:t>
            </a:r>
          </a:p>
          <a:p>
            <a:r>
              <a:rPr lang="en-US" dirty="0" smtClean="0"/>
              <a:t>Compete against your fellow classmates!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5181600"/>
            <a:ext cx="1143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Dugnorth.com</a:t>
            </a:r>
            <a:endParaRPr lang="en-US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038600"/>
            <a:ext cx="2533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752134"/>
            <a:ext cx="3295650" cy="2477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Airplanes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in a hallway or open area, test your created airplane.</a:t>
            </a:r>
          </a:p>
          <a:p>
            <a:r>
              <a:rPr lang="en-US" dirty="0" smtClean="0"/>
              <a:t>Did it fly straight?</a:t>
            </a:r>
          </a:p>
          <a:p>
            <a:r>
              <a:rPr lang="en-US" dirty="0" smtClean="0"/>
              <a:t>Did it stall?</a:t>
            </a:r>
          </a:p>
          <a:p>
            <a:r>
              <a:rPr lang="en-US" dirty="0" smtClean="0"/>
              <a:t>Did it dive?</a:t>
            </a:r>
          </a:p>
          <a:p>
            <a:r>
              <a:rPr lang="en-US" dirty="0" smtClean="0"/>
              <a:t>How far did it travel and why?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Modifications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your airplane based on the problems seen in your initial test flight</a:t>
            </a:r>
          </a:p>
          <a:p>
            <a:r>
              <a:rPr lang="en-US" dirty="0" smtClean="0"/>
              <a:t>Test!!</a:t>
            </a:r>
          </a:p>
          <a:p>
            <a:r>
              <a:rPr lang="en-US" dirty="0" smtClean="0"/>
              <a:t>Once again, ask yourself why your plane flew the way it did.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191000"/>
            <a:ext cx="3786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</a:p>
          <a:p>
            <a:pPr lvl="1"/>
            <a:r>
              <a:rPr lang="en-US" dirty="0" smtClean="0"/>
              <a:t>Plane will dip or stall</a:t>
            </a:r>
          </a:p>
          <a:p>
            <a:pPr lvl="1"/>
            <a:r>
              <a:rPr lang="en-US" dirty="0" smtClean="0"/>
              <a:t>Plane does not fly straight</a:t>
            </a:r>
          </a:p>
          <a:p>
            <a:pPr lvl="1"/>
            <a:r>
              <a:rPr lang="en-US" dirty="0" smtClean="0"/>
              <a:t>Plane does not fly far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Correction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plane is nose diving, consider adding weight to the back of the plane or taking off weight from the front of the plane.</a:t>
            </a:r>
          </a:p>
          <a:p>
            <a:r>
              <a:rPr lang="en-US" dirty="0" smtClean="0"/>
              <a:t>If plane is gliding upwards, add weight to the front of the plane (this will push the plane’s center of mass further back, closer to the center of pressure).</a:t>
            </a:r>
          </a:p>
          <a:p>
            <a:r>
              <a:rPr lang="en-US" dirty="0" smtClean="0"/>
              <a:t>If plane doesn’t fly as far as you want it to, try taking off weight or cutting down on air resistance.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your plane so that is spirals.</a:t>
            </a:r>
            <a:endParaRPr lang="en-US" dirty="0"/>
          </a:p>
        </p:txBody>
      </p:sp>
      <p:pic>
        <p:nvPicPr>
          <p:cNvPr id="2050" name="Picture 2" descr="http://davidebenini.it/wp-content/uploads/2008/05/spira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895600"/>
            <a:ext cx="2585211" cy="25431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fins and/or wings</a:t>
            </a:r>
          </a:p>
          <a:p>
            <a:r>
              <a:rPr lang="en-US" dirty="0" smtClean="0"/>
              <a:t>Try not to unbalance the plane when doing so.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352800"/>
            <a:ext cx="47005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paper explaining what factors were most influential in the rubber band plane’s flight. Why did a few planes travel incredibly far? Why did the planes that dove or stalled do so? This report should be at least one </a:t>
            </a:r>
            <a:r>
              <a:rPr lang="en-US" smtClean="0"/>
              <a:t>half of a </a:t>
            </a:r>
            <a:r>
              <a:rPr lang="en-US" dirty="0" smtClean="0"/>
              <a:t>page.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611779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Copyright © Texas Education Agency, 2012. All rights reserved.</a:t>
            </a:r>
            <a:endParaRPr lang="en-US" altLang="en-US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358</TotalTime>
  <Words>381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Concepts of Engineering  and technology  Airplane Design</vt:lpstr>
      <vt:lpstr>Challenge 1</vt:lpstr>
      <vt:lpstr>Test Airplanes</vt:lpstr>
      <vt:lpstr>Make Modifications </vt:lpstr>
      <vt:lpstr>Hints</vt:lpstr>
      <vt:lpstr>Plane Correction Tips</vt:lpstr>
      <vt:lpstr>Challenge 2</vt:lpstr>
      <vt:lpstr>Hints</vt:lpstr>
      <vt:lpstr>Evaluation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Airplane Design</dc:title>
  <dc:creator>Andres Hernandez</dc:creator>
  <cp:lastModifiedBy>Belcher, Kathy</cp:lastModifiedBy>
  <cp:revision>19</cp:revision>
  <dcterms:created xsi:type="dcterms:W3CDTF">2010-06-09T02:05:41Z</dcterms:created>
  <dcterms:modified xsi:type="dcterms:W3CDTF">2012-10-17T20:31:55Z</dcterms:modified>
</cp:coreProperties>
</file>