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17"/>
  </p:notesMasterIdLst>
  <p:sldIdLst>
    <p:sldId id="321" r:id="rId7"/>
    <p:sldId id="333" r:id="rId8"/>
    <p:sldId id="325" r:id="rId9"/>
    <p:sldId id="326" r:id="rId10"/>
    <p:sldId id="327" r:id="rId11"/>
    <p:sldId id="328" r:id="rId12"/>
    <p:sldId id="329" r:id="rId13"/>
    <p:sldId id="330" r:id="rId14"/>
    <p:sldId id="331" r:id="rId15"/>
    <p:sldId id="332" r:id="rId16"/>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A0D92F-0E7E-41B9-8E90-31BB544DFDDF}"/>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56FFB69-12FB-4536-9707-950880BBD67E}"/>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11B0C592-AF21-4BC0-A7E3-5EF505EBE290}" type="datetimeFigureOut">
              <a:rPr lang="en-US"/>
              <a:pPr>
                <a:defRPr/>
              </a:pPr>
              <a:t>7/24/2017</a:t>
            </a:fld>
            <a:endParaRPr lang="en-US"/>
          </a:p>
        </p:txBody>
      </p:sp>
      <p:sp>
        <p:nvSpPr>
          <p:cNvPr id="4" name="Slide Image Placeholder 3">
            <a:extLst>
              <a:ext uri="{FF2B5EF4-FFF2-40B4-BE49-F238E27FC236}">
                <a16:creationId xmlns:a16="http://schemas.microsoft.com/office/drawing/2014/main" id="{6D6B0FE0-14C0-4C37-98B2-7F22A9036DCD}"/>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C775133-D059-4365-A6E9-FD4521A9E24D}"/>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2C0EADA-3D68-4550-A3E0-295DB4132B0A}"/>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2B72F7B-4420-4A06-8BC8-E6730775F0D3}"/>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183A8486-4F83-472E-9752-8B839FA9F2A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FE771D0E-89CF-42A8-B4CC-AC756E5657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01D3664-24BF-4018-94A8-21EA87C6FC0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Footer Placeholder 3">
            <a:extLst>
              <a:ext uri="{FF2B5EF4-FFF2-40B4-BE49-F238E27FC236}">
                <a16:creationId xmlns:a16="http://schemas.microsoft.com/office/drawing/2014/main" id="{AF6D0AE0-14F2-4B94-A72A-63FDD083B24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8437" name="Slide Number Placeholder 4">
            <a:extLst>
              <a:ext uri="{FF2B5EF4-FFF2-40B4-BE49-F238E27FC236}">
                <a16:creationId xmlns:a16="http://schemas.microsoft.com/office/drawing/2014/main" id="{05C2C235-CFB4-4614-90E0-64C0E9B339B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CE834CE-E626-4A04-8F31-4F57B15DB25D}" type="slidenum">
              <a:rPr lang="en-US" altLang="en-US"/>
              <a:pPr fontAlgn="base">
                <a:spcBef>
                  <a:spcPct val="0"/>
                </a:spcBef>
                <a:spcAft>
                  <a:spcPct val="0"/>
                </a:spcAft>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E5F6B4B-3F7D-45B7-B267-77A147F982B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8443A33-6D5D-4719-933B-A8F4BA917FA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0484" name="Footer Placeholder 3">
            <a:extLst>
              <a:ext uri="{FF2B5EF4-FFF2-40B4-BE49-F238E27FC236}">
                <a16:creationId xmlns:a16="http://schemas.microsoft.com/office/drawing/2014/main" id="{6A188985-7425-4F80-9FF3-D9AB7C8FDFC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0485" name="Slide Number Placeholder 4">
            <a:extLst>
              <a:ext uri="{FF2B5EF4-FFF2-40B4-BE49-F238E27FC236}">
                <a16:creationId xmlns:a16="http://schemas.microsoft.com/office/drawing/2014/main" id="{43EBE879-9CAF-4107-BFC5-1E9F819AB2B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C17FE92-2323-4FA1-81A1-F1FCC682B7E8}"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2B42ED0-51CE-4804-91CE-851EC2D74B8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C2FC608A-A995-429C-B3CB-825A6D70962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Footer Placeholder 3">
            <a:extLst>
              <a:ext uri="{FF2B5EF4-FFF2-40B4-BE49-F238E27FC236}">
                <a16:creationId xmlns:a16="http://schemas.microsoft.com/office/drawing/2014/main" id="{D0A2482C-23DD-4EA4-94B3-E1D9B5620A6A}"/>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2533" name="Slide Number Placeholder 4">
            <a:extLst>
              <a:ext uri="{FF2B5EF4-FFF2-40B4-BE49-F238E27FC236}">
                <a16:creationId xmlns:a16="http://schemas.microsoft.com/office/drawing/2014/main" id="{C5FDB476-F8E7-4F87-B1AB-83C2F9EE2B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ADA3D03-F38E-4AF9-B453-D18011ACBFA2}"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05314FB-4699-4D08-8A5D-F1FC95EF82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AC6D733-9DC3-48AD-B8F2-FEAA84C0362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4580" name="Footer Placeholder 3">
            <a:extLst>
              <a:ext uri="{FF2B5EF4-FFF2-40B4-BE49-F238E27FC236}">
                <a16:creationId xmlns:a16="http://schemas.microsoft.com/office/drawing/2014/main" id="{2463B59E-2C80-4DAB-A04D-F2C4104758D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4581" name="Slide Number Placeholder 4">
            <a:extLst>
              <a:ext uri="{FF2B5EF4-FFF2-40B4-BE49-F238E27FC236}">
                <a16:creationId xmlns:a16="http://schemas.microsoft.com/office/drawing/2014/main" id="{0F2B9628-AB00-4CBA-907D-A4305CB619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A2E6B56-889C-4D09-9CBD-2B36185751B2}"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8D40802-B893-40B9-ACA2-9B8FE2AF142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E43FD0CD-7814-4BFE-ADDC-024FE72352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Footer Placeholder 3">
            <a:extLst>
              <a:ext uri="{FF2B5EF4-FFF2-40B4-BE49-F238E27FC236}">
                <a16:creationId xmlns:a16="http://schemas.microsoft.com/office/drawing/2014/main" id="{9E9FE7E7-FED5-413D-8294-396A37238DF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6629" name="Slide Number Placeholder 4">
            <a:extLst>
              <a:ext uri="{FF2B5EF4-FFF2-40B4-BE49-F238E27FC236}">
                <a16:creationId xmlns:a16="http://schemas.microsoft.com/office/drawing/2014/main" id="{A435F278-86B8-427A-9CD7-0B53E110AC2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5C29138-863E-403F-880E-DA35473D5879}"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858ADAB-572E-4E72-9F24-9262338315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2F8A693B-F2C9-44D9-B34D-72744213168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6" name="Footer Placeholder 3">
            <a:extLst>
              <a:ext uri="{FF2B5EF4-FFF2-40B4-BE49-F238E27FC236}">
                <a16:creationId xmlns:a16="http://schemas.microsoft.com/office/drawing/2014/main" id="{B97C48AB-0638-4562-B459-2DCEC2BCECB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8677" name="Slide Number Placeholder 4">
            <a:extLst>
              <a:ext uri="{FF2B5EF4-FFF2-40B4-BE49-F238E27FC236}">
                <a16:creationId xmlns:a16="http://schemas.microsoft.com/office/drawing/2014/main" id="{DAEEBD20-E2AC-4DC3-93F4-40A2039BC4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673B422-F82D-4DB1-B4A8-6DC9582A3C97}" type="slidenum">
              <a:rPr lang="en-US" altLang="en-US"/>
              <a:pPr fontAlgn="base">
                <a:spcBef>
                  <a:spcPct val="0"/>
                </a:spcBef>
                <a:spcAft>
                  <a:spcPct val="0"/>
                </a:spcAft>
              </a:pPr>
              <a:t>8</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F942598-8204-486B-8E4B-3D23213B3287}"/>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CAFBEAC1-EAF5-4AA4-9CA4-A346ED10420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80432ED9-94E6-4DD1-A92B-5E0741BEE4A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EF38F25E-73E8-4ABF-9B5A-5C309B4DC223}"/>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169236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919715C-B0FD-4381-B2ED-345CA750978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6F1BE91-2A70-48F9-98AC-2931A9905AD7}"/>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BD3A4F9-88DC-480A-9552-17FF098AAA36}"/>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49268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5E7CF3-2CBF-4B81-8900-F477A1CDAFC0}"/>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2012</a:t>
            </a:r>
            <a:endParaRPr lang="en-US" altLang="en-US"/>
          </a:p>
        </p:txBody>
      </p:sp>
      <p:sp>
        <p:nvSpPr>
          <p:cNvPr id="5" name="Footer Placeholder 4">
            <a:extLst>
              <a:ext uri="{FF2B5EF4-FFF2-40B4-BE49-F238E27FC236}">
                <a16:creationId xmlns:a16="http://schemas.microsoft.com/office/drawing/2014/main" id="{C97814B0-5F00-498F-A0BA-700DCD5376AB}"/>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Principles of IT: Intro to Desktop Publishing</a:t>
            </a:r>
          </a:p>
        </p:txBody>
      </p:sp>
      <p:sp>
        <p:nvSpPr>
          <p:cNvPr id="6" name="Slide Number Placeholder 5">
            <a:extLst>
              <a:ext uri="{FF2B5EF4-FFF2-40B4-BE49-F238E27FC236}">
                <a16:creationId xmlns:a16="http://schemas.microsoft.com/office/drawing/2014/main" id="{60E52035-3505-40F0-867A-6FBCCD012C8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5D7A35E9-12CE-4F8A-9E5F-6568B1E758BE}" type="slidenum">
              <a:rPr lang="en-US" altLang="en-US"/>
              <a:pPr>
                <a:defRPr/>
              </a:pPr>
              <a:t>‹#›</a:t>
            </a:fld>
            <a:endParaRPr lang="en-US" altLang="en-US" dirty="0"/>
          </a:p>
        </p:txBody>
      </p:sp>
    </p:spTree>
    <p:extLst>
      <p:ext uri="{BB962C8B-B14F-4D97-AF65-F5344CB8AC3E}">
        <p14:creationId xmlns:p14="http://schemas.microsoft.com/office/powerpoint/2010/main" val="22973088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87F40F-6AFF-4D50-9A04-EEADB886983B}"/>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2012</a:t>
            </a:r>
            <a:endParaRPr lang="en-US" altLang="en-US"/>
          </a:p>
        </p:txBody>
      </p:sp>
      <p:sp>
        <p:nvSpPr>
          <p:cNvPr id="6" name="Footer Placeholder 5">
            <a:extLst>
              <a:ext uri="{FF2B5EF4-FFF2-40B4-BE49-F238E27FC236}">
                <a16:creationId xmlns:a16="http://schemas.microsoft.com/office/drawing/2014/main" id="{CEE14C3C-E586-43C6-A1D2-BF6656AB9088}"/>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Principles of IT: Intro to Desktop Publishing</a:t>
            </a:r>
          </a:p>
        </p:txBody>
      </p:sp>
      <p:sp>
        <p:nvSpPr>
          <p:cNvPr id="7" name="Slide Number Placeholder 6">
            <a:extLst>
              <a:ext uri="{FF2B5EF4-FFF2-40B4-BE49-F238E27FC236}">
                <a16:creationId xmlns:a16="http://schemas.microsoft.com/office/drawing/2014/main" id="{CE39BE6B-4000-491D-B1C3-21CBA34370D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EB02AD1-6F20-43B9-A0C5-C383A06D1077}" type="slidenum">
              <a:rPr lang="en-US" altLang="en-US"/>
              <a:pPr>
                <a:defRPr/>
              </a:pPr>
              <a:t>‹#›</a:t>
            </a:fld>
            <a:endParaRPr lang="en-US" altLang="en-US" dirty="0"/>
          </a:p>
        </p:txBody>
      </p:sp>
    </p:spTree>
    <p:extLst>
      <p:ext uri="{BB962C8B-B14F-4D97-AF65-F5344CB8AC3E}">
        <p14:creationId xmlns:p14="http://schemas.microsoft.com/office/powerpoint/2010/main" val="395303357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4294766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93444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21595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29983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571604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4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88431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C91297-C2D1-4A33-BE7E-A1AC7DE569F7}"/>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74F558E-7358-4DD0-A805-BE339C3BC66E}"/>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E1B4825C-5F83-4233-BB79-55685664F5A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05012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534422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5903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9988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666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5238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91439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2363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A8326F6-159F-4882-BF7B-5A64C5C2EF50}"/>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82252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8F066C1-8F30-41A3-AB35-8128D4201C5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9D2D9EA-5623-4106-909E-E543EDEB185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ECA03EA-CA61-4ED6-ADA2-B2A2881B28C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6996993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ACDB8D6-7AE9-4AB6-AD00-269CEBA1AC9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152E053-D2B0-46B1-88B9-B26FA86B4DCC}"/>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B33F50-132F-4BB3-9D8C-C4C75A3B5FF1}"/>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D61E577-B4A5-49AC-B648-56C5C6DC16E0}"/>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1D6885F9-C1FE-4D25-87BE-EA63CA5935C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705C5322-E844-412B-B6B1-9566E583B74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5EFC7B7F-319A-4EF2-A32A-DD456201F2B8}"/>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7004A319-B194-4FCC-9080-03C23EC8F9E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 id="2147483818"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07416573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9E48E3-D2BE-4A2D-9E83-B93D0E94B72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Principles of IT</a:t>
            </a:r>
          </a:p>
          <a:p>
            <a:pPr lvl="1" fontAlgn="auto">
              <a:spcAft>
                <a:spcPts val="0"/>
              </a:spcAft>
              <a:defRPr/>
            </a:pPr>
            <a:r>
              <a:rPr lang="en-US" dirty="0"/>
              <a:t>Text Effects Vocabulary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C3686-913D-4F2F-B883-A6CA65E11552}"/>
              </a:ext>
            </a:extLst>
          </p:cNvPr>
          <p:cNvSpPr>
            <a:spLocks noGrp="1"/>
          </p:cNvSpPr>
          <p:nvPr>
            <p:ph type="title"/>
          </p:nvPr>
        </p:nvSpPr>
        <p:spPr/>
        <p:txBody>
          <a:bodyPr/>
          <a:lstStyle/>
          <a:p>
            <a:pPr fontAlgn="auto">
              <a:spcAft>
                <a:spcPts val="0"/>
              </a:spcAft>
              <a:defRPr/>
            </a:pPr>
            <a:r>
              <a:rPr lang="en-US" dirty="0"/>
              <a:t>Text Art</a:t>
            </a:r>
          </a:p>
        </p:txBody>
      </p:sp>
      <p:sp>
        <p:nvSpPr>
          <p:cNvPr id="30723" name="Content Placeholder 2">
            <a:extLst>
              <a:ext uri="{FF2B5EF4-FFF2-40B4-BE49-F238E27FC236}">
                <a16:creationId xmlns:a16="http://schemas.microsoft.com/office/drawing/2014/main" id="{A2D67F2A-3CD3-41FD-9A73-5BBAA8BD084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Gives an “artsy”  feel to letters and words with a  </a:t>
            </a:r>
          </a:p>
          <a:p>
            <a:pPr marL="0" lvl="1" indent="0">
              <a:buNone/>
            </a:pPr>
            <a:r>
              <a:rPr lang="en-US" altLang="en-US" dirty="0"/>
              <a:t>                                               </a:t>
            </a:r>
          </a:p>
          <a:p>
            <a:pPr lvl="1"/>
            <a:r>
              <a:rPr lang="en-US" altLang="en-US" dirty="0"/>
              <a:t>Allows you to format words horizontally and vertically, as well as with other emphasizing options.</a:t>
            </a:r>
          </a:p>
        </p:txBody>
      </p:sp>
      <p:sp>
        <p:nvSpPr>
          <p:cNvPr id="8" name="Rectangle 7">
            <a:extLst>
              <a:ext uri="{FF2B5EF4-FFF2-40B4-BE49-F238E27FC236}">
                <a16:creationId xmlns:a16="http://schemas.microsoft.com/office/drawing/2014/main" id="{C53F9E0A-D890-4A93-BE31-4D1277CE8BB7}"/>
              </a:ext>
            </a:extLst>
          </p:cNvPr>
          <p:cNvSpPr/>
          <p:nvPr/>
        </p:nvSpPr>
        <p:spPr>
          <a:xfrm>
            <a:off x="685903" y="1821977"/>
            <a:ext cx="6477000" cy="646331"/>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fontAlgn="auto" hangingPunct="1">
              <a:spcBef>
                <a:spcPts val="0"/>
              </a:spcBef>
              <a:spcAft>
                <a:spcPts val="0"/>
              </a:spcAft>
              <a:defRPr/>
            </a:pPr>
            <a:r>
              <a:rPr lang="en-US" sz="36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flashy color and bold design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8421838-03AE-4350-9099-DA395220527D}"/>
              </a:ext>
            </a:extLst>
          </p:cNvPr>
          <p:cNvSpPr>
            <a:spLocks noGrp="1"/>
          </p:cNvSpPr>
          <p:nvPr>
            <p:ph type="title"/>
          </p:nvPr>
        </p:nvSpPr>
        <p:spPr/>
        <p:txBody>
          <a:bodyPr/>
          <a:lstStyle/>
          <a:p>
            <a:pPr fontAlgn="auto">
              <a:spcAft>
                <a:spcPts val="0"/>
              </a:spcAft>
              <a:defRPr/>
            </a:pPr>
            <a:r>
              <a:rPr lang="en-US" dirty="0"/>
              <a:t>Ribbons</a:t>
            </a:r>
          </a:p>
        </p:txBody>
      </p:sp>
      <p:sp>
        <p:nvSpPr>
          <p:cNvPr id="17411" name="Content Placeholder 2">
            <a:extLst>
              <a:ext uri="{FF2B5EF4-FFF2-40B4-BE49-F238E27FC236}">
                <a16:creationId xmlns:a16="http://schemas.microsoft.com/office/drawing/2014/main" id="{D6D8447C-70AC-415F-9E31-B705802BF2B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rgbClr val="C00000"/>
              </a:buClr>
            </a:pPr>
            <a:r>
              <a:rPr lang="en-US" altLang="en-US" dirty="0"/>
              <a:t>An organized group of related commands displayed by clicking its tab. </a:t>
            </a:r>
          </a:p>
          <a:p>
            <a:pPr marL="342900" lvl="1" indent="-342900">
              <a:buClr>
                <a:srgbClr val="C00000"/>
              </a:buClr>
            </a:pPr>
            <a:r>
              <a:rPr lang="en-US" altLang="en-US" dirty="0"/>
              <a:t>Each collection of commands found in a ribbon is further grouped into sections.</a:t>
            </a:r>
          </a:p>
          <a:p>
            <a:pPr>
              <a:buClr>
                <a:srgbClr val="C00000"/>
              </a:buClr>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CB17924-C64E-43AC-82DC-4AFC2F68D64D}"/>
              </a:ext>
            </a:extLst>
          </p:cNvPr>
          <p:cNvSpPr>
            <a:spLocks noGrp="1"/>
          </p:cNvSpPr>
          <p:nvPr>
            <p:ph type="title"/>
          </p:nvPr>
        </p:nvSpPr>
        <p:spPr/>
        <p:txBody>
          <a:bodyPr/>
          <a:lstStyle/>
          <a:p>
            <a:pPr fontAlgn="auto">
              <a:spcAft>
                <a:spcPts val="0"/>
              </a:spcAft>
              <a:defRPr/>
            </a:pPr>
            <a:r>
              <a:rPr lang="en-US" dirty="0"/>
              <a:t>Font Dialog Box</a:t>
            </a:r>
          </a:p>
        </p:txBody>
      </p:sp>
      <p:sp>
        <p:nvSpPr>
          <p:cNvPr id="19459" name="Content Placeholder 2">
            <a:extLst>
              <a:ext uri="{FF2B5EF4-FFF2-40B4-BE49-F238E27FC236}">
                <a16:creationId xmlns:a16="http://schemas.microsoft.com/office/drawing/2014/main" id="{9E322CAD-337E-46B3-BB41-C2FC7D24CD5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rgbClr val="C00000"/>
              </a:buClr>
            </a:pPr>
            <a:r>
              <a:rPr lang="en-US" altLang="en-US" dirty="0"/>
              <a:t>Main option on the “Home” ribbon that provides you with font options such as font type, style, size, color, and text effects.</a:t>
            </a:r>
          </a:p>
          <a:p>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4E5D94A-5B4B-4377-826A-E7FD882B31ED}"/>
              </a:ext>
            </a:extLst>
          </p:cNvPr>
          <p:cNvSpPr>
            <a:spLocks noGrp="1"/>
          </p:cNvSpPr>
          <p:nvPr>
            <p:ph type="title"/>
          </p:nvPr>
        </p:nvSpPr>
        <p:spPr/>
        <p:txBody>
          <a:bodyPr/>
          <a:lstStyle/>
          <a:p>
            <a:pPr fontAlgn="auto">
              <a:spcAft>
                <a:spcPts val="0"/>
              </a:spcAft>
              <a:defRPr/>
            </a:pPr>
            <a:r>
              <a:rPr lang="en-US" dirty="0"/>
              <a:t>Font Type</a:t>
            </a:r>
          </a:p>
        </p:txBody>
      </p:sp>
      <p:sp>
        <p:nvSpPr>
          <p:cNvPr id="21507" name="Content Placeholder 5">
            <a:extLst>
              <a:ext uri="{FF2B5EF4-FFF2-40B4-BE49-F238E27FC236}">
                <a16:creationId xmlns:a16="http://schemas.microsoft.com/office/drawing/2014/main" id="{E56F889D-6E9A-4A7B-AE82-06B6B392CB6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There are hundreds of font types (such as Times New Roman or Arial) that change the way a word appears and provides visual impact and style.</a:t>
            </a:r>
          </a:p>
        </p:txBody>
      </p:sp>
      <p:sp>
        <p:nvSpPr>
          <p:cNvPr id="21508" name="Content Placeholder 7">
            <a:extLst>
              <a:ext uri="{FF2B5EF4-FFF2-40B4-BE49-F238E27FC236}">
                <a16:creationId xmlns:a16="http://schemas.microsoft.com/office/drawing/2014/main" id="{E8B92F83-CDBD-49F6-8FD7-A2E9912F0050}"/>
              </a:ext>
            </a:extLst>
          </p:cNvPr>
          <p:cNvSpPr>
            <a:spLocks noGrp="1" noChangeArrowheads="1"/>
          </p:cNvSpPr>
          <p:nvPr>
            <p:ph sz="half" idx="4294967295"/>
          </p:nvPr>
        </p:nvSpPr>
        <p:spPr bwMode="auto">
          <a:xfrm>
            <a:off x="6978130" y="1510310"/>
            <a:ext cx="4813536" cy="4554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solidFill>
                  <a:srgbClr val="002060"/>
                </a:solidFill>
              </a:rPr>
              <a:t>Arial</a:t>
            </a:r>
          </a:p>
          <a:p>
            <a:r>
              <a:rPr lang="en-US" altLang="en-US" dirty="0">
                <a:solidFill>
                  <a:srgbClr val="002060"/>
                </a:solidFill>
                <a:latin typeface="Arial Black" panose="020B0A04020102020204" pitchFamily="34" charset="0"/>
              </a:rPr>
              <a:t>Arial Black</a:t>
            </a:r>
          </a:p>
          <a:p>
            <a:r>
              <a:rPr lang="en-US" altLang="en-US" dirty="0">
                <a:solidFill>
                  <a:srgbClr val="002060"/>
                </a:solidFill>
                <a:latin typeface="Calibri" panose="020F0502020204030204" pitchFamily="34" charset="0"/>
              </a:rPr>
              <a:t>Calibri</a:t>
            </a:r>
          </a:p>
          <a:p>
            <a:r>
              <a:rPr lang="en-US" altLang="en-US" dirty="0">
                <a:solidFill>
                  <a:srgbClr val="002060"/>
                </a:solidFill>
                <a:latin typeface="Courier New" panose="02070309020205020404" pitchFamily="49" charset="0"/>
                <a:cs typeface="Courier New" panose="02070309020205020404" pitchFamily="49" charset="0"/>
              </a:rPr>
              <a:t>Courier New</a:t>
            </a:r>
          </a:p>
          <a:p>
            <a:r>
              <a:rPr lang="en-US" altLang="en-US" dirty="0">
                <a:solidFill>
                  <a:srgbClr val="002060"/>
                </a:solidFill>
                <a:latin typeface="Franklin Gothic Book" panose="020B0503020102020204" pitchFamily="34" charset="0"/>
              </a:rPr>
              <a:t>Franklin Gothic</a:t>
            </a:r>
          </a:p>
          <a:p>
            <a:r>
              <a:rPr lang="en-US" altLang="en-US" dirty="0">
                <a:solidFill>
                  <a:srgbClr val="002060"/>
                </a:solidFill>
                <a:latin typeface="Impact" panose="020B0806030902050204" pitchFamily="34" charset="0"/>
              </a:rPr>
              <a:t>Impact</a:t>
            </a:r>
          </a:p>
          <a:p>
            <a:r>
              <a:rPr lang="en-US" altLang="en-US" dirty="0">
                <a:solidFill>
                  <a:srgbClr val="002060"/>
                </a:solidFill>
                <a:latin typeface="Mistral" panose="03090702030407020403" pitchFamily="66" charset="0"/>
              </a:rPr>
              <a:t>Mistral</a:t>
            </a:r>
          </a:p>
          <a:p>
            <a:r>
              <a:rPr lang="en-US" altLang="en-US" dirty="0">
                <a:solidFill>
                  <a:srgbClr val="002060"/>
                </a:solidFill>
                <a:latin typeface="Times New Roman" panose="02020603050405020304" pitchFamily="18" charset="0"/>
                <a:cs typeface="Times New Roman" panose="02020603050405020304" pitchFamily="18" charset="0"/>
              </a:rPr>
              <a:t>Times New Roman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FAB79A1-F5B7-49F8-BDD2-01F306B52B8A}"/>
              </a:ext>
            </a:extLst>
          </p:cNvPr>
          <p:cNvSpPr>
            <a:spLocks noGrp="1"/>
          </p:cNvSpPr>
          <p:nvPr>
            <p:ph type="title"/>
          </p:nvPr>
        </p:nvSpPr>
        <p:spPr/>
        <p:txBody>
          <a:bodyPr/>
          <a:lstStyle/>
          <a:p>
            <a:pPr fontAlgn="auto">
              <a:spcAft>
                <a:spcPts val="0"/>
              </a:spcAft>
              <a:defRPr/>
            </a:pPr>
            <a:r>
              <a:rPr lang="en-US" dirty="0"/>
              <a:t>Font Size</a:t>
            </a:r>
          </a:p>
        </p:txBody>
      </p:sp>
      <p:sp>
        <p:nvSpPr>
          <p:cNvPr id="23555" name="Content Placeholder 2">
            <a:extLst>
              <a:ext uri="{FF2B5EF4-FFF2-40B4-BE49-F238E27FC236}">
                <a16:creationId xmlns:a16="http://schemas.microsoft.com/office/drawing/2014/main" id="{23964F67-5DC7-4A7F-800C-0D8F8030CD0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Text sizes range from very tiny to extremely large (with point sizes from 8 – 72) or customized sizes that you can type in </a:t>
            </a:r>
          </a:p>
          <a:p>
            <a:pPr marL="457200" lvl="1" indent="-457200"/>
            <a:r>
              <a:rPr lang="en-US" altLang="en-US" dirty="0"/>
              <a:t>up to any size, but ~600 is about the largest you can go to fit on one page.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CF07E1C-F48D-456E-A446-A2279C85C49F}"/>
              </a:ext>
            </a:extLst>
          </p:cNvPr>
          <p:cNvSpPr>
            <a:spLocks noGrp="1"/>
          </p:cNvSpPr>
          <p:nvPr>
            <p:ph type="title"/>
          </p:nvPr>
        </p:nvSpPr>
        <p:spPr/>
        <p:txBody>
          <a:bodyPr/>
          <a:lstStyle/>
          <a:p>
            <a:pPr fontAlgn="auto">
              <a:spcAft>
                <a:spcPts val="0"/>
              </a:spcAft>
              <a:defRPr/>
            </a:pPr>
            <a:r>
              <a:rPr lang="en-US" dirty="0"/>
              <a:t>Font Style</a:t>
            </a:r>
          </a:p>
        </p:txBody>
      </p:sp>
      <p:sp>
        <p:nvSpPr>
          <p:cNvPr id="25603" name="Content Placeholder 2">
            <a:extLst>
              <a:ext uri="{FF2B5EF4-FFF2-40B4-BE49-F238E27FC236}">
                <a16:creationId xmlns:a16="http://schemas.microsoft.com/office/drawing/2014/main" id="{15A70752-721A-4EA6-8D19-45BBB287737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rgbClr val="C00000"/>
              </a:buClr>
            </a:pPr>
            <a:r>
              <a:rPr lang="en-US" altLang="en-US" dirty="0"/>
              <a:t>You have the choice of ‘Regular’, ‘Italic’, ‘Bold’, or ‘Bold Italic’ for the style of font.</a:t>
            </a:r>
          </a:p>
          <a:p>
            <a:pPr marL="342900" lvl="1" indent="-342900">
              <a:buClr>
                <a:schemeClr val="tx2"/>
              </a:buClr>
            </a:pPr>
            <a:endParaRPr lang="en-US" altLang="en-US" sz="3200" dirty="0"/>
          </a:p>
          <a:p>
            <a:pPr marL="342900" lvl="1" indent="-342900">
              <a:buClr>
                <a:schemeClr val="tx2"/>
              </a:buClr>
            </a:pPr>
            <a:endParaRPr lang="en-US" altLang="en-US" sz="3200" dirty="0"/>
          </a:p>
          <a:p>
            <a:endParaRPr lang="en-US" altLang="en-US" dirty="0"/>
          </a:p>
        </p:txBody>
      </p:sp>
      <p:sp>
        <p:nvSpPr>
          <p:cNvPr id="25604" name="Content Placeholder 5">
            <a:extLst>
              <a:ext uri="{FF2B5EF4-FFF2-40B4-BE49-F238E27FC236}">
                <a16:creationId xmlns:a16="http://schemas.microsoft.com/office/drawing/2014/main" id="{25AEAADB-32D0-42C9-A526-03433CE8A3FA}"/>
              </a:ext>
            </a:extLst>
          </p:cNvPr>
          <p:cNvSpPr>
            <a:spLocks noGrp="1" noChangeArrowheads="1"/>
          </p:cNvSpPr>
          <p:nvPr>
            <p:ph sz="half" idx="4294967295"/>
          </p:nvPr>
        </p:nvSpPr>
        <p:spPr bwMode="auto">
          <a:xfrm>
            <a:off x="6643711" y="1420420"/>
            <a:ext cx="3840277" cy="44116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3600" dirty="0">
                <a:latin typeface="Times New Roman" panose="02020603050405020304" pitchFamily="18" charset="0"/>
                <a:cs typeface="Times New Roman" panose="02020603050405020304" pitchFamily="18" charset="0"/>
              </a:rPr>
              <a:t>Regular</a:t>
            </a:r>
          </a:p>
          <a:p>
            <a:r>
              <a:rPr lang="en-US" altLang="en-US" sz="3600" i="1" dirty="0">
                <a:latin typeface="Times New Roman" panose="02020603050405020304" pitchFamily="18" charset="0"/>
                <a:cs typeface="Times New Roman" panose="02020603050405020304" pitchFamily="18" charset="0"/>
              </a:rPr>
              <a:t>Italic</a:t>
            </a:r>
          </a:p>
          <a:p>
            <a:r>
              <a:rPr lang="en-US" altLang="en-US" sz="3600" b="1" dirty="0">
                <a:latin typeface="Times New Roman" panose="02020603050405020304" pitchFamily="18" charset="0"/>
                <a:cs typeface="Times New Roman" panose="02020603050405020304" pitchFamily="18" charset="0"/>
              </a:rPr>
              <a:t>Bold</a:t>
            </a:r>
          </a:p>
          <a:p>
            <a:r>
              <a:rPr lang="en-US" altLang="en-US" sz="3600" b="1" i="1" dirty="0">
                <a:latin typeface="Times New Roman" panose="02020603050405020304" pitchFamily="18" charset="0"/>
                <a:cs typeface="Times New Roman" panose="02020603050405020304" pitchFamily="18" charset="0"/>
              </a:rPr>
              <a:t>Bold Italic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885FE8C-31EC-43D2-9780-EB5D48587DD4}"/>
              </a:ext>
            </a:extLst>
          </p:cNvPr>
          <p:cNvSpPr>
            <a:spLocks noGrp="1"/>
          </p:cNvSpPr>
          <p:nvPr>
            <p:ph type="title"/>
          </p:nvPr>
        </p:nvSpPr>
        <p:spPr/>
        <p:txBody>
          <a:bodyPr/>
          <a:lstStyle/>
          <a:p>
            <a:pPr fontAlgn="auto">
              <a:spcAft>
                <a:spcPts val="0"/>
              </a:spcAft>
              <a:defRPr/>
            </a:pPr>
            <a:r>
              <a:rPr lang="en-US" dirty="0"/>
              <a:t>Font Color</a:t>
            </a:r>
          </a:p>
        </p:txBody>
      </p:sp>
      <p:sp>
        <p:nvSpPr>
          <p:cNvPr id="17411" name="Content Placeholder 2">
            <a:extLst>
              <a:ext uri="{FF2B5EF4-FFF2-40B4-BE49-F238E27FC236}">
                <a16:creationId xmlns:a16="http://schemas.microsoft.com/office/drawing/2014/main" id="{273EA47D-82EA-4EBD-A275-B97AB80CE8C3}"/>
              </a:ext>
            </a:extLst>
          </p:cNvPr>
          <p:cNvSpPr>
            <a:spLocks noGrp="1"/>
          </p:cNvSpPr>
          <p:nvPr>
            <p:ph sz="half" idx="1"/>
          </p:nvPr>
        </p:nvSpPr>
        <p:spPr/>
        <p:txBody>
          <a:bodyPr/>
          <a:lstStyle/>
          <a:p>
            <a:pPr lvl="1" fontAlgn="auto">
              <a:spcAft>
                <a:spcPts val="0"/>
              </a:spcAft>
              <a:defRPr/>
            </a:pPr>
            <a:r>
              <a:rPr lang="en-US" dirty="0"/>
              <a:t>You </a:t>
            </a:r>
            <a:r>
              <a:rPr lang="en-US" dirty="0">
                <a:solidFill>
                  <a:schemeClr val="tx2">
                    <a:lumMod val="40000"/>
                    <a:lumOff val="60000"/>
                  </a:schemeClr>
                </a:solidFill>
              </a:rPr>
              <a:t>can</a:t>
            </a:r>
            <a:r>
              <a:rPr lang="en-US" dirty="0"/>
              <a:t> </a:t>
            </a:r>
            <a:r>
              <a:rPr lang="en-US" dirty="0">
                <a:solidFill>
                  <a:srgbClr val="FF0000"/>
                </a:solidFill>
              </a:rPr>
              <a:t>format</a:t>
            </a:r>
            <a:r>
              <a:rPr lang="en-US" dirty="0"/>
              <a:t> </a:t>
            </a:r>
            <a:r>
              <a:rPr lang="en-US" dirty="0">
                <a:solidFill>
                  <a:srgbClr val="FFC000"/>
                </a:solidFill>
              </a:rPr>
              <a:t>your</a:t>
            </a:r>
            <a:r>
              <a:rPr lang="en-US" dirty="0"/>
              <a:t> </a:t>
            </a:r>
            <a:r>
              <a:rPr lang="en-US" dirty="0">
                <a:solidFill>
                  <a:srgbClr val="00B050"/>
                </a:solidFill>
              </a:rPr>
              <a:t>text</a:t>
            </a:r>
            <a:r>
              <a:rPr lang="en-US" dirty="0"/>
              <a:t> </a:t>
            </a:r>
            <a:r>
              <a:rPr lang="en-US" dirty="0">
                <a:solidFill>
                  <a:srgbClr val="0070C0"/>
                </a:solidFill>
              </a:rPr>
              <a:t>in</a:t>
            </a:r>
            <a:r>
              <a:rPr lang="en-US" dirty="0"/>
              <a:t> </a:t>
            </a:r>
            <a:r>
              <a:rPr lang="en-US" dirty="0">
                <a:solidFill>
                  <a:srgbClr val="FF00FF"/>
                </a:solidFill>
              </a:rPr>
              <a:t>any</a:t>
            </a:r>
            <a:r>
              <a:rPr lang="en-US" dirty="0">
                <a:solidFill>
                  <a:srgbClr val="0000FF"/>
                </a:solidFill>
              </a:rPr>
              <a:t> color </a:t>
            </a:r>
            <a:r>
              <a:rPr lang="en-US" dirty="0"/>
              <a:t>you choose. </a:t>
            </a:r>
          </a:p>
          <a:p>
            <a:pPr lvl="1" fontAlgn="auto">
              <a:spcAft>
                <a:spcPts val="0"/>
              </a:spcAft>
              <a:defRPr/>
            </a:pPr>
            <a:r>
              <a:rPr lang="en-US" dirty="0"/>
              <a:t>You can choose from a color grid or enter a custom color number.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2246-9FEA-4AE1-BDD0-5F70D784D648}"/>
              </a:ext>
            </a:extLst>
          </p:cNvPr>
          <p:cNvSpPr>
            <a:spLocks noGrp="1"/>
          </p:cNvSpPr>
          <p:nvPr>
            <p:ph type="title"/>
          </p:nvPr>
        </p:nvSpPr>
        <p:spPr/>
        <p:txBody>
          <a:bodyPr/>
          <a:lstStyle/>
          <a:p>
            <a:pPr fontAlgn="auto">
              <a:spcAft>
                <a:spcPts val="0"/>
              </a:spcAft>
              <a:defRPr/>
            </a:pPr>
            <a:r>
              <a:rPr lang="en-US" dirty="0"/>
              <a:t>Text Effects</a:t>
            </a:r>
          </a:p>
        </p:txBody>
      </p:sp>
      <p:sp>
        <p:nvSpPr>
          <p:cNvPr id="29699" name="Content Placeholder 2">
            <a:extLst>
              <a:ext uri="{FF2B5EF4-FFF2-40B4-BE49-F238E27FC236}">
                <a16:creationId xmlns:a16="http://schemas.microsoft.com/office/drawing/2014/main" id="{C225DA98-364D-4C2C-A898-266381F3F97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Clr>
                <a:schemeClr val="tx2"/>
              </a:buClr>
            </a:pPr>
            <a:r>
              <a:rPr lang="en-US" altLang="en-US" dirty="0"/>
              <a:t>This option makes letters “stand out” with options such as embossing, engraving, and shadowing.</a:t>
            </a:r>
          </a:p>
          <a:p>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56ea17bb-c96d-4826-b465-01eec0dd23dd"/>
    <ds:schemaRef ds:uri="http://www.w3.org/XML/1998/namespace"/>
    <ds:schemaRef ds:uri="http://schemas.microsoft.com/office/infopath/2007/PartnerControls"/>
    <ds:schemaRef ds:uri="http://schemas.microsoft.com/office/2006/documentManagement/types"/>
    <ds:schemaRef ds:uri="http://purl.org/dc/elements/1.1/"/>
    <ds:schemaRef ds:uri="http://purl.org/dc/terms/"/>
    <ds:schemaRef ds:uri="05d88611-e516-4d1a-b12e-39107e78b3d0"/>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42</TotalTime>
  <Words>305</Words>
  <Application>Microsoft Office PowerPoint</Application>
  <PresentationFormat>Widescreen</PresentationFormat>
  <Paragraphs>49</Paragraphs>
  <Slides>10</Slides>
  <Notes>6</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10</vt:i4>
      </vt:variant>
    </vt:vector>
  </HeadingPairs>
  <TitlesOfParts>
    <vt:vector size="24" baseType="lpstr">
      <vt:lpstr>.AppleSystemUIFont</vt:lpstr>
      <vt:lpstr>Arial</vt:lpstr>
      <vt:lpstr>Arial Black</vt:lpstr>
      <vt:lpstr>Calibri</vt:lpstr>
      <vt:lpstr>Courier New</vt:lpstr>
      <vt:lpstr>Franklin Gothic Book</vt:lpstr>
      <vt:lpstr>Impact</vt:lpstr>
      <vt:lpstr>Mistral</vt:lpstr>
      <vt:lpstr>Open Sans</vt:lpstr>
      <vt:lpstr>Open Sans SemiBold</vt:lpstr>
      <vt:lpstr>Times New Roman</vt:lpstr>
      <vt:lpstr>2_Office Theme</vt:lpstr>
      <vt:lpstr>3_Office Theme</vt:lpstr>
      <vt:lpstr>4_Office Theme</vt:lpstr>
      <vt:lpstr>PowerPoint Presentation</vt:lpstr>
      <vt:lpstr>PowerPoint Presentation</vt:lpstr>
      <vt:lpstr>Ribbons</vt:lpstr>
      <vt:lpstr>Font Dialog Box</vt:lpstr>
      <vt:lpstr>Font Type</vt:lpstr>
      <vt:lpstr>Font Size</vt:lpstr>
      <vt:lpstr>Font Style</vt:lpstr>
      <vt:lpstr>Font Color</vt:lpstr>
      <vt:lpstr>Text Effects</vt:lpstr>
      <vt:lpstr>Text 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2017-07-24T20:53:12Z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