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6"/>
  </p:notesMasterIdLst>
  <p:sldIdLst>
    <p:sldId id="321" r:id="rId7"/>
    <p:sldId id="332" r:id="rId8"/>
    <p:sldId id="325" r:id="rId9"/>
    <p:sldId id="326" r:id="rId10"/>
    <p:sldId id="327" r:id="rId11"/>
    <p:sldId id="333" r:id="rId12"/>
    <p:sldId id="329" r:id="rId13"/>
    <p:sldId id="330" r:id="rId14"/>
    <p:sldId id="331" r:id="rId15"/>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3418A0-BF0C-4ED9-A0F5-13BF4D0E823F}"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06723B47-9B8D-475C-93DC-4E0FA170793A}">
      <dgm:prSet phldrT="[Text]"/>
      <dgm:spPr>
        <a:solidFill>
          <a:srgbClr val="FFFF66"/>
        </a:solidFill>
      </dgm:spPr>
      <dgm:t>
        <a:bodyPr/>
        <a:lstStyle/>
        <a:p>
          <a:r>
            <a:rPr lang="en-US" baseline="0" dirty="0">
              <a:solidFill>
                <a:schemeClr val="tx1"/>
              </a:solidFill>
            </a:rPr>
            <a:t>Research</a:t>
          </a:r>
        </a:p>
      </dgm:t>
    </dgm:pt>
    <dgm:pt modelId="{8B565512-54FA-4CD5-8DA2-329717E56FC6}" type="parTrans" cxnId="{867FAC9A-E196-4AB5-A9D4-93C4EA100748}">
      <dgm:prSet/>
      <dgm:spPr/>
      <dgm:t>
        <a:bodyPr/>
        <a:lstStyle/>
        <a:p>
          <a:endParaRPr lang="en-US"/>
        </a:p>
      </dgm:t>
    </dgm:pt>
    <dgm:pt modelId="{2DAF5234-EAEA-4C22-A706-B3229F5E5ED9}" type="sibTrans" cxnId="{867FAC9A-E196-4AB5-A9D4-93C4EA100748}">
      <dgm:prSet/>
      <dgm:spPr>
        <a:ln>
          <a:solidFill>
            <a:srgbClr val="000000">
              <a:shade val="50000"/>
              <a:satMod val="120000"/>
            </a:srgbClr>
          </a:solidFill>
        </a:ln>
      </dgm:spPr>
      <dgm:t>
        <a:bodyPr/>
        <a:lstStyle/>
        <a:p>
          <a:endParaRPr lang="en-US"/>
        </a:p>
      </dgm:t>
    </dgm:pt>
    <dgm:pt modelId="{D5FDF813-2834-48CA-9070-01B5D9EA8EB5}">
      <dgm:prSet phldrT="[Text]"/>
      <dgm:spPr>
        <a:solidFill>
          <a:srgbClr val="FF0000"/>
        </a:solidFill>
      </dgm:spPr>
      <dgm:t>
        <a:bodyPr/>
        <a:lstStyle/>
        <a:p>
          <a:r>
            <a:rPr lang="en-US" baseline="0" dirty="0">
              <a:solidFill>
                <a:schemeClr val="tx1"/>
              </a:solidFill>
            </a:rPr>
            <a:t>Interviews</a:t>
          </a:r>
        </a:p>
      </dgm:t>
    </dgm:pt>
    <dgm:pt modelId="{EBF4FAB7-4A5A-4A40-ACE1-CFBE8620033D}" type="parTrans" cxnId="{208B5080-D845-466D-891B-F52FE5E745E3}">
      <dgm:prSet/>
      <dgm:spPr/>
      <dgm:t>
        <a:bodyPr/>
        <a:lstStyle/>
        <a:p>
          <a:endParaRPr lang="en-US"/>
        </a:p>
      </dgm:t>
    </dgm:pt>
    <dgm:pt modelId="{5A68C5A1-8B47-4D1E-8503-9ECCE598B0AE}" type="sibTrans" cxnId="{208B5080-D845-466D-891B-F52FE5E745E3}">
      <dgm:prSet/>
      <dgm:spPr/>
      <dgm:t>
        <a:bodyPr/>
        <a:lstStyle/>
        <a:p>
          <a:endParaRPr lang="en-US"/>
        </a:p>
      </dgm:t>
    </dgm:pt>
    <dgm:pt modelId="{D57D0E6A-A5BB-44ED-B416-09CBADB860CA}">
      <dgm:prSet phldrT="[Text]"/>
      <dgm:spPr>
        <a:solidFill>
          <a:srgbClr val="FFC000"/>
        </a:solidFill>
      </dgm:spPr>
      <dgm:t>
        <a:bodyPr/>
        <a:lstStyle/>
        <a:p>
          <a:r>
            <a:rPr lang="en-US" baseline="0" dirty="0">
              <a:solidFill>
                <a:schemeClr val="tx1"/>
              </a:solidFill>
            </a:rPr>
            <a:t>Photos</a:t>
          </a:r>
        </a:p>
      </dgm:t>
    </dgm:pt>
    <dgm:pt modelId="{ACC954B2-AEC9-4248-A794-8F3B50D05FC5}" type="parTrans" cxnId="{F1DE14E8-249D-4DB3-821D-6E2CF45E84A0}">
      <dgm:prSet/>
      <dgm:spPr/>
      <dgm:t>
        <a:bodyPr/>
        <a:lstStyle/>
        <a:p>
          <a:endParaRPr lang="en-US"/>
        </a:p>
      </dgm:t>
    </dgm:pt>
    <dgm:pt modelId="{7BE6B207-BF27-4E0D-AC83-8262618B1615}" type="sibTrans" cxnId="{F1DE14E8-249D-4DB3-821D-6E2CF45E84A0}">
      <dgm:prSet/>
      <dgm:spPr/>
      <dgm:t>
        <a:bodyPr/>
        <a:lstStyle/>
        <a:p>
          <a:endParaRPr lang="en-US"/>
        </a:p>
      </dgm:t>
    </dgm:pt>
    <dgm:pt modelId="{584736BA-26B6-440F-B96B-07F5AEFC2309}">
      <dgm:prSet phldrT="[Text]"/>
      <dgm:spPr>
        <a:solidFill>
          <a:srgbClr val="0070C0"/>
        </a:solidFill>
      </dgm:spPr>
      <dgm:t>
        <a:bodyPr/>
        <a:lstStyle/>
        <a:p>
          <a:r>
            <a:rPr lang="en-US" baseline="0" dirty="0">
              <a:solidFill>
                <a:schemeClr val="tx1"/>
              </a:solidFill>
            </a:rPr>
            <a:t>Rough</a:t>
          </a:r>
          <a:r>
            <a:rPr lang="en-US" dirty="0">
              <a:solidFill>
                <a:schemeClr val="tx1"/>
              </a:solidFill>
            </a:rPr>
            <a:t> Draft</a:t>
          </a:r>
        </a:p>
      </dgm:t>
    </dgm:pt>
    <dgm:pt modelId="{C1944899-380D-4FEA-8F56-4E2D252A5871}" type="parTrans" cxnId="{DFA7BCB7-E54B-4053-895C-96C10150B83D}">
      <dgm:prSet/>
      <dgm:spPr/>
      <dgm:t>
        <a:bodyPr/>
        <a:lstStyle/>
        <a:p>
          <a:endParaRPr lang="en-US"/>
        </a:p>
      </dgm:t>
    </dgm:pt>
    <dgm:pt modelId="{17B26C84-EBD0-4AD0-8933-B58267AC7FE0}" type="sibTrans" cxnId="{DFA7BCB7-E54B-4053-895C-96C10150B83D}">
      <dgm:prSet/>
      <dgm:spPr/>
      <dgm:t>
        <a:bodyPr/>
        <a:lstStyle/>
        <a:p>
          <a:endParaRPr lang="en-US"/>
        </a:p>
      </dgm:t>
    </dgm:pt>
    <dgm:pt modelId="{EDF1208F-40C8-4102-A3CA-64090CDDF4B3}">
      <dgm:prSet phldrT="[Text]"/>
      <dgm:spPr>
        <a:solidFill>
          <a:srgbClr val="00B050"/>
        </a:solidFill>
      </dgm:spPr>
      <dgm:t>
        <a:bodyPr/>
        <a:lstStyle/>
        <a:p>
          <a:r>
            <a:rPr lang="en-US" baseline="0" dirty="0">
              <a:solidFill>
                <a:schemeClr val="tx1"/>
              </a:solidFill>
            </a:rPr>
            <a:t>Finished Product</a:t>
          </a:r>
        </a:p>
      </dgm:t>
    </dgm:pt>
    <dgm:pt modelId="{6B8142C9-0AB7-4D12-B970-FE5B77633EB6}" type="parTrans" cxnId="{7CC8E7A3-A9A3-436B-983F-FDE0CB48069D}">
      <dgm:prSet/>
      <dgm:spPr/>
      <dgm:t>
        <a:bodyPr/>
        <a:lstStyle/>
        <a:p>
          <a:endParaRPr lang="en-US"/>
        </a:p>
      </dgm:t>
    </dgm:pt>
    <dgm:pt modelId="{127AD897-7B58-4273-9BD9-EDD55E3BCBC5}" type="sibTrans" cxnId="{7CC8E7A3-A9A3-436B-983F-FDE0CB48069D}">
      <dgm:prSet/>
      <dgm:spPr/>
      <dgm:t>
        <a:bodyPr/>
        <a:lstStyle/>
        <a:p>
          <a:endParaRPr lang="en-US"/>
        </a:p>
      </dgm:t>
    </dgm:pt>
    <dgm:pt modelId="{6C69E669-B05D-44DC-8A25-EE66FDB83645}" type="pres">
      <dgm:prSet presAssocID="{3F3418A0-BF0C-4ED9-A0F5-13BF4D0E823F}" presName="Name0" presStyleCnt="0">
        <dgm:presLayoutVars>
          <dgm:dir/>
          <dgm:resizeHandles val="exact"/>
        </dgm:presLayoutVars>
      </dgm:prSet>
      <dgm:spPr/>
    </dgm:pt>
    <dgm:pt modelId="{495267E4-A014-4C47-9332-AD683D62B21F}" type="pres">
      <dgm:prSet presAssocID="{3F3418A0-BF0C-4ED9-A0F5-13BF4D0E823F}" presName="cycle" presStyleCnt="0"/>
      <dgm:spPr/>
    </dgm:pt>
    <dgm:pt modelId="{F1A3F1DD-ADDA-477D-8E92-BDC15FC1EA25}" type="pres">
      <dgm:prSet presAssocID="{06723B47-9B8D-475C-93DC-4E0FA170793A}" presName="nodeFirstNode" presStyleLbl="node1" presStyleIdx="0" presStyleCnt="5">
        <dgm:presLayoutVars>
          <dgm:bulletEnabled val="1"/>
        </dgm:presLayoutVars>
      </dgm:prSet>
      <dgm:spPr/>
    </dgm:pt>
    <dgm:pt modelId="{E287F728-F1A8-4FA8-BB08-7DE338B8697B}" type="pres">
      <dgm:prSet presAssocID="{2DAF5234-EAEA-4C22-A706-B3229F5E5ED9}" presName="sibTransFirstNode" presStyleLbl="bgShp" presStyleIdx="0" presStyleCnt="1"/>
      <dgm:spPr/>
    </dgm:pt>
    <dgm:pt modelId="{66111CFE-65FE-4904-BAC3-B022E703CAC8}" type="pres">
      <dgm:prSet presAssocID="{D5FDF813-2834-48CA-9070-01B5D9EA8EB5}" presName="nodeFollowingNodes" presStyleLbl="node1" presStyleIdx="1" presStyleCnt="5">
        <dgm:presLayoutVars>
          <dgm:bulletEnabled val="1"/>
        </dgm:presLayoutVars>
      </dgm:prSet>
      <dgm:spPr/>
    </dgm:pt>
    <dgm:pt modelId="{21124C22-3208-451F-B4E5-A9CAFDE525D0}" type="pres">
      <dgm:prSet presAssocID="{D57D0E6A-A5BB-44ED-B416-09CBADB860CA}" presName="nodeFollowingNodes" presStyleLbl="node1" presStyleIdx="2" presStyleCnt="5">
        <dgm:presLayoutVars>
          <dgm:bulletEnabled val="1"/>
        </dgm:presLayoutVars>
      </dgm:prSet>
      <dgm:spPr/>
    </dgm:pt>
    <dgm:pt modelId="{882C23DE-4DCF-407B-B97F-4C5866C055DE}" type="pres">
      <dgm:prSet presAssocID="{584736BA-26B6-440F-B96B-07F5AEFC2309}" presName="nodeFollowingNodes" presStyleLbl="node1" presStyleIdx="3" presStyleCnt="5">
        <dgm:presLayoutVars>
          <dgm:bulletEnabled val="1"/>
        </dgm:presLayoutVars>
      </dgm:prSet>
      <dgm:spPr/>
    </dgm:pt>
    <dgm:pt modelId="{B8278367-9CD5-4501-BEA4-225DC7666120}" type="pres">
      <dgm:prSet presAssocID="{EDF1208F-40C8-4102-A3CA-64090CDDF4B3}" presName="nodeFollowingNodes" presStyleLbl="node1" presStyleIdx="4" presStyleCnt="5">
        <dgm:presLayoutVars>
          <dgm:bulletEnabled val="1"/>
        </dgm:presLayoutVars>
      </dgm:prSet>
      <dgm:spPr/>
    </dgm:pt>
  </dgm:ptLst>
  <dgm:cxnLst>
    <dgm:cxn modelId="{6F4EF60E-CE45-4432-BEDA-94A0D34614BF}" type="presOf" srcId="{EDF1208F-40C8-4102-A3CA-64090CDDF4B3}" destId="{B8278367-9CD5-4501-BEA4-225DC7666120}" srcOrd="0" destOrd="0" presId="urn:microsoft.com/office/officeart/2005/8/layout/cycle3"/>
    <dgm:cxn modelId="{95327114-D474-4224-BD8A-8C2B6BC7B17A}" type="presOf" srcId="{D57D0E6A-A5BB-44ED-B416-09CBADB860CA}" destId="{21124C22-3208-451F-B4E5-A9CAFDE525D0}" srcOrd="0" destOrd="0" presId="urn:microsoft.com/office/officeart/2005/8/layout/cycle3"/>
    <dgm:cxn modelId="{5082EF61-3BA0-4338-BDF5-0F324A5A5AC2}" type="presOf" srcId="{584736BA-26B6-440F-B96B-07F5AEFC2309}" destId="{882C23DE-4DCF-407B-B97F-4C5866C055DE}" srcOrd="0" destOrd="0" presId="urn:microsoft.com/office/officeart/2005/8/layout/cycle3"/>
    <dgm:cxn modelId="{1DEF6067-620B-4878-952C-206009791E3E}" type="presOf" srcId="{2DAF5234-EAEA-4C22-A706-B3229F5E5ED9}" destId="{E287F728-F1A8-4FA8-BB08-7DE338B8697B}" srcOrd="0" destOrd="0" presId="urn:microsoft.com/office/officeart/2005/8/layout/cycle3"/>
    <dgm:cxn modelId="{0053E449-0A9E-46F3-B70B-C2832CE4254B}" type="presOf" srcId="{06723B47-9B8D-475C-93DC-4E0FA170793A}" destId="{F1A3F1DD-ADDA-477D-8E92-BDC15FC1EA25}" srcOrd="0" destOrd="0" presId="urn:microsoft.com/office/officeart/2005/8/layout/cycle3"/>
    <dgm:cxn modelId="{208B5080-D845-466D-891B-F52FE5E745E3}" srcId="{3F3418A0-BF0C-4ED9-A0F5-13BF4D0E823F}" destId="{D5FDF813-2834-48CA-9070-01B5D9EA8EB5}" srcOrd="1" destOrd="0" parTransId="{EBF4FAB7-4A5A-4A40-ACE1-CFBE8620033D}" sibTransId="{5A68C5A1-8B47-4D1E-8503-9ECCE598B0AE}"/>
    <dgm:cxn modelId="{2BA0C890-B9F8-4FCB-9282-0B4CA1124D85}" type="presOf" srcId="{D5FDF813-2834-48CA-9070-01B5D9EA8EB5}" destId="{66111CFE-65FE-4904-BAC3-B022E703CAC8}" srcOrd="0" destOrd="0" presId="urn:microsoft.com/office/officeart/2005/8/layout/cycle3"/>
    <dgm:cxn modelId="{867FAC9A-E196-4AB5-A9D4-93C4EA100748}" srcId="{3F3418A0-BF0C-4ED9-A0F5-13BF4D0E823F}" destId="{06723B47-9B8D-475C-93DC-4E0FA170793A}" srcOrd="0" destOrd="0" parTransId="{8B565512-54FA-4CD5-8DA2-329717E56FC6}" sibTransId="{2DAF5234-EAEA-4C22-A706-B3229F5E5ED9}"/>
    <dgm:cxn modelId="{5E193C9F-0021-476F-9830-23054A564B65}" type="presOf" srcId="{3F3418A0-BF0C-4ED9-A0F5-13BF4D0E823F}" destId="{6C69E669-B05D-44DC-8A25-EE66FDB83645}" srcOrd="0" destOrd="0" presId="urn:microsoft.com/office/officeart/2005/8/layout/cycle3"/>
    <dgm:cxn modelId="{7CC8E7A3-A9A3-436B-983F-FDE0CB48069D}" srcId="{3F3418A0-BF0C-4ED9-A0F5-13BF4D0E823F}" destId="{EDF1208F-40C8-4102-A3CA-64090CDDF4B3}" srcOrd="4" destOrd="0" parTransId="{6B8142C9-0AB7-4D12-B970-FE5B77633EB6}" sibTransId="{127AD897-7B58-4273-9BD9-EDD55E3BCBC5}"/>
    <dgm:cxn modelId="{DFA7BCB7-E54B-4053-895C-96C10150B83D}" srcId="{3F3418A0-BF0C-4ED9-A0F5-13BF4D0E823F}" destId="{584736BA-26B6-440F-B96B-07F5AEFC2309}" srcOrd="3" destOrd="0" parTransId="{C1944899-380D-4FEA-8F56-4E2D252A5871}" sibTransId="{17B26C84-EBD0-4AD0-8933-B58267AC7FE0}"/>
    <dgm:cxn modelId="{F1DE14E8-249D-4DB3-821D-6E2CF45E84A0}" srcId="{3F3418A0-BF0C-4ED9-A0F5-13BF4D0E823F}" destId="{D57D0E6A-A5BB-44ED-B416-09CBADB860CA}" srcOrd="2" destOrd="0" parTransId="{ACC954B2-AEC9-4248-A794-8F3B50D05FC5}" sibTransId="{7BE6B207-BF27-4E0D-AC83-8262618B1615}"/>
    <dgm:cxn modelId="{9A5A0C64-4D64-48A8-9872-7436E526C59B}" type="presParOf" srcId="{6C69E669-B05D-44DC-8A25-EE66FDB83645}" destId="{495267E4-A014-4C47-9332-AD683D62B21F}" srcOrd="0" destOrd="0" presId="urn:microsoft.com/office/officeart/2005/8/layout/cycle3"/>
    <dgm:cxn modelId="{5282A96B-4A77-4B9A-BB2A-55EE72FB263D}" type="presParOf" srcId="{495267E4-A014-4C47-9332-AD683D62B21F}" destId="{F1A3F1DD-ADDA-477D-8E92-BDC15FC1EA25}" srcOrd="0" destOrd="0" presId="urn:microsoft.com/office/officeart/2005/8/layout/cycle3"/>
    <dgm:cxn modelId="{02574C4B-1A6A-455D-9FE6-B0C8FA8DB2D2}" type="presParOf" srcId="{495267E4-A014-4C47-9332-AD683D62B21F}" destId="{E287F728-F1A8-4FA8-BB08-7DE338B8697B}" srcOrd="1" destOrd="0" presId="urn:microsoft.com/office/officeart/2005/8/layout/cycle3"/>
    <dgm:cxn modelId="{57A1CA9A-FCB6-4E64-90E6-62E9937C5EB9}" type="presParOf" srcId="{495267E4-A014-4C47-9332-AD683D62B21F}" destId="{66111CFE-65FE-4904-BAC3-B022E703CAC8}" srcOrd="2" destOrd="0" presId="urn:microsoft.com/office/officeart/2005/8/layout/cycle3"/>
    <dgm:cxn modelId="{847B02B7-D86D-4094-BC2D-90A3011E5FC7}" type="presParOf" srcId="{495267E4-A014-4C47-9332-AD683D62B21F}" destId="{21124C22-3208-451F-B4E5-A9CAFDE525D0}" srcOrd="3" destOrd="0" presId="urn:microsoft.com/office/officeart/2005/8/layout/cycle3"/>
    <dgm:cxn modelId="{8FA082BD-98C0-4009-8C11-135080E5F4B5}" type="presParOf" srcId="{495267E4-A014-4C47-9332-AD683D62B21F}" destId="{882C23DE-4DCF-407B-B97F-4C5866C055DE}" srcOrd="4" destOrd="0" presId="urn:microsoft.com/office/officeart/2005/8/layout/cycle3"/>
    <dgm:cxn modelId="{DB161ACA-7F25-4CBE-9D95-0D3D71877D84}" type="presParOf" srcId="{495267E4-A014-4C47-9332-AD683D62B21F}" destId="{B8278367-9CD5-4501-BEA4-225DC7666120}"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7F728-F1A8-4FA8-BB08-7DE338B8697B}">
      <dsp:nvSpPr>
        <dsp:cNvPr id="0" name=""/>
        <dsp:cNvSpPr/>
      </dsp:nvSpPr>
      <dsp:spPr>
        <a:xfrm>
          <a:off x="560864" y="243399"/>
          <a:ext cx="4205921" cy="4205921"/>
        </a:xfrm>
        <a:prstGeom prst="circularArrow">
          <a:avLst>
            <a:gd name="adj1" fmla="val 5544"/>
            <a:gd name="adj2" fmla="val 330680"/>
            <a:gd name="adj3" fmla="val 13843215"/>
            <a:gd name="adj4" fmla="val 17345146"/>
            <a:gd name="adj5" fmla="val 5757"/>
          </a:avLst>
        </a:prstGeom>
        <a:solidFill>
          <a:schemeClr val="accent1">
            <a:tint val="40000"/>
            <a:hueOff val="0"/>
            <a:satOff val="0"/>
            <a:lumOff val="0"/>
            <a:alphaOff val="0"/>
          </a:schemeClr>
        </a:solidFill>
        <a:ln>
          <a:solidFill>
            <a:srgbClr val="000000">
              <a:shade val="50000"/>
              <a:satMod val="120000"/>
            </a:srgbClr>
          </a:solidFill>
        </a:ln>
        <a:effectLst/>
      </dsp:spPr>
      <dsp:style>
        <a:lnRef idx="0">
          <a:scrgbClr r="0" g="0" b="0"/>
        </a:lnRef>
        <a:fillRef idx="1">
          <a:scrgbClr r="0" g="0" b="0"/>
        </a:fillRef>
        <a:effectRef idx="0">
          <a:scrgbClr r="0" g="0" b="0"/>
        </a:effectRef>
        <a:fontRef idx="minor"/>
      </dsp:style>
    </dsp:sp>
    <dsp:sp modelId="{F1A3F1DD-ADDA-477D-8E92-BDC15FC1EA25}">
      <dsp:nvSpPr>
        <dsp:cNvPr id="0" name=""/>
        <dsp:cNvSpPr/>
      </dsp:nvSpPr>
      <dsp:spPr>
        <a:xfrm>
          <a:off x="1707813" y="266657"/>
          <a:ext cx="1912022" cy="956011"/>
        </a:xfrm>
        <a:prstGeom prst="roundRect">
          <a:avLst/>
        </a:prstGeom>
        <a:solidFill>
          <a:srgbClr val="FFFF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baseline="0" dirty="0">
              <a:solidFill>
                <a:schemeClr val="tx1"/>
              </a:solidFill>
            </a:rPr>
            <a:t>Research</a:t>
          </a:r>
        </a:p>
      </dsp:txBody>
      <dsp:txXfrm>
        <a:off x="1754482" y="313326"/>
        <a:ext cx="1818684" cy="862673"/>
      </dsp:txXfrm>
    </dsp:sp>
    <dsp:sp modelId="{66111CFE-65FE-4904-BAC3-B022E703CAC8}">
      <dsp:nvSpPr>
        <dsp:cNvPr id="0" name=""/>
        <dsp:cNvSpPr/>
      </dsp:nvSpPr>
      <dsp:spPr>
        <a:xfrm>
          <a:off x="3413599" y="1505983"/>
          <a:ext cx="1912022" cy="956011"/>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baseline="0" dirty="0">
              <a:solidFill>
                <a:schemeClr val="tx1"/>
              </a:solidFill>
            </a:rPr>
            <a:t>Interviews</a:t>
          </a:r>
        </a:p>
      </dsp:txBody>
      <dsp:txXfrm>
        <a:off x="3460268" y="1552652"/>
        <a:ext cx="1818684" cy="862673"/>
      </dsp:txXfrm>
    </dsp:sp>
    <dsp:sp modelId="{21124C22-3208-451F-B4E5-A9CAFDE525D0}">
      <dsp:nvSpPr>
        <dsp:cNvPr id="0" name=""/>
        <dsp:cNvSpPr/>
      </dsp:nvSpPr>
      <dsp:spPr>
        <a:xfrm>
          <a:off x="2762047" y="3511255"/>
          <a:ext cx="1912022" cy="956011"/>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baseline="0" dirty="0">
              <a:solidFill>
                <a:schemeClr val="tx1"/>
              </a:solidFill>
            </a:rPr>
            <a:t>Photos</a:t>
          </a:r>
        </a:p>
      </dsp:txBody>
      <dsp:txXfrm>
        <a:off x="2808716" y="3557924"/>
        <a:ext cx="1818684" cy="862673"/>
      </dsp:txXfrm>
    </dsp:sp>
    <dsp:sp modelId="{882C23DE-4DCF-407B-B97F-4C5866C055DE}">
      <dsp:nvSpPr>
        <dsp:cNvPr id="0" name=""/>
        <dsp:cNvSpPr/>
      </dsp:nvSpPr>
      <dsp:spPr>
        <a:xfrm>
          <a:off x="653579" y="3511255"/>
          <a:ext cx="1912022" cy="956011"/>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baseline="0" dirty="0">
              <a:solidFill>
                <a:schemeClr val="tx1"/>
              </a:solidFill>
            </a:rPr>
            <a:t>Rough</a:t>
          </a:r>
          <a:r>
            <a:rPr lang="en-US" sz="2400" kern="1200" dirty="0">
              <a:solidFill>
                <a:schemeClr val="tx1"/>
              </a:solidFill>
            </a:rPr>
            <a:t> Draft</a:t>
          </a:r>
        </a:p>
      </dsp:txBody>
      <dsp:txXfrm>
        <a:off x="700248" y="3557924"/>
        <a:ext cx="1818684" cy="862673"/>
      </dsp:txXfrm>
    </dsp:sp>
    <dsp:sp modelId="{B8278367-9CD5-4501-BEA4-225DC7666120}">
      <dsp:nvSpPr>
        <dsp:cNvPr id="0" name=""/>
        <dsp:cNvSpPr/>
      </dsp:nvSpPr>
      <dsp:spPr>
        <a:xfrm>
          <a:off x="2027" y="1505983"/>
          <a:ext cx="1912022" cy="956011"/>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baseline="0" dirty="0">
              <a:solidFill>
                <a:schemeClr val="tx1"/>
              </a:solidFill>
            </a:rPr>
            <a:t>Finished Product</a:t>
          </a:r>
        </a:p>
      </dsp:txBody>
      <dsp:txXfrm>
        <a:off x="48696" y="1552652"/>
        <a:ext cx="1818684" cy="86267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58D298-BC38-41C3-9352-5E2EE9A4AC98}"/>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EDA3F7DC-DB6D-4358-A203-A36ACCBED2CB}"/>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0026645D-FA3E-4FC5-BD93-9DCA991C7C97}" type="datetimeFigureOut">
              <a:rPr lang="en-US"/>
              <a:pPr>
                <a:defRPr/>
              </a:pPr>
              <a:t>7/24/2017</a:t>
            </a:fld>
            <a:endParaRPr lang="en-US"/>
          </a:p>
        </p:txBody>
      </p:sp>
      <p:sp>
        <p:nvSpPr>
          <p:cNvPr id="4" name="Slide Image Placeholder 3">
            <a:extLst>
              <a:ext uri="{FF2B5EF4-FFF2-40B4-BE49-F238E27FC236}">
                <a16:creationId xmlns:a16="http://schemas.microsoft.com/office/drawing/2014/main" id="{252DED8D-20D6-41EB-9EAB-DC4973C2756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5DD41C10-6F91-4649-B0F5-FD656948B896}"/>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1D2265A-4BE5-42F5-BC79-F756638AD017}"/>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AFD941A-2F73-4305-8BC9-335A7DDEB4A1}"/>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06F5DFF0-E881-40E1-A94E-3698A9B820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BD4BA9-F9E6-4EDA-B07D-2F68771CEB7F}"/>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06393FF5-6509-4AD6-8B7A-39ACBED03F6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ED4A6207-572C-43FC-842E-08F5931DA6E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0BBAEFB9-A11A-417E-A771-67EEFE6781C0}"/>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988673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87E82B7-7C98-4EEC-9822-C404EA09DFD1}"/>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BADD5ACC-0030-46C1-9053-16433BEBEFFB}"/>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56A49D3-DA96-4CA1-B699-5F41598895A6}"/>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20500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D8AFDD5-D083-4A03-9F75-8B8863A60DAD}"/>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2012.  All rights reserved.</a:t>
            </a:r>
            <a:endParaRPr lang="en-US" altLang="en-US"/>
          </a:p>
        </p:txBody>
      </p:sp>
      <p:sp>
        <p:nvSpPr>
          <p:cNvPr id="5" name="Footer Placeholder 4">
            <a:extLst>
              <a:ext uri="{FF2B5EF4-FFF2-40B4-BE49-F238E27FC236}">
                <a16:creationId xmlns:a16="http://schemas.microsoft.com/office/drawing/2014/main" id="{31FA82AC-4D6B-48D3-ABF6-844B0C1FDC7C}"/>
              </a:ext>
            </a:extLst>
          </p:cNvPr>
          <p:cNvSpPr>
            <a:spLocks noGrp="1"/>
          </p:cNvSpPr>
          <p:nvPr>
            <p:ph type="ftr" sz="quarter" idx="11"/>
          </p:nvPr>
        </p:nvSpPr>
        <p:spPr>
          <a:xfrm>
            <a:off x="4165600" y="6248400"/>
            <a:ext cx="6096000" cy="457200"/>
          </a:xfrm>
          <a:prstGeom prst="rect">
            <a:avLst/>
          </a:prstGeo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EB7A9D85-9E0C-4120-9391-932837794740}"/>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7C27B974-BFE5-43EB-B8E1-DC5C27D644D8}" type="slidenum">
              <a:rPr lang="en-US" altLang="en-US"/>
              <a:pPr>
                <a:defRPr/>
              </a:pPr>
              <a:t>‹#›</a:t>
            </a:fld>
            <a:endParaRPr lang="en-US" altLang="en-US"/>
          </a:p>
        </p:txBody>
      </p:sp>
    </p:spTree>
    <p:extLst>
      <p:ext uri="{BB962C8B-B14F-4D97-AF65-F5344CB8AC3E}">
        <p14:creationId xmlns:p14="http://schemas.microsoft.com/office/powerpoint/2010/main" val="394579880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494900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46433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2970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84745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558573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466612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359348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25555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F396DA-2261-44D1-9FE0-70C8345BE5FF}"/>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E18D015C-E6BC-4E95-9635-F108F0DD7573}"/>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EC7B122B-4892-496C-B489-CC6CFF9F507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18298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966534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524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07791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037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8380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521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49991D51-759E-431C-9250-48E66775A1D4}"/>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78059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B1835D3-F033-4DAE-BD85-B818B4C385A2}"/>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971C169E-5EBE-4579-9777-5314BE3DFFF4}"/>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1826261-8D77-4D8C-9FBD-22272FE5C30F}"/>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01659560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B01901C-B505-4A74-BB0D-DAAB2C3C9E9B}"/>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1CD429D-CE73-4C60-82BA-942EC530197E}"/>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79C68-C34B-4B81-BB15-5246AD03295B}"/>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5FE91708-8B86-4018-80EB-C33181F42F90}"/>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ACDAB12B-B03B-4809-81CB-009DD5B62C2F}"/>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33833B41-FE6A-4AA8-9C25-EACA6F65D6E7}"/>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4D048922-18BC-459D-9D73-2C66550176A3}"/>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2F7F3FCF-711D-4496-B637-6C53F5B2AB11}"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44900080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oleObject" Target="../embeddings/oleObject2.bin"/><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B57BFB-A720-4D7A-995A-3BB35E92FC48}"/>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Principles of IT</a:t>
            </a:r>
          </a:p>
          <a:p>
            <a:pPr lvl="1" fontAlgn="auto">
              <a:spcAft>
                <a:spcPts val="0"/>
              </a:spcAft>
              <a:defRPr/>
            </a:pPr>
            <a:r>
              <a:rPr lang="en-US" dirty="0"/>
              <a:t>Using the Tool Palette Vocabulary</a:t>
            </a:r>
          </a:p>
          <a:p>
            <a:pPr lvl="1" fontAlgn="auto">
              <a:spcAft>
                <a:spcPts val="0"/>
              </a:spcAft>
              <a:defRPr/>
            </a:pPr>
            <a:endParaRPr lang="en-US" dirty="0"/>
          </a:p>
          <a:p>
            <a:pPr lvl="1" fontAlgn="auto">
              <a:spcAft>
                <a:spcPts val="0"/>
              </a:spcAft>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207B412-D059-4C8D-BDA2-6CA9D5BA51B8}"/>
              </a:ext>
            </a:extLst>
          </p:cNvPr>
          <p:cNvSpPr>
            <a:spLocks noGrp="1"/>
          </p:cNvSpPr>
          <p:nvPr>
            <p:ph type="title"/>
          </p:nvPr>
        </p:nvSpPr>
        <p:spPr/>
        <p:txBody>
          <a:bodyPr/>
          <a:lstStyle/>
          <a:p>
            <a:pPr fontAlgn="auto">
              <a:spcAft>
                <a:spcPts val="0"/>
              </a:spcAft>
              <a:defRPr/>
            </a:pPr>
            <a:r>
              <a:rPr lang="en-US" dirty="0"/>
              <a:t>The Tool Palette</a:t>
            </a:r>
          </a:p>
        </p:txBody>
      </p:sp>
      <p:sp>
        <p:nvSpPr>
          <p:cNvPr id="17411" name="Content Placeholder 2">
            <a:extLst>
              <a:ext uri="{FF2B5EF4-FFF2-40B4-BE49-F238E27FC236}">
                <a16:creationId xmlns:a16="http://schemas.microsoft.com/office/drawing/2014/main" id="{198A81D2-6E2C-4905-8B88-759EDA1C5814}"/>
              </a:ext>
            </a:extLst>
          </p:cNvPr>
          <p:cNvSpPr>
            <a:spLocks noGrp="1"/>
          </p:cNvSpPr>
          <p:nvPr>
            <p:ph sz="half" idx="1"/>
          </p:nvPr>
        </p:nvSpPr>
        <p:spPr/>
        <p:txBody>
          <a:bodyPr/>
          <a:lstStyle/>
          <a:p>
            <a:pPr marL="0" lvl="1" indent="0">
              <a:buClr>
                <a:schemeClr val="tx2"/>
              </a:buClr>
              <a:buNone/>
              <a:defRPr/>
            </a:pPr>
            <a:r>
              <a:rPr lang="en-US" dirty="0">
                <a:latin typeface="Open Sans"/>
              </a:rPr>
              <a:t>A selection of tools that allow you to insert shapes and choose shape styles such as color fill, outline color and line weight, size, layout, and even fill effects.</a:t>
            </a:r>
          </a:p>
          <a:p>
            <a:pPr fontAlgn="auto">
              <a:spcAft>
                <a:spcPts val="0"/>
              </a:spcAft>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4A9436A-08D9-4FF0-AB6F-8A339031F5A7}"/>
              </a:ext>
            </a:extLst>
          </p:cNvPr>
          <p:cNvSpPr>
            <a:spLocks noGrp="1"/>
          </p:cNvSpPr>
          <p:nvPr>
            <p:ph type="title"/>
          </p:nvPr>
        </p:nvSpPr>
        <p:spPr/>
        <p:txBody>
          <a:bodyPr/>
          <a:lstStyle/>
          <a:p>
            <a:pPr fontAlgn="auto">
              <a:spcAft>
                <a:spcPts val="0"/>
              </a:spcAft>
              <a:defRPr/>
            </a:pPr>
            <a:r>
              <a:rPr lang="en-US" dirty="0"/>
              <a:t>Shapes</a:t>
            </a:r>
          </a:p>
        </p:txBody>
      </p:sp>
      <p:sp>
        <p:nvSpPr>
          <p:cNvPr id="17411" name="Content Placeholder 2">
            <a:extLst>
              <a:ext uri="{FF2B5EF4-FFF2-40B4-BE49-F238E27FC236}">
                <a16:creationId xmlns:a16="http://schemas.microsoft.com/office/drawing/2014/main" id="{B0CD4B72-7045-4980-9085-B40A3FC0703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buClr>
                <a:srgbClr val="C00000"/>
              </a:buClr>
              <a:buNone/>
            </a:pPr>
            <a:r>
              <a:rPr lang="en-US" altLang="en-US" dirty="0"/>
              <a:t>Graphics organized into categories such as basic shapes, lines, block arrows, flowcharts, callouts, and stars and banners.</a:t>
            </a:r>
            <a:endParaRPr lang="en-US" altLang="en-US" b="1" dirty="0">
              <a:cs typeface="Arial" panose="020B0604020202020204" pitchFamily="34" charset="0"/>
            </a:endParaRPr>
          </a:p>
          <a:p>
            <a:pPr marL="457200" indent="-457200">
              <a:buClr>
                <a:srgbClr val="C00000"/>
              </a:buClr>
              <a:buFont typeface="Arial" panose="020B0604020202020204" pitchFamily="34" charset="0"/>
              <a:buChar char="•"/>
            </a:pPr>
            <a:endParaRPr lang="en-US" altLang="en-US" dirty="0"/>
          </a:p>
        </p:txBody>
      </p:sp>
      <p:sp>
        <p:nvSpPr>
          <p:cNvPr id="17414" name="Isosceles Triangle 6">
            <a:extLst>
              <a:ext uri="{FF2B5EF4-FFF2-40B4-BE49-F238E27FC236}">
                <a16:creationId xmlns:a16="http://schemas.microsoft.com/office/drawing/2014/main" id="{E3877DA5-1B0E-4DF3-86E8-4D1E8DF18C6E}"/>
              </a:ext>
            </a:extLst>
          </p:cNvPr>
          <p:cNvSpPr>
            <a:spLocks noChangeArrowheads="1"/>
          </p:cNvSpPr>
          <p:nvPr/>
        </p:nvSpPr>
        <p:spPr bwMode="auto">
          <a:xfrm>
            <a:off x="6629400" y="3962400"/>
            <a:ext cx="1066800" cy="1447800"/>
          </a:xfrm>
          <a:prstGeom prst="triangle">
            <a:avLst>
              <a:gd name="adj" fmla="val 50000"/>
            </a:avLst>
          </a:prstGeom>
          <a:solidFill>
            <a:srgbClr val="FFFF00"/>
          </a:solidFill>
          <a:ln w="9525" algn="ctr">
            <a:solidFill>
              <a:schemeClr val="tx1"/>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en-US" altLang="en-US">
              <a:solidFill>
                <a:srgbClr val="FF0000"/>
              </a:solidFill>
            </a:endParaRPr>
          </a:p>
        </p:txBody>
      </p:sp>
      <p:sp>
        <p:nvSpPr>
          <p:cNvPr id="17415" name="Rectangle 7">
            <a:extLst>
              <a:ext uri="{FF2B5EF4-FFF2-40B4-BE49-F238E27FC236}">
                <a16:creationId xmlns:a16="http://schemas.microsoft.com/office/drawing/2014/main" id="{C3BC4838-4748-41DC-9A06-249E608968EE}"/>
              </a:ext>
            </a:extLst>
          </p:cNvPr>
          <p:cNvSpPr>
            <a:spLocks noChangeArrowheads="1"/>
          </p:cNvSpPr>
          <p:nvPr/>
        </p:nvSpPr>
        <p:spPr bwMode="auto">
          <a:xfrm>
            <a:off x="5029200" y="3124200"/>
            <a:ext cx="1524000" cy="914400"/>
          </a:xfrm>
          <a:prstGeom prst="rect">
            <a:avLst/>
          </a:prstGeom>
          <a:solidFill>
            <a:srgbClr val="0070C0"/>
          </a:solidFill>
          <a:ln w="9525" algn="ctr">
            <a:solidFill>
              <a:schemeClr val="tx1"/>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7416" name="Oval 8">
            <a:extLst>
              <a:ext uri="{FF2B5EF4-FFF2-40B4-BE49-F238E27FC236}">
                <a16:creationId xmlns:a16="http://schemas.microsoft.com/office/drawing/2014/main" id="{D4512FFB-1211-4DDC-9288-05889C5EF931}"/>
              </a:ext>
            </a:extLst>
          </p:cNvPr>
          <p:cNvSpPr>
            <a:spLocks noChangeArrowheads="1"/>
          </p:cNvSpPr>
          <p:nvPr/>
        </p:nvSpPr>
        <p:spPr bwMode="auto">
          <a:xfrm rot="-3157898">
            <a:off x="2807494" y="3467894"/>
            <a:ext cx="1752600" cy="1411288"/>
          </a:xfrm>
          <a:prstGeom prst="ellipse">
            <a:avLst/>
          </a:prstGeom>
          <a:solidFill>
            <a:srgbClr val="C00000"/>
          </a:solidFill>
          <a:ln w="9525" algn="ctr">
            <a:solidFill>
              <a:schemeClr val="tx1"/>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7417" name="Right Arrow 10">
            <a:extLst>
              <a:ext uri="{FF2B5EF4-FFF2-40B4-BE49-F238E27FC236}">
                <a16:creationId xmlns:a16="http://schemas.microsoft.com/office/drawing/2014/main" id="{0733E5D8-043B-4EE1-9AA1-370E697721D9}"/>
              </a:ext>
            </a:extLst>
          </p:cNvPr>
          <p:cNvSpPr>
            <a:spLocks noChangeArrowheads="1"/>
          </p:cNvSpPr>
          <p:nvPr/>
        </p:nvSpPr>
        <p:spPr bwMode="auto">
          <a:xfrm rot="-2217641">
            <a:off x="4403725" y="4892675"/>
            <a:ext cx="1752600" cy="533400"/>
          </a:xfrm>
          <a:prstGeom prst="rightArrow">
            <a:avLst>
              <a:gd name="adj1" fmla="val 50000"/>
              <a:gd name="adj2" fmla="val 50001"/>
            </a:avLst>
          </a:prstGeom>
          <a:solidFill>
            <a:srgbClr val="FFC000"/>
          </a:solidFill>
          <a:ln w="9525" algn="ctr">
            <a:solidFill>
              <a:schemeClr val="tx1"/>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7418" name="Oval Callout 9">
            <a:extLst>
              <a:ext uri="{FF2B5EF4-FFF2-40B4-BE49-F238E27FC236}">
                <a16:creationId xmlns:a16="http://schemas.microsoft.com/office/drawing/2014/main" id="{041C559A-CA1D-4634-9C06-66B58B0AD935}"/>
              </a:ext>
            </a:extLst>
          </p:cNvPr>
          <p:cNvSpPr>
            <a:spLocks noChangeArrowheads="1"/>
          </p:cNvSpPr>
          <p:nvPr/>
        </p:nvSpPr>
        <p:spPr bwMode="auto">
          <a:xfrm>
            <a:off x="7543800" y="3124200"/>
            <a:ext cx="1752600" cy="914400"/>
          </a:xfrm>
          <a:prstGeom prst="wedgeEllipseCallout">
            <a:avLst>
              <a:gd name="adj1" fmla="val -20833"/>
              <a:gd name="adj2" fmla="val 62500"/>
            </a:avLst>
          </a:prstGeom>
          <a:solidFill>
            <a:srgbClr val="003E1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11" name="5-Point Star 10">
            <a:extLst>
              <a:ext uri="{FF2B5EF4-FFF2-40B4-BE49-F238E27FC236}">
                <a16:creationId xmlns:a16="http://schemas.microsoft.com/office/drawing/2014/main" id="{9954BD1F-FCF4-42CA-A867-DCC5217FD437}"/>
              </a:ext>
            </a:extLst>
          </p:cNvPr>
          <p:cNvSpPr/>
          <p:nvPr/>
        </p:nvSpPr>
        <p:spPr bwMode="auto">
          <a:xfrm>
            <a:off x="8229600" y="4724400"/>
            <a:ext cx="1371600" cy="1219200"/>
          </a:xfrm>
          <a:prstGeom prst="star5">
            <a:avLst/>
          </a:prstGeom>
          <a:solidFill>
            <a:srgbClr val="FF9900"/>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a:latin typeface="+mn-lt"/>
            </a:endParaRPr>
          </a:p>
        </p:txBody>
      </p:sp>
      <p:cxnSp>
        <p:nvCxnSpPr>
          <p:cNvPr id="17420" name="Straight Connector 12">
            <a:extLst>
              <a:ext uri="{FF2B5EF4-FFF2-40B4-BE49-F238E27FC236}">
                <a16:creationId xmlns:a16="http://schemas.microsoft.com/office/drawing/2014/main" id="{E79DA197-483E-47BA-A8AD-4C447FE621BC}"/>
              </a:ext>
            </a:extLst>
          </p:cNvPr>
          <p:cNvCxnSpPr>
            <a:cxnSpLocks noChangeShapeType="1"/>
          </p:cNvCxnSpPr>
          <p:nvPr/>
        </p:nvCxnSpPr>
        <p:spPr bwMode="auto">
          <a:xfrm>
            <a:off x="2362200" y="5486400"/>
            <a:ext cx="1600200" cy="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EC0C266-64F6-4876-B78A-39B82C68F479}"/>
              </a:ext>
            </a:extLst>
          </p:cNvPr>
          <p:cNvSpPr>
            <a:spLocks noGrp="1"/>
          </p:cNvSpPr>
          <p:nvPr>
            <p:ph type="title"/>
          </p:nvPr>
        </p:nvSpPr>
        <p:spPr/>
        <p:txBody>
          <a:bodyPr anchor="b"/>
          <a:lstStyle/>
          <a:p>
            <a:pPr fontAlgn="auto">
              <a:spcAft>
                <a:spcPts val="0"/>
              </a:spcAft>
              <a:defRPr/>
            </a:pPr>
            <a:r>
              <a:rPr lang="en-US" dirty="0"/>
              <a:t>Shadow Effects</a:t>
            </a:r>
          </a:p>
        </p:txBody>
      </p:sp>
      <p:sp>
        <p:nvSpPr>
          <p:cNvPr id="18435" name="Content Placeholder 2">
            <a:extLst>
              <a:ext uri="{FF2B5EF4-FFF2-40B4-BE49-F238E27FC236}">
                <a16:creationId xmlns:a16="http://schemas.microsoft.com/office/drawing/2014/main" id="{F8743369-CE1E-44B6-8E45-1F83396E9CF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Allow you to enhance the image with various drop shadows, shadow styles, and shadow colors/gradients.</a:t>
            </a:r>
            <a:endParaRPr lang="en-US" altLang="en-US" b="1" dirty="0">
              <a:cs typeface="Arial" panose="020B0604020202020204" pitchFamily="34" charset="0"/>
            </a:endParaRPr>
          </a:p>
          <a:p>
            <a:endParaRPr lang="en-US" altLang="en-US" dirty="0"/>
          </a:p>
        </p:txBody>
      </p:sp>
      <p:sp>
        <p:nvSpPr>
          <p:cNvPr id="7" name="TextBox 6">
            <a:extLst>
              <a:ext uri="{FF2B5EF4-FFF2-40B4-BE49-F238E27FC236}">
                <a16:creationId xmlns:a16="http://schemas.microsoft.com/office/drawing/2014/main" id="{5FEF8981-D7EA-4AD2-9E9D-CA9AFCD9D204}"/>
              </a:ext>
            </a:extLst>
          </p:cNvPr>
          <p:cNvSpPr txBox="1"/>
          <p:nvPr/>
        </p:nvSpPr>
        <p:spPr>
          <a:xfrm>
            <a:off x="3581400" y="2565400"/>
            <a:ext cx="5562600" cy="1016000"/>
          </a:xfrm>
          <a:prstGeom prst="rect">
            <a:avLst/>
          </a:prstGeom>
          <a:noFill/>
        </p:spPr>
        <p:txBody>
          <a:bodyPr>
            <a:spAutoFit/>
          </a:bodyPr>
          <a:lstStyle/>
          <a:p>
            <a:pPr eaLnBrk="1" fontAlgn="auto" hangingPunct="1">
              <a:spcBef>
                <a:spcPts val="0"/>
              </a:spcBef>
              <a:spcAft>
                <a:spcPts val="0"/>
              </a:spcAft>
              <a:defRPr/>
            </a:pPr>
            <a:r>
              <a:rPr lang="en-US" sz="6000" dirty="0">
                <a:solidFill>
                  <a:srgbClr val="C00000"/>
                </a:solidFill>
                <a:effectLst>
                  <a:outerShdw blurRad="50800" dist="38100" dir="2700000" algn="tl" rotWithShape="0">
                    <a:prstClr val="black">
                      <a:alpha val="40000"/>
                    </a:prstClr>
                  </a:outerShdw>
                </a:effectLst>
                <a:latin typeface="+mn-lt"/>
              </a:rPr>
              <a:t>Shadow Effects</a:t>
            </a:r>
          </a:p>
        </p:txBody>
      </p:sp>
      <p:sp>
        <p:nvSpPr>
          <p:cNvPr id="8" name="TextBox 7">
            <a:extLst>
              <a:ext uri="{FF2B5EF4-FFF2-40B4-BE49-F238E27FC236}">
                <a16:creationId xmlns:a16="http://schemas.microsoft.com/office/drawing/2014/main" id="{4EE265DE-3E3E-4918-8ACF-B9646C2AC319}"/>
              </a:ext>
            </a:extLst>
          </p:cNvPr>
          <p:cNvSpPr txBox="1"/>
          <p:nvPr/>
        </p:nvSpPr>
        <p:spPr>
          <a:xfrm>
            <a:off x="1830388" y="3581400"/>
            <a:ext cx="6096000" cy="1016000"/>
          </a:xfrm>
          <a:prstGeom prst="rect">
            <a:avLst/>
          </a:prstGeom>
          <a:noFill/>
        </p:spPr>
        <p:txBody>
          <a:bodyPr>
            <a:spAutoFit/>
          </a:bodyPr>
          <a:lstStyle/>
          <a:p>
            <a:pPr eaLnBrk="1" fontAlgn="auto" hangingPunct="1">
              <a:spcBef>
                <a:spcPts val="0"/>
              </a:spcBef>
              <a:spcAft>
                <a:spcPts val="0"/>
              </a:spcAft>
              <a:defRPr/>
            </a:pPr>
            <a:r>
              <a:rPr lang="en-US" sz="6000" dirty="0">
                <a:effectLst>
                  <a:outerShdw blurRad="50800" dist="50800" dir="5400000" algn="ctr" rotWithShape="0">
                    <a:srgbClr val="000066"/>
                  </a:outerShdw>
                </a:effectLst>
                <a:latin typeface="+mn-lt"/>
              </a:rPr>
              <a:t>Shadow Effects</a:t>
            </a:r>
          </a:p>
        </p:txBody>
      </p:sp>
      <p:sp>
        <p:nvSpPr>
          <p:cNvPr id="9" name="Rectangle 8">
            <a:extLst>
              <a:ext uri="{FF2B5EF4-FFF2-40B4-BE49-F238E27FC236}">
                <a16:creationId xmlns:a16="http://schemas.microsoft.com/office/drawing/2014/main" id="{EDD272B6-9B0C-4B57-833D-FEDF2B2F9DA0}"/>
              </a:ext>
            </a:extLst>
          </p:cNvPr>
          <p:cNvSpPr/>
          <p:nvPr/>
        </p:nvSpPr>
        <p:spPr>
          <a:xfrm>
            <a:off x="3894758" y="4724401"/>
            <a:ext cx="5647187" cy="1015663"/>
          </a:xfrm>
          <a:prstGeom prst="rect">
            <a:avLst/>
          </a:prstGeom>
          <a:noFill/>
        </p:spPr>
        <p:txBody>
          <a:bodyPr wrap="none">
            <a:spAutoFit/>
          </a:bodyPr>
          <a:lstStyle/>
          <a:p>
            <a:pPr algn="ctr" eaLnBrk="1" fontAlgn="auto" hangingPunct="1">
              <a:spcBef>
                <a:spcPts val="0"/>
              </a:spcBef>
              <a:spcAft>
                <a:spcPts val="0"/>
              </a:spcAft>
              <a:defRPr/>
            </a:pP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Shadow </a:t>
            </a:r>
            <a:r>
              <a:rPr lang="en-US"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Effects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207B412-D059-4C8D-BDA2-6CA9D5BA51B8}"/>
              </a:ext>
            </a:extLst>
          </p:cNvPr>
          <p:cNvSpPr>
            <a:spLocks noGrp="1"/>
          </p:cNvSpPr>
          <p:nvPr>
            <p:ph type="title"/>
          </p:nvPr>
        </p:nvSpPr>
        <p:spPr/>
        <p:txBody>
          <a:bodyPr/>
          <a:lstStyle/>
          <a:p>
            <a:pPr fontAlgn="auto">
              <a:spcAft>
                <a:spcPts val="0"/>
              </a:spcAft>
              <a:defRPr/>
            </a:pPr>
            <a:r>
              <a:rPr lang="en-US" dirty="0"/>
              <a:t>Charts</a:t>
            </a:r>
          </a:p>
        </p:txBody>
      </p:sp>
      <p:sp>
        <p:nvSpPr>
          <p:cNvPr id="17411" name="Content Placeholder 2">
            <a:extLst>
              <a:ext uri="{FF2B5EF4-FFF2-40B4-BE49-F238E27FC236}">
                <a16:creationId xmlns:a16="http://schemas.microsoft.com/office/drawing/2014/main" id="{198A81D2-6E2C-4905-8B88-759EDA1C5814}"/>
              </a:ext>
            </a:extLst>
          </p:cNvPr>
          <p:cNvSpPr>
            <a:spLocks noGrp="1"/>
          </p:cNvSpPr>
          <p:nvPr>
            <p:ph sz="half" idx="1"/>
          </p:nvPr>
        </p:nvSpPr>
        <p:spPr/>
        <p:txBody>
          <a:bodyPr/>
          <a:lstStyle/>
          <a:p>
            <a:pPr marL="0" lvl="1" indent="0">
              <a:buClr>
                <a:schemeClr val="tx2"/>
              </a:buClr>
              <a:buNone/>
              <a:defRPr/>
            </a:pPr>
            <a:r>
              <a:rPr lang="en-US" dirty="0"/>
              <a:t> Visually organize information or numbers in chart format, such as line charts, pie charts, bar charts, and even scatter charts.</a:t>
            </a:r>
          </a:p>
        </p:txBody>
      </p:sp>
      <p:graphicFrame>
        <p:nvGraphicFramePr>
          <p:cNvPr id="4" name="Chart 8">
            <a:extLst>
              <a:ext uri="{FF2B5EF4-FFF2-40B4-BE49-F238E27FC236}">
                <a16:creationId xmlns:a16="http://schemas.microsoft.com/office/drawing/2014/main" id="{F13E3E0B-0DF4-469C-94B0-93D7824C42B2}"/>
              </a:ext>
            </a:extLst>
          </p:cNvPr>
          <p:cNvGraphicFramePr>
            <a:graphicFrameLocks/>
          </p:cNvGraphicFramePr>
          <p:nvPr>
            <p:extLst>
              <p:ext uri="{D42A27DB-BD31-4B8C-83A1-F6EECF244321}">
                <p14:modId xmlns:p14="http://schemas.microsoft.com/office/powerpoint/2010/main" val="2627125378"/>
              </p:ext>
            </p:extLst>
          </p:nvPr>
        </p:nvGraphicFramePr>
        <p:xfrm>
          <a:off x="1970563" y="3124200"/>
          <a:ext cx="3124200" cy="2133600"/>
        </p:xfrm>
        <a:graphic>
          <a:graphicData uri="http://schemas.openxmlformats.org/presentationml/2006/ole">
            <mc:AlternateContent xmlns:mc="http://schemas.openxmlformats.org/markup-compatibility/2006">
              <mc:Choice xmlns:v="urn:schemas-microsoft-com:vml" Requires="v">
                <p:oleObj spid="_x0000_s23558" name="Chart" r:id="rId3" imgW="3124087" imgH="2133540" progId="Excel.Chart.8">
                  <p:embed/>
                </p:oleObj>
              </mc:Choice>
              <mc:Fallback>
                <p:oleObj name="Chart" r:id="rId3" imgW="3124087" imgH="2133540" progId="Excel.Chart.8">
                  <p:embed/>
                  <p:pic>
                    <p:nvPicPr>
                      <p:cNvPr id="19461" name="Chart 8">
                        <a:extLst>
                          <a:ext uri="{FF2B5EF4-FFF2-40B4-BE49-F238E27FC236}">
                            <a16:creationId xmlns:a16="http://schemas.microsoft.com/office/drawing/2014/main" id="{1DB2C805-B959-4564-B409-5E23A8D9372A}"/>
                          </a:ext>
                        </a:extLst>
                      </p:cNvPr>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0563" y="3124200"/>
                        <a:ext cx="3124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Chart 8">
            <a:extLst>
              <a:ext uri="{FF2B5EF4-FFF2-40B4-BE49-F238E27FC236}">
                <a16:creationId xmlns:a16="http://schemas.microsoft.com/office/drawing/2014/main" id="{AEC2C9EC-E2C8-4C73-846C-162CC706B2B3}"/>
              </a:ext>
            </a:extLst>
          </p:cNvPr>
          <p:cNvGraphicFramePr>
            <a:graphicFrameLocks/>
          </p:cNvGraphicFramePr>
          <p:nvPr>
            <p:extLst>
              <p:ext uri="{D42A27DB-BD31-4B8C-83A1-F6EECF244321}">
                <p14:modId xmlns:p14="http://schemas.microsoft.com/office/powerpoint/2010/main" val="3039515794"/>
              </p:ext>
            </p:extLst>
          </p:nvPr>
        </p:nvGraphicFramePr>
        <p:xfrm>
          <a:off x="6096000" y="3124200"/>
          <a:ext cx="3987800" cy="2844800"/>
        </p:xfrm>
        <a:graphic>
          <a:graphicData uri="http://schemas.openxmlformats.org/presentationml/2006/ole">
            <mc:AlternateContent xmlns:mc="http://schemas.openxmlformats.org/markup-compatibility/2006">
              <mc:Choice xmlns:v="urn:schemas-microsoft-com:vml" Requires="v">
                <p:oleObj spid="_x0000_s23559" r:id="rId5" imgW="3987130" imgH="2840982" progId="Excel.Chart.8">
                  <p:embed/>
                </p:oleObj>
              </mc:Choice>
              <mc:Fallback>
                <p:oleObj r:id="rId5" imgW="3987130" imgH="2840982" progId="Excel.Chart.8">
                  <p:embed/>
                  <p:pic>
                    <p:nvPicPr>
                      <p:cNvPr id="19462" name="Chart 8">
                        <a:extLst>
                          <a:ext uri="{FF2B5EF4-FFF2-40B4-BE49-F238E27FC236}">
                            <a16:creationId xmlns:a16="http://schemas.microsoft.com/office/drawing/2014/main" id="{E80FA3CB-1441-4266-A40A-35BB56960820}"/>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0" y="3124200"/>
                        <a:ext cx="3987800" cy="284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0165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6BAC53B-56CF-4F1E-932F-2FBD5C12CE88}"/>
              </a:ext>
            </a:extLst>
          </p:cNvPr>
          <p:cNvSpPr>
            <a:spLocks noGrp="1"/>
          </p:cNvSpPr>
          <p:nvPr>
            <p:ph type="title"/>
          </p:nvPr>
        </p:nvSpPr>
        <p:spPr/>
        <p:txBody>
          <a:bodyPr anchor="b"/>
          <a:lstStyle/>
          <a:p>
            <a:pPr fontAlgn="auto">
              <a:spcAft>
                <a:spcPts val="0"/>
              </a:spcAft>
              <a:defRPr/>
            </a:pPr>
            <a:r>
              <a:rPr lang="en-US" dirty="0"/>
              <a:t>Diagram Art</a:t>
            </a:r>
          </a:p>
        </p:txBody>
      </p:sp>
      <p:graphicFrame>
        <p:nvGraphicFramePr>
          <p:cNvPr id="6" name="Content Placeholder 5">
            <a:extLst>
              <a:ext uri="{FF2B5EF4-FFF2-40B4-BE49-F238E27FC236}">
                <a16:creationId xmlns:a16="http://schemas.microsoft.com/office/drawing/2014/main" id="{E4268437-3142-42AD-8FE2-C4C39B615CC3}"/>
              </a:ext>
            </a:extLst>
          </p:cNvPr>
          <p:cNvGraphicFramePr>
            <a:graphicFrameLocks noGrp="1"/>
          </p:cNvGraphicFramePr>
          <p:nvPr>
            <p:ph sz="half" idx="1"/>
          </p:nvPr>
        </p:nvGraphicFramePr>
        <p:xfrm>
          <a:off x="741363" y="1420813"/>
          <a:ext cx="5327650" cy="4733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2">
            <a:extLst>
              <a:ext uri="{FF2B5EF4-FFF2-40B4-BE49-F238E27FC236}">
                <a16:creationId xmlns:a16="http://schemas.microsoft.com/office/drawing/2014/main" id="{A0D86C7E-560A-4CC4-ABB5-F2BA341257B1}"/>
              </a:ext>
            </a:extLst>
          </p:cNvPr>
          <p:cNvSpPr txBox="1">
            <a:spLocks noChangeArrowheads="1"/>
          </p:cNvSpPr>
          <p:nvPr/>
        </p:nvSpPr>
        <p:spPr bwMode="auto">
          <a:xfrm>
            <a:off x="6475863" y="1420420"/>
            <a:ext cx="53205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defTabSz="914400" eaLnBrk="1" hangingPunct="1"/>
            <a:r>
              <a:rPr lang="en-US" altLang="en-US" dirty="0"/>
              <a:t>Easy to create pre-formatted but customizable organizational charts used to graphically display a critical point in the document. </a:t>
            </a:r>
          </a:p>
          <a:p>
            <a:pPr lvl="1" defTabSz="914400" eaLnBrk="1" hangingPunct="1"/>
            <a:r>
              <a:rPr lang="en-US" altLang="en-US" dirty="0"/>
              <a:t>This includes diagrams to illustrate lists, processes, cycles, hierarchies, relationships, matrices, and pyramids.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7CB3BA5F-25A5-4A4E-841D-C144A13A39CB}"/>
              </a:ext>
            </a:extLst>
          </p:cNvPr>
          <p:cNvSpPr>
            <a:spLocks noGrp="1"/>
          </p:cNvSpPr>
          <p:nvPr>
            <p:ph type="title"/>
          </p:nvPr>
        </p:nvSpPr>
        <p:spPr/>
        <p:txBody>
          <a:bodyPr anchor="b"/>
          <a:lstStyle/>
          <a:p>
            <a:pPr fontAlgn="auto">
              <a:spcAft>
                <a:spcPts val="0"/>
              </a:spcAft>
              <a:defRPr/>
            </a:pPr>
            <a:r>
              <a:rPr lang="en-US" dirty="0"/>
              <a:t>Position/Text Wrapping</a:t>
            </a:r>
          </a:p>
        </p:txBody>
      </p:sp>
      <p:sp>
        <p:nvSpPr>
          <p:cNvPr id="21507" name="Content Placeholder 2">
            <a:extLst>
              <a:ext uri="{FF2B5EF4-FFF2-40B4-BE49-F238E27FC236}">
                <a16:creationId xmlns:a16="http://schemas.microsoft.com/office/drawing/2014/main" id="{5A75CCFE-5B79-42C3-9D97-65F52B59131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buClr>
                <a:schemeClr val="tx2"/>
              </a:buClr>
              <a:buNone/>
            </a:pPr>
            <a:r>
              <a:rPr lang="en-US" altLang="en-US" sz="2200" dirty="0"/>
              <a:t>A layout option that allows you to position the image horizontally and vertically, as well as “wrap text” around an image, bring text in front of an image, bring the image in front of the text, put the image in line with the text etc.</a:t>
            </a:r>
            <a:endParaRPr lang="en-US" altLang="en-US" sz="2200" dirty="0">
              <a:cs typeface="Arial" panose="020B0604020202020204" pitchFamily="34" charset="0"/>
            </a:endParaRPr>
          </a:p>
          <a:p>
            <a:pPr>
              <a:buFont typeface="Wingdings" panose="05000000000000000000" pitchFamily="2" charset="2"/>
              <a:buNone/>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300618F-429E-49D5-BD70-C560F384230C}"/>
              </a:ext>
            </a:extLst>
          </p:cNvPr>
          <p:cNvSpPr>
            <a:spLocks noGrp="1"/>
          </p:cNvSpPr>
          <p:nvPr>
            <p:ph type="title"/>
          </p:nvPr>
        </p:nvSpPr>
        <p:spPr/>
        <p:txBody>
          <a:bodyPr anchor="b"/>
          <a:lstStyle/>
          <a:p>
            <a:pPr fontAlgn="auto">
              <a:spcAft>
                <a:spcPts val="0"/>
              </a:spcAft>
              <a:defRPr/>
            </a:pPr>
            <a:r>
              <a:rPr lang="en-US" dirty="0"/>
              <a:t>Rotate</a:t>
            </a:r>
          </a:p>
        </p:txBody>
      </p:sp>
      <p:sp>
        <p:nvSpPr>
          <p:cNvPr id="22531" name="Content Placeholder 2">
            <a:extLst>
              <a:ext uri="{FF2B5EF4-FFF2-40B4-BE49-F238E27FC236}">
                <a16:creationId xmlns:a16="http://schemas.microsoft.com/office/drawing/2014/main" id="{D5E60225-8AAC-4D48-A73A-A46A14D86A4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Clr>
                <a:srgbClr val="C00000"/>
              </a:buClr>
            </a:pPr>
            <a:r>
              <a:rPr lang="en-US" altLang="en-US" dirty="0"/>
              <a:t>An option that allows you to transform the image by rotating it to the right or left 90 degrees, or by flipping it vertically or horizontally.</a:t>
            </a:r>
          </a:p>
        </p:txBody>
      </p:sp>
      <p:pic>
        <p:nvPicPr>
          <p:cNvPr id="22534" name="Picture 5" descr="Flip Horizontal.jpg">
            <a:extLst>
              <a:ext uri="{FF2B5EF4-FFF2-40B4-BE49-F238E27FC236}">
                <a16:creationId xmlns:a16="http://schemas.microsoft.com/office/drawing/2014/main" id="{044520D9-9769-42E2-9C96-33F67DE5D8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3657600"/>
            <a:ext cx="1981200" cy="909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2535" name="Picture 6" descr="flip vertical.jpg">
            <a:extLst>
              <a:ext uri="{FF2B5EF4-FFF2-40B4-BE49-F238E27FC236}">
                <a16:creationId xmlns:a16="http://schemas.microsoft.com/office/drawing/2014/main" id="{9A70E5E5-0B60-4138-BC52-38CA5BE4FE5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200400"/>
            <a:ext cx="914400" cy="19923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2536" name="Picture 7" descr="Image left.jpg">
            <a:extLst>
              <a:ext uri="{FF2B5EF4-FFF2-40B4-BE49-F238E27FC236}">
                <a16:creationId xmlns:a16="http://schemas.microsoft.com/office/drawing/2014/main" id="{0EF7E47E-283A-42F5-A4FE-F76FD46653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3200400"/>
            <a:ext cx="914400" cy="19923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2537" name="Picture 8" descr="Image right.jpg">
            <a:extLst>
              <a:ext uri="{FF2B5EF4-FFF2-40B4-BE49-F238E27FC236}">
                <a16:creationId xmlns:a16="http://schemas.microsoft.com/office/drawing/2014/main" id="{7055AD2E-6C25-43F5-80E2-9FE2AD50864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3200400"/>
            <a:ext cx="914400" cy="19923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2538" name="Picture 9" descr="Image straight.jpg">
            <a:extLst>
              <a:ext uri="{FF2B5EF4-FFF2-40B4-BE49-F238E27FC236}">
                <a16:creationId xmlns:a16="http://schemas.microsoft.com/office/drawing/2014/main" id="{445AC44B-AC84-48F0-8DE3-F4A3F7D73223}"/>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3657600"/>
            <a:ext cx="2057400" cy="9445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schemas.microsoft.com/office/2006/documentManagement/types"/>
    <ds:schemaRef ds:uri="http://purl.org/dc/elements/1.1/"/>
    <ds:schemaRef ds:uri="http://purl.org/dc/dcmitype/"/>
    <ds:schemaRef ds:uri="http://schemas.microsoft.com/office/2006/metadata/properties"/>
    <ds:schemaRef ds:uri="http://purl.org/dc/terms/"/>
    <ds:schemaRef ds:uri="http://schemas.microsoft.com/sharepoint/v3"/>
    <ds:schemaRef ds:uri="56ea17bb-c96d-4826-b465-01eec0dd23dd"/>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44</TotalTime>
  <Words>257</Words>
  <Application>Microsoft Office PowerPoint</Application>
  <PresentationFormat>Widescreen</PresentationFormat>
  <Paragraphs>25</Paragraphs>
  <Slides>9</Slides>
  <Notes>0</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2</vt:i4>
      </vt:variant>
      <vt:variant>
        <vt:lpstr>Slide Titles</vt:lpstr>
      </vt:variant>
      <vt:variant>
        <vt:i4>9</vt:i4>
      </vt:variant>
    </vt:vector>
  </HeadingPairs>
  <TitlesOfParts>
    <vt:vector size="20" baseType="lpstr">
      <vt:lpstr>.AppleSystemUIFont</vt:lpstr>
      <vt:lpstr>Arial</vt:lpstr>
      <vt:lpstr>Calibri</vt:lpstr>
      <vt:lpstr>Open Sans</vt:lpstr>
      <vt:lpstr>Open Sans SemiBold</vt:lpstr>
      <vt:lpstr>Wingdings</vt:lpstr>
      <vt:lpstr>2_Office Theme</vt:lpstr>
      <vt:lpstr>3_Office Theme</vt:lpstr>
      <vt:lpstr>4_Office Theme</vt:lpstr>
      <vt:lpstr>Chart</vt:lpstr>
      <vt:lpstr>Microsoft Excel Chart</vt:lpstr>
      <vt:lpstr>PowerPoint Presentation</vt:lpstr>
      <vt:lpstr>PowerPoint Presentation</vt:lpstr>
      <vt:lpstr>The Tool Palette</vt:lpstr>
      <vt:lpstr>Shapes</vt:lpstr>
      <vt:lpstr>Shadow Effects</vt:lpstr>
      <vt:lpstr>Charts</vt:lpstr>
      <vt:lpstr>Diagram Art</vt:lpstr>
      <vt:lpstr>Position/Text Wrapping</vt:lpstr>
      <vt:lpstr>Rotate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11</cp:revision>
  <cp:lastPrinted>2017-07-07T16:17:37Z</cp:lastPrinted>
  <dcterms:created xsi:type="dcterms:W3CDTF">2017-07-11T23:58:30Z</dcterms:created>
  <dcterms:modified xsi:type="dcterms:W3CDTF">2017-07-24T21:00:13Z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