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6"/>
  </p:notesMasterIdLst>
  <p:sldIdLst>
    <p:sldId id="321" r:id="rId6"/>
    <p:sldId id="319" r:id="rId7"/>
    <p:sldId id="323" r:id="rId8"/>
    <p:sldId id="324" r:id="rId9"/>
    <p:sldId id="325" r:id="rId10"/>
    <p:sldId id="331" r:id="rId11"/>
    <p:sldId id="330" r:id="rId12"/>
    <p:sldId id="327" r:id="rId13"/>
    <p:sldId id="329" r:id="rId14"/>
    <p:sldId id="328"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2" d="100"/>
          <a:sy n="112" d="100"/>
        </p:scale>
        <p:origin x="470" y="9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dirty="0"/>
              <a:t>Principles of Information Technology</a:t>
            </a:r>
          </a:p>
          <a:p>
            <a:pPr lvl="1"/>
            <a:r>
              <a:rPr lang="en-US" dirty="0"/>
              <a:t>Understanding Types &amp; </a:t>
            </a:r>
          </a:p>
          <a:p>
            <a:pPr lvl="1"/>
            <a:r>
              <a:rPr lang="en-US" dirty="0"/>
              <a:t>Uses of Software</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Proprietary vs. Open Source Software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Proprietary: software that is the property of the maker and can be used by the purchaser/customer but only with certain restrictions.  It can’t be reproduced, modified, or resold by the customer</a:t>
            </a:r>
            <a:r>
              <a:rPr lang="en-US"/>
              <a:t>. </a:t>
            </a:r>
          </a:p>
          <a:p>
            <a:pPr lvl="1"/>
            <a:r>
              <a:rPr lang="en-US"/>
              <a:t>Open </a:t>
            </a:r>
            <a:r>
              <a:rPr lang="en-US" dirty="0"/>
              <a:t>source: software that allows the user to modify the program structure/ computer code.  Users may distribute the modified version. </a:t>
            </a:r>
          </a:p>
          <a:p>
            <a:pPr lvl="1"/>
            <a:endParaRPr lang="en-US" dirty="0"/>
          </a:p>
        </p:txBody>
      </p:sp>
    </p:spTree>
    <p:extLst>
      <p:ext uri="{BB962C8B-B14F-4D97-AF65-F5344CB8AC3E}">
        <p14:creationId xmlns:p14="http://schemas.microsoft.com/office/powerpoint/2010/main" val="3174967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Lesson Objectives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Define operating systems software</a:t>
            </a:r>
          </a:p>
          <a:p>
            <a:pPr lvl="1"/>
            <a:r>
              <a:rPr lang="en-US" dirty="0"/>
              <a:t> Identify fundamentals of operating systems software</a:t>
            </a:r>
          </a:p>
          <a:p>
            <a:pPr lvl="1"/>
            <a:r>
              <a:rPr lang="en-US" dirty="0"/>
              <a:t> Define application software</a:t>
            </a:r>
          </a:p>
          <a:p>
            <a:pPr lvl="1"/>
            <a:r>
              <a:rPr lang="en-US" dirty="0"/>
              <a:t> Identify components of operating systems software</a:t>
            </a:r>
          </a:p>
          <a:p>
            <a:pPr lvl="1"/>
            <a:r>
              <a:rPr lang="en-US" dirty="0"/>
              <a:t> Identify open source and proprietary licenses</a:t>
            </a:r>
          </a:p>
          <a:p>
            <a:pPr lvl="1"/>
            <a:r>
              <a:rPr lang="en-US" dirty="0"/>
              <a:t> Demonstrate proper use of system management tools</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Operating Systems Software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Definition:</a:t>
            </a:r>
          </a:p>
          <a:p>
            <a:pPr marL="0" lvl="1" indent="0">
              <a:buNone/>
            </a:pPr>
            <a:r>
              <a:rPr lang="en-US" dirty="0"/>
              <a:t>An </a:t>
            </a:r>
            <a:r>
              <a:rPr lang="en-US" b="1" dirty="0"/>
              <a:t>operating system</a:t>
            </a:r>
            <a:r>
              <a:rPr lang="en-US" dirty="0"/>
              <a:t>, also called </a:t>
            </a:r>
            <a:r>
              <a:rPr lang="en-US" b="1" dirty="0"/>
              <a:t>OS</a:t>
            </a:r>
            <a:r>
              <a:rPr lang="en-US" dirty="0"/>
              <a:t>, is program code/software that tells the computer hardware what to do. </a:t>
            </a:r>
          </a:p>
        </p:txBody>
      </p:sp>
    </p:spTree>
    <p:extLst>
      <p:ext uri="{BB962C8B-B14F-4D97-AF65-F5344CB8AC3E}">
        <p14:creationId xmlns:p14="http://schemas.microsoft.com/office/powerpoint/2010/main" val="3553292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Operating Systems Software Fundamentals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When a computer is turned on, it first begins a Power-On Self Test, often referred to as POST.</a:t>
            </a:r>
          </a:p>
          <a:p>
            <a:pPr lvl="1"/>
            <a:r>
              <a:rPr lang="en-US" dirty="0"/>
              <a:t>During the POST, you may hear a series of beeps.  Depending on the manufacturer of the hardware, you could hear any combination of long or short beeps, and each combination has its own meaning.</a:t>
            </a:r>
          </a:p>
          <a:p>
            <a:pPr lvl="1"/>
            <a:r>
              <a:rPr lang="en-US" dirty="0"/>
              <a:t>The OS is responsible for the look of the desktop at power-up.</a:t>
            </a:r>
          </a:p>
          <a:p>
            <a:pPr lvl="1"/>
            <a:r>
              <a:rPr lang="en-US" dirty="0"/>
              <a:t>The OS usually is loaded onto the hard drive memory of the computer.</a:t>
            </a:r>
          </a:p>
          <a:p>
            <a:pPr lvl="1"/>
            <a:r>
              <a:rPr lang="en-US" dirty="0"/>
              <a:t>The OS allows the hardware pieces to communicate with each other.</a:t>
            </a:r>
          </a:p>
          <a:p>
            <a:pPr lvl="1"/>
            <a:endParaRPr lang="en-US" dirty="0"/>
          </a:p>
        </p:txBody>
      </p:sp>
    </p:spTree>
    <p:extLst>
      <p:ext uri="{BB962C8B-B14F-4D97-AF65-F5344CB8AC3E}">
        <p14:creationId xmlns:p14="http://schemas.microsoft.com/office/powerpoint/2010/main" val="3910037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Operating Systems Software Fundamentals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OS displays icons on the desktop of different programs/applications that are loaded onto the computer.</a:t>
            </a:r>
          </a:p>
          <a:p>
            <a:pPr lvl="1"/>
            <a:r>
              <a:rPr lang="en-US" dirty="0"/>
              <a:t>Application software: programs written to perform a specific function specified by the user such as Word processing or a spreadsheet application.</a:t>
            </a:r>
          </a:p>
          <a:p>
            <a:pPr lvl="1"/>
            <a:r>
              <a:rPr lang="en-US" dirty="0"/>
              <a:t>As the user is creating a document, the OS is what allows the key presses on the keyboard to register as alphabet characters, or numbers, or symbols on the application.</a:t>
            </a:r>
          </a:p>
          <a:p>
            <a:pPr lvl="1"/>
            <a:r>
              <a:rPr lang="en-US" dirty="0"/>
              <a:t>When you save the document, it is the OS that allows the document to be placed in the memory on the drive the user selects.</a:t>
            </a:r>
          </a:p>
          <a:p>
            <a:pPr lvl="1"/>
            <a:endParaRPr lang="en-US" dirty="0"/>
          </a:p>
        </p:txBody>
      </p:sp>
    </p:spTree>
    <p:extLst>
      <p:ext uri="{BB962C8B-B14F-4D97-AF65-F5344CB8AC3E}">
        <p14:creationId xmlns:p14="http://schemas.microsoft.com/office/powerpoint/2010/main" val="3354933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Operating Systems Software Fundamentals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Most modern Operating Systems have a user friendly GUI</a:t>
            </a:r>
          </a:p>
          <a:p>
            <a:pPr lvl="1"/>
            <a:r>
              <a:rPr lang="en-US" dirty="0"/>
              <a:t>GUI: stands for Graphical User Interface</a:t>
            </a:r>
          </a:p>
          <a:p>
            <a:pPr lvl="1"/>
            <a:r>
              <a:rPr lang="en-US" dirty="0"/>
              <a:t>Example of GUI: Most current Operating Systems use the same basic picture/icons for each window using graphics:</a:t>
            </a:r>
          </a:p>
          <a:p>
            <a:pPr lvl="2"/>
            <a:r>
              <a:rPr lang="en-US" dirty="0"/>
              <a:t>Each button in the upper right corner performs the same function, no matter which window or application you have open</a:t>
            </a:r>
          </a:p>
          <a:p>
            <a:pPr lvl="2"/>
            <a:r>
              <a:rPr lang="en-US" dirty="0"/>
              <a:t>Minimize</a:t>
            </a:r>
          </a:p>
          <a:p>
            <a:pPr lvl="2"/>
            <a:r>
              <a:rPr lang="en-US" dirty="0"/>
              <a:t>Maximize/Restore</a:t>
            </a:r>
          </a:p>
          <a:p>
            <a:pPr lvl="2"/>
            <a:r>
              <a:rPr lang="en-US" dirty="0"/>
              <a:t>Close</a:t>
            </a:r>
          </a:p>
          <a:p>
            <a:pPr lvl="1"/>
            <a:endParaRPr lang="en-US" dirty="0"/>
          </a:p>
        </p:txBody>
      </p:sp>
    </p:spTree>
    <p:extLst>
      <p:ext uri="{BB962C8B-B14F-4D97-AF65-F5344CB8AC3E}">
        <p14:creationId xmlns:p14="http://schemas.microsoft.com/office/powerpoint/2010/main" val="1756504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Operating Systems Software Components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If you open the control panel you will see many available components/functions of the operating system</a:t>
            </a:r>
          </a:p>
          <a:p>
            <a:pPr lvl="1"/>
            <a:r>
              <a:rPr lang="en-US" dirty="0"/>
              <a:t>Adding new hardware</a:t>
            </a:r>
          </a:p>
          <a:p>
            <a:pPr lvl="1"/>
            <a:r>
              <a:rPr lang="en-US" dirty="0"/>
              <a:t>Security settings</a:t>
            </a:r>
          </a:p>
          <a:p>
            <a:pPr lvl="1"/>
            <a:r>
              <a:rPr lang="en-US" dirty="0"/>
              <a:t>Performance Tools</a:t>
            </a:r>
          </a:p>
          <a:p>
            <a:pPr lvl="1"/>
            <a:endParaRPr lang="en-US" dirty="0"/>
          </a:p>
        </p:txBody>
      </p:sp>
    </p:spTree>
    <p:extLst>
      <p:ext uri="{BB962C8B-B14F-4D97-AF65-F5344CB8AC3E}">
        <p14:creationId xmlns:p14="http://schemas.microsoft.com/office/powerpoint/2010/main" val="3688632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Operating Systems Software Components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Display/Appearance</a:t>
            </a:r>
          </a:p>
          <a:p>
            <a:pPr lvl="2"/>
            <a:r>
              <a:rPr lang="en-US" dirty="0"/>
              <a:t>Desktop color</a:t>
            </a:r>
          </a:p>
          <a:p>
            <a:pPr lvl="2"/>
            <a:r>
              <a:rPr lang="en-US" dirty="0"/>
              <a:t>Desktop background</a:t>
            </a:r>
          </a:p>
          <a:p>
            <a:pPr lvl="2"/>
            <a:r>
              <a:rPr lang="en-US" dirty="0"/>
              <a:t>Screensaver</a:t>
            </a:r>
          </a:p>
          <a:p>
            <a:pPr lvl="2"/>
            <a:r>
              <a:rPr lang="en-US" dirty="0"/>
              <a:t>Sounds</a:t>
            </a:r>
          </a:p>
          <a:p>
            <a:pPr lvl="2"/>
            <a:r>
              <a:rPr lang="en-US" dirty="0"/>
              <a:t>Mouse Pointers</a:t>
            </a:r>
          </a:p>
          <a:p>
            <a:pPr lvl="2"/>
            <a:r>
              <a:rPr lang="en-US" dirty="0"/>
              <a:t>Monitor Resolution</a:t>
            </a:r>
          </a:p>
          <a:p>
            <a:pPr lvl="1"/>
            <a:endParaRPr lang="en-US" dirty="0"/>
          </a:p>
        </p:txBody>
      </p:sp>
    </p:spTree>
    <p:extLst>
      <p:ext uri="{BB962C8B-B14F-4D97-AF65-F5344CB8AC3E}">
        <p14:creationId xmlns:p14="http://schemas.microsoft.com/office/powerpoint/2010/main" val="213157879"/>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schemas.microsoft.com/office/2006/documentManagement/types"/>
    <ds:schemaRef ds:uri="http://purl.org/dc/elements/1.1/"/>
    <ds:schemaRef ds:uri="05d88611-e516-4d1a-b12e-39107e78b3d0"/>
    <ds:schemaRef ds:uri="56ea17bb-c96d-4826-b465-01eec0dd23dd"/>
    <ds:schemaRef ds:uri="http://schemas.microsoft.com/office/infopath/2007/PartnerControls"/>
    <ds:schemaRef ds:uri="http://schemas.openxmlformats.org/package/2006/metadata/core-properties"/>
    <ds:schemaRef ds:uri="http://purl.org/dc/dcmitype/"/>
    <ds:schemaRef ds:uri="http://purl.org/dc/terms/"/>
    <ds:schemaRef ds:uri="http://schemas.microsoft.com/sharepoint/v3"/>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36</TotalTime>
  <Words>467</Words>
  <Application>Microsoft Office PowerPoint</Application>
  <PresentationFormat>Widescreen</PresentationFormat>
  <Paragraphs>48</Paragraphs>
  <Slides>10</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Lesson Objectives</vt:lpstr>
      <vt:lpstr>Operating Systems Software</vt:lpstr>
      <vt:lpstr>Operating Systems Software Fundamentals</vt:lpstr>
      <vt:lpstr>Operating Systems Software Fundamentals</vt:lpstr>
      <vt:lpstr>Operating Systems Software Fundamentals</vt:lpstr>
      <vt:lpstr>Operating Systems Software Components</vt:lpstr>
      <vt:lpstr>Operating Systems Software Components</vt:lpstr>
      <vt:lpstr>Proprietary vs. Open Source Software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6</cp:revision>
  <cp:lastPrinted>2017-07-07T16:17:37Z</cp:lastPrinted>
  <dcterms:created xsi:type="dcterms:W3CDTF">2017-07-11T23:58:30Z</dcterms:created>
  <dcterms:modified xsi:type="dcterms:W3CDTF">2017-07-14T21:28:07Z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