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sldIdLst>
    <p:sldId id="321" r:id="rId6"/>
    <p:sldId id="319" r:id="rId7"/>
    <p:sldId id="323" r:id="rId8"/>
    <p:sldId id="324" r:id="rId9"/>
    <p:sldId id="325" r:id="rId10"/>
    <p:sldId id="326" r:id="rId11"/>
    <p:sldId id="327" r:id="rId12"/>
    <p:sldId id="328" r:id="rId13"/>
    <p:sldId id="329" r:id="rId14"/>
    <p:sldId id="330" r:id="rId15"/>
    <p:sldId id="331"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6434" autoAdjust="0"/>
  </p:normalViewPr>
  <p:slideViewPr>
    <p:cSldViewPr snapToGrid="0">
      <p:cViewPr varScale="1">
        <p:scale>
          <a:sx n="48" d="100"/>
          <a:sy n="48" d="100"/>
        </p:scale>
        <p:origin x="62" y="4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One of the greatest downfalls from the latest technology is the breakdown of formal communication skills.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239447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Personal attention spans are very short. Presentations must be to the point and interesting. A presentation must involve much more than sharing information with the audience.</a:t>
            </a:r>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980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ultimate goal of effective communication is to garner a response from the receiver of the message.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489165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communication process can be easily disrupted. Communication breakdown can result from physical, personal, technological, and other barriers.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130871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nightly news and newspapers present one person’s or organization’s viewpoint. Individuals must sort through the millions of messages they receive each day to find the intended meaning.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805499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Listening will resolve many of the communication breakdown problems. All individuals can become better communicators.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381992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Different work environments and professional organizations have a variety of communication networks. Some organizations have more than one type of communication network.</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119585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One individual communicates everything in the star network. Some individuals do not like this autocratic type of leadership.</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39719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Sometimes communication breakdown results from many individuals communicating a message.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928433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Many organizations have chosen an all-member network to get the information to the intended audience. Sometimes communication becomes distorted with information flowing any direction.</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7007294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Principles of Architecture and Construction</a:t>
            </a:r>
          </a:p>
          <a:p>
            <a:pPr lvl="1"/>
            <a:r>
              <a:rPr lang="en-US" dirty="0"/>
              <a:t>Professionalism: Communication, Speaking, and Listening Skills</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All-Member Network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Information may flow in any direction or pattern without going through a central person</a:t>
            </a:r>
          </a:p>
          <a:p>
            <a:pPr lvl="1"/>
            <a:r>
              <a:rPr lang="en-US" dirty="0"/>
              <a:t>Communication may spread more rapidly with this form of network</a:t>
            </a:r>
          </a:p>
          <a:p>
            <a:pPr lvl="1"/>
            <a:r>
              <a:rPr lang="en-US" dirty="0"/>
              <a:t>Rated higher for overall effectiveness but lower for individual satisfaction for the same reasons</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Tips for Effective Presentations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Open with an Attention-Getting Question or Quote</a:t>
            </a:r>
          </a:p>
          <a:p>
            <a:pPr lvl="1"/>
            <a:r>
              <a:rPr lang="en-US" dirty="0"/>
              <a:t>Keep it Simple</a:t>
            </a:r>
          </a:p>
          <a:p>
            <a:pPr lvl="1"/>
            <a:r>
              <a:rPr lang="en-US" dirty="0"/>
              <a:t>Make Eye Contact</a:t>
            </a:r>
          </a:p>
          <a:p>
            <a:pPr lvl="1"/>
            <a:r>
              <a:rPr lang="en-US" dirty="0"/>
              <a:t>Use Visuals</a:t>
            </a:r>
          </a:p>
          <a:p>
            <a:pPr lvl="1"/>
            <a:r>
              <a:rPr lang="en-US" dirty="0"/>
              <a:t>Involve the Audience</a:t>
            </a:r>
          </a:p>
          <a:p>
            <a:pPr lvl="1"/>
            <a:r>
              <a:rPr lang="en-US" dirty="0"/>
              <a:t>Use a Form of Note Cards</a:t>
            </a:r>
          </a:p>
          <a:p>
            <a:pPr lvl="1"/>
            <a:r>
              <a:rPr lang="en-US" dirty="0"/>
              <a:t>Summarize</a:t>
            </a:r>
          </a:p>
          <a:p>
            <a:pPr lvl="1"/>
            <a:endParaRPr lang="en-US" dirty="0"/>
          </a:p>
        </p:txBody>
      </p:sp>
    </p:spTree>
    <p:extLst>
      <p:ext uri="{BB962C8B-B14F-4D97-AF65-F5344CB8AC3E}">
        <p14:creationId xmlns:p14="http://schemas.microsoft.com/office/powerpoint/2010/main" val="3931936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Interpersonal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Transmission of thoughts and ideas to another person that results in a response from that person</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Communication Process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Source or sender-seek to communicate with another (chooses the message and the message channel)</a:t>
            </a:r>
          </a:p>
          <a:p>
            <a:pPr lvl="1"/>
            <a:r>
              <a:rPr lang="en-US" dirty="0"/>
              <a:t>Encoding-putting the message into some form (words, symbols, or pictures that someone else can recognize and understand)</a:t>
            </a:r>
          </a:p>
          <a:p>
            <a:pPr lvl="1"/>
            <a:r>
              <a:rPr lang="en-US" dirty="0"/>
              <a:t>Decoding-process of converting the encoded message into concepts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Challenges in Interpersonal Communication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Direction or flow of communication</a:t>
            </a:r>
          </a:p>
          <a:p>
            <a:pPr lvl="1"/>
            <a:r>
              <a:rPr lang="en-US" dirty="0"/>
              <a:t>Conflict with personality traits</a:t>
            </a:r>
          </a:p>
          <a:p>
            <a:pPr lvl="1"/>
            <a:r>
              <a:rPr lang="en-US" dirty="0"/>
              <a:t>Perceptual errors</a:t>
            </a:r>
          </a:p>
          <a:p>
            <a:pPr lvl="1"/>
            <a:r>
              <a:rPr lang="en-US" dirty="0"/>
              <a:t>Noise in the communication channel</a:t>
            </a:r>
          </a:p>
          <a:p>
            <a:pPr lvl="1"/>
            <a:r>
              <a:rPr lang="en-US" dirty="0"/>
              <a:t>Meaning of the communication</a:t>
            </a:r>
          </a:p>
          <a:p>
            <a:pPr lvl="1"/>
            <a:r>
              <a:rPr lang="en-US" dirty="0"/>
              <a:t>Business terminology</a:t>
            </a:r>
          </a:p>
          <a:p>
            <a:pPr lvl="1"/>
            <a:r>
              <a:rPr lang="en-US" dirty="0"/>
              <a:t>Deception and distortion in messaging</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to Become a Better Communicator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Be a great listener</a:t>
            </a:r>
          </a:p>
          <a:p>
            <a:pPr lvl="1"/>
            <a:r>
              <a:rPr lang="en-US" dirty="0"/>
              <a:t>Ask questions</a:t>
            </a:r>
          </a:p>
          <a:p>
            <a:pPr lvl="1"/>
            <a:r>
              <a:rPr lang="en-US" dirty="0"/>
              <a:t>Keep it simple</a:t>
            </a:r>
          </a:p>
          <a:p>
            <a:pPr lvl="1"/>
            <a:r>
              <a:rPr lang="en-US" dirty="0"/>
              <a:t>Focus on the objective</a:t>
            </a:r>
          </a:p>
          <a:p>
            <a:pPr lvl="1"/>
            <a:r>
              <a:rPr lang="en-US" dirty="0"/>
              <a:t>Continually assess your own communication skills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Interpersonal Communication Networks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Star Network</a:t>
            </a:r>
          </a:p>
          <a:p>
            <a:pPr lvl="1"/>
            <a:r>
              <a:rPr lang="en-US" dirty="0"/>
              <a:t>Circle Network</a:t>
            </a:r>
          </a:p>
          <a:p>
            <a:pPr lvl="1"/>
            <a:r>
              <a:rPr lang="en-US" dirty="0"/>
              <a:t>All-Member Network</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Star Network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All information flows through a central person—the center of the star</a:t>
            </a:r>
          </a:p>
          <a:p>
            <a:pPr lvl="1"/>
            <a:r>
              <a:rPr lang="en-US" dirty="0"/>
              <a:t>Greatest individual satisfaction</a:t>
            </a:r>
          </a:p>
          <a:p>
            <a:pPr lvl="1"/>
            <a:r>
              <a:rPr lang="en-US" dirty="0"/>
              <a:t>Drawback-only one person decides whether or not information is relevant for the network</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Circle Network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All information flows in a circle</a:t>
            </a:r>
          </a:p>
          <a:p>
            <a:pPr lvl="1"/>
            <a:r>
              <a:rPr lang="en-US" dirty="0"/>
              <a:t>Any member of the network may be the starting point of information</a:t>
            </a:r>
          </a:p>
          <a:p>
            <a:pPr lvl="1"/>
            <a:r>
              <a:rPr lang="en-US" dirty="0"/>
              <a:t>Rated higher for overall effectiveness but lower for individual satisfaction</a:t>
            </a:r>
          </a:p>
          <a:p>
            <a:pPr lvl="1"/>
            <a:r>
              <a:rPr lang="en-US" dirty="0"/>
              <a:t>One may not see the end result of the communication</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29</TotalTime>
  <Words>510</Words>
  <Application>Microsoft Office PowerPoint</Application>
  <PresentationFormat>Widescreen</PresentationFormat>
  <Paragraphs>67</Paragraphs>
  <Slides>11</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Interpersonal Communication</vt:lpstr>
      <vt:lpstr>The Communication Process</vt:lpstr>
      <vt:lpstr>Challenges in Interpersonal Communication</vt:lpstr>
      <vt:lpstr>How to Become a Better Communicator</vt:lpstr>
      <vt:lpstr>Interpersonal Communication Networks</vt:lpstr>
      <vt:lpstr>Star Network</vt:lpstr>
      <vt:lpstr>Circle Network</vt:lpstr>
      <vt:lpstr>All-Member Network</vt:lpstr>
      <vt:lpstr>Tips for Effective Presentations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5</cp:revision>
  <cp:lastPrinted>2017-07-07T16:17:37Z</cp:lastPrinted>
  <dcterms:created xsi:type="dcterms:W3CDTF">2017-07-11T23:58:30Z</dcterms:created>
  <dcterms:modified xsi:type="dcterms:W3CDTF">2017-07-14T15:44:05Z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