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4"/>
    <p:sldMasterId id="2147483761" r:id="rId5"/>
  </p:sldMasterIdLst>
  <p:notesMasterIdLst>
    <p:notesMasterId r:id="rId21"/>
  </p:notesMasterIdLst>
  <p:sldIdLst>
    <p:sldId id="321" r:id="rId6"/>
    <p:sldId id="319" r:id="rId7"/>
    <p:sldId id="323" r:id="rId8"/>
    <p:sldId id="324" r:id="rId9"/>
    <p:sldId id="325" r:id="rId10"/>
    <p:sldId id="326" r:id="rId11"/>
    <p:sldId id="331" r:id="rId12"/>
    <p:sldId id="327" r:id="rId13"/>
    <p:sldId id="328" r:id="rId14"/>
    <p:sldId id="332" r:id="rId15"/>
    <p:sldId id="333" r:id="rId16"/>
    <p:sldId id="329" r:id="rId17"/>
    <p:sldId id="330" r:id="rId18"/>
    <p:sldId id="334" r:id="rId19"/>
    <p:sldId id="335" r:id="rId20"/>
  </p:sldIdLst>
  <p:sldSz cx="12192000" cy="6858000"/>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536" userDrawn="1">
          <p15:clr>
            <a:srgbClr val="A4A3A4"/>
          </p15:clr>
        </p15:guide>
        <p15:guide id="2" pos="384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Chris Cambron" initials="CC" lastIdx="1" clrIdx="0">
    <p:extLst/>
  </p:cmAuthor>
  <p:cmAuthor id="2" name="Chris Cambron" initials="CC [2]" lastIdx="1" clrIdx="1">
    <p:extLst/>
  </p:cmAuthor>
  <p:cmAuthor id="3" name="Chris Cambron" initials="CC [3]" lastIdx="1" clrIdx="2">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E7CBE"/>
    <a:srgbClr val="D6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4" autoAdjust="0"/>
    <p:restoredTop sz="95190" autoAdjust="0"/>
  </p:normalViewPr>
  <p:slideViewPr>
    <p:cSldViewPr snapToGrid="0">
      <p:cViewPr varScale="1">
        <p:scale>
          <a:sx n="86" d="100"/>
          <a:sy n="86" d="100"/>
        </p:scale>
        <p:origin x="562" y="72"/>
      </p:cViewPr>
      <p:guideLst>
        <p:guide orient="horz" pos="1536"/>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viewProps" Target="viewProp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presProps" Target="presProps.xml"/><Relationship Id="rId10" Type="http://schemas.openxmlformats.org/officeDocument/2006/relationships/slide" Target="slides/slide5.xml"/><Relationship Id="rId19" Type="http://schemas.openxmlformats.org/officeDocument/2006/relationships/slide" Target="slides/slide14.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commentAuthors" Target="commentAuthors.xml"/><Relationship Id="rId27" Type="http://schemas.microsoft.com/office/2015/10/relationships/revisionInfo" Target="revisionInfo.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07D6D5D6-24C7-4B56-B2DF-FCCD525C5D1F}" type="datetimeFigureOut">
              <a:rPr lang="en-US" smtClean="0"/>
              <a:t>7/14/2017</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B36392A5-00F8-4B40-B46C-7CA31B660224}" type="slidenum">
              <a:rPr lang="en-US" smtClean="0"/>
              <a:t>‹#›</a:t>
            </a:fld>
            <a:endParaRPr lang="en-US"/>
          </a:p>
        </p:txBody>
      </p:sp>
    </p:spTree>
    <p:extLst>
      <p:ext uri="{BB962C8B-B14F-4D97-AF65-F5344CB8AC3E}">
        <p14:creationId xmlns:p14="http://schemas.microsoft.com/office/powerpoint/2010/main" val="5509007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copyrights@tea.state.tx.us" TargetMode="External"/><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TE - Title Slide">
    <p:bg>
      <p:bgPr>
        <a:solidFill>
          <a:schemeClr val="bg1"/>
        </a:solidFill>
        <a:effectLst/>
      </p:bgPr>
    </p:bg>
    <p:spTree>
      <p:nvGrpSpPr>
        <p:cNvPr id="1" name=""/>
        <p:cNvGrpSpPr/>
        <p:nvPr/>
      </p:nvGrpSpPr>
      <p:grpSpPr>
        <a:xfrm>
          <a:off x="0" y="0"/>
          <a:ext cx="0" cy="0"/>
          <a:chOff x="0" y="0"/>
          <a:chExt cx="0" cy="0"/>
        </a:xfrm>
      </p:grpSpPr>
      <p:sp>
        <p:nvSpPr>
          <p:cNvPr id="8" name="Rectangle 7"/>
          <p:cNvSpPr/>
          <p:nvPr userDrawn="1"/>
        </p:nvSpPr>
        <p:spPr>
          <a:xfrm>
            <a:off x="4395718" y="0"/>
            <a:ext cx="7796282"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74650" y="1296586"/>
            <a:ext cx="3568700" cy="1460322"/>
          </a:xfrm>
          <a:prstGeom prst="rect">
            <a:avLst/>
          </a:prstGeom>
        </p:spPr>
      </p:pic>
      <p:pic>
        <p:nvPicPr>
          <p:cNvPr id="6" name="Picture 5"/>
          <p:cNvPicPr>
            <a:picLocks noChangeAspect="1"/>
          </p:cNvPicPr>
          <p:nvPr userDrawn="1"/>
        </p:nvPicPr>
        <p:blipFill>
          <a:blip r:embed="rId3">
            <a:extLst>
              <a:ext uri="{28A0092B-C50C-407E-A947-70E740481C1C}">
                <a14:useLocalDpi xmlns:a14="http://schemas.microsoft.com/office/drawing/2010/main" val="0"/>
              </a:ext>
            </a:extLst>
          </a:blip>
          <a:stretch>
            <a:fillRect/>
          </a:stretch>
        </p:blipFill>
        <p:spPr>
          <a:xfrm>
            <a:off x="1312919" y="5591286"/>
            <a:ext cx="1729826" cy="847614"/>
          </a:xfrm>
          <a:prstGeom prst="rect">
            <a:avLst/>
          </a:prstGeom>
        </p:spPr>
      </p:pic>
      <p:sp>
        <p:nvSpPr>
          <p:cNvPr id="7" name="Text Placeholder 6"/>
          <p:cNvSpPr>
            <a:spLocks noGrp="1"/>
          </p:cNvSpPr>
          <p:nvPr>
            <p:ph type="body" sz="quarter" idx="10"/>
          </p:nvPr>
        </p:nvSpPr>
        <p:spPr bwMode="white">
          <a:xfrm>
            <a:off x="4735870" y="1219200"/>
            <a:ext cx="7080130" cy="5072063"/>
          </a:xfrm>
        </p:spPr>
        <p:txBody>
          <a:bodyPr lIns="0" tIns="0" rIns="0" bIns="0" anchor="t" anchorCtr="0"/>
          <a:lstStyle>
            <a:lvl1pPr marL="0" indent="0">
              <a:spcAft>
                <a:spcPts val="600"/>
              </a:spcAft>
              <a:buFontTx/>
              <a:buNone/>
              <a:defRPr sz="7200" spc="-60" baseline="0">
                <a:solidFill>
                  <a:schemeClr val="bg1"/>
                </a:solidFill>
              </a:defRPr>
            </a:lvl1pPr>
            <a:lvl2pPr marL="0" indent="0">
              <a:buFontTx/>
              <a:buNone/>
              <a:defRPr sz="4400">
                <a:solidFill>
                  <a:schemeClr val="accent2">
                    <a:lumMod val="60000"/>
                    <a:lumOff val="40000"/>
                  </a:schemeClr>
                </a:solidFill>
              </a:defRPr>
            </a:lvl2pPr>
          </a:lstStyle>
          <a:p>
            <a:pPr lvl="0"/>
            <a:r>
              <a:rPr lang="en-US"/>
              <a:t>Edit Master text styles</a:t>
            </a:r>
          </a:p>
          <a:p>
            <a:pPr lvl="1"/>
            <a:r>
              <a:rPr lang="en-US"/>
              <a:t>Second level</a:t>
            </a:r>
          </a:p>
        </p:txBody>
      </p:sp>
      <p:cxnSp>
        <p:nvCxnSpPr>
          <p:cNvPr id="13" name="Straight Connector 12"/>
          <p:cNvCxnSpPr/>
          <p:nvPr userDrawn="1"/>
        </p:nvCxnSpPr>
        <p:spPr>
          <a:xfrm>
            <a:off x="4365361" y="0"/>
            <a:ext cx="0" cy="6858000"/>
          </a:xfrm>
          <a:prstGeom prst="line">
            <a:avLst/>
          </a:prstGeom>
          <a:ln w="76200">
            <a:solidFill>
              <a:schemeClr val="accent1"/>
            </a:solidFill>
          </a:ln>
        </p:spPr>
        <p:style>
          <a:lnRef idx="1">
            <a:schemeClr val="accent1"/>
          </a:lnRef>
          <a:fillRef idx="0">
            <a:schemeClr val="accent1"/>
          </a:fillRef>
          <a:effectRef idx="0">
            <a:schemeClr val="accent1"/>
          </a:effectRef>
          <a:fontRef idx="minor">
            <a:schemeClr val="tx1"/>
          </a:fontRef>
        </p:style>
      </p:cxnSp>
    </p:spTree>
    <p:extLst/>
  </p:cSld>
  <p:clrMapOvr>
    <a:masterClrMapping/>
  </p:clrMapOvr>
  <p:extLst mod="1">
    <p:ext uri="{DCECCB84-F9BA-43D5-87BE-67443E8EF086}">
      <p15:sldGuideLst xmlns:p15="http://schemas.microsoft.com/office/powerpoint/2012/main">
        <p15:guide id="1" orient="horz" pos="2160">
          <p15:clr>
            <a:srgbClr val="FBAE40"/>
          </p15:clr>
        </p15:guide>
        <p15:guide id="3" orient="horz" pos="816" userDrawn="1">
          <p15:clr>
            <a:srgbClr val="FBAE40"/>
          </p15:clr>
        </p15:guide>
        <p15:guide id="4" orient="horz" pos="1064" userDrawn="1">
          <p15:clr>
            <a:srgbClr val="FBAE40"/>
          </p15:clr>
        </p15:guide>
        <p15:guide id="5" pos="3010"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CTE - Three Boxes Strok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6" name="Rounded Rectangle 5"/>
          <p:cNvSpPr/>
          <p:nvPr userDrawn="1"/>
        </p:nvSpPr>
        <p:spPr>
          <a:xfrm>
            <a:off x="457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a:xfrm>
            <a:off x="487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
        <p:nvSpPr>
          <p:cNvPr id="8" name="Rounded Rectangle 7"/>
          <p:cNvSpPr/>
          <p:nvPr userDrawn="1"/>
        </p:nvSpPr>
        <p:spPr>
          <a:xfrm>
            <a:off x="8383587" y="1479884"/>
            <a:ext cx="3429634" cy="4297461"/>
          </a:xfrm>
          <a:prstGeom prst="roundRect">
            <a:avLst>
              <a:gd name="adj" fmla="val 5220"/>
            </a:avLst>
          </a:prstGeom>
          <a:no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a:xfrm>
            <a:off x="8686800" y="1768643"/>
            <a:ext cx="2823209" cy="3703901"/>
          </a:xfrm>
          <a:prstGeom prst="rect">
            <a:avLst/>
          </a:prstGeom>
        </p:spPr>
        <p:txBody>
          <a:bodyPr lIns="0" tIns="0" rIns="0" bIns="0" anchor="ctr" anchorCtr="0">
            <a:noAutofit/>
          </a:bodyPr>
          <a:lstStyle>
            <a:lvl1pPr marL="0" indent="0" algn="ctr">
              <a:buFontTx/>
              <a:buNone/>
              <a:defRPr sz="3600">
                <a:solidFill>
                  <a:schemeClr val="tx2"/>
                </a:solidFill>
              </a:defRPr>
            </a:lvl1pPr>
          </a:lstStyle>
          <a:p>
            <a:pPr lvl="0"/>
            <a:r>
              <a:rPr lang="en-US" dirty="0"/>
              <a:t>Click to edit Master text styles</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TE- Copyright">
    <p:bg>
      <p:bgPr>
        <a:solidFill>
          <a:schemeClr val="bg1"/>
        </a:solidFill>
        <a:effectLst/>
      </p:bgPr>
    </p:bg>
    <p:spTree>
      <p:nvGrpSpPr>
        <p:cNvPr id="1" name=""/>
        <p:cNvGrpSpPr/>
        <p:nvPr/>
      </p:nvGrpSpPr>
      <p:grpSpPr>
        <a:xfrm>
          <a:off x="0" y="0"/>
          <a:ext cx="0" cy="0"/>
          <a:chOff x="0" y="0"/>
          <a:chExt cx="0" cy="0"/>
        </a:xfrm>
      </p:grpSpPr>
      <p:sp>
        <p:nvSpPr>
          <p:cNvPr id="4" name="TextBox 3"/>
          <p:cNvSpPr txBox="1"/>
          <p:nvPr userDrawn="1"/>
        </p:nvSpPr>
        <p:spPr>
          <a:xfrm>
            <a:off x="771181" y="1443210"/>
            <a:ext cx="9970265" cy="5170646"/>
          </a:xfrm>
          <a:prstGeom prst="rect">
            <a:avLst/>
          </a:prstGeom>
          <a:noFill/>
        </p:spPr>
        <p:txBody>
          <a:bodyPr wrap="square" lIns="0" tIns="0" rIns="0" bIns="0" rtlCol="0">
            <a:spAutoFit/>
          </a:bodyPr>
          <a:lstStyle/>
          <a:p>
            <a:pPr marL="0" indent="0">
              <a:lnSpc>
                <a:spcPct val="100000"/>
              </a:lnSpc>
              <a:buNone/>
            </a:pPr>
            <a:r>
              <a:rPr lang="en-US" sz="1600" dirty="0">
                <a:solidFill>
                  <a:schemeClr val="tx1"/>
                </a:solidFill>
                <a:latin typeface="Open Sans" charset="0"/>
                <a:ea typeface="Open Sans" charset="0"/>
                <a:cs typeface="Open Sans" charset="0"/>
              </a:rPr>
              <a:t>These Materials are copyrighted © and trademarked ™ as the property of the Texas Education Agency (TEA) and may not be reproduced without the express written permission of TEA, except under the following conditions:</a:t>
            </a:r>
          </a:p>
          <a:p>
            <a:pPr marL="457200" indent="-277813">
              <a:lnSpc>
                <a:spcPct val="100000"/>
              </a:lnSpc>
              <a:buNone/>
            </a:pPr>
            <a:r>
              <a:rPr lang="en-US" sz="1600" dirty="0">
                <a:solidFill>
                  <a:schemeClr val="tx1"/>
                </a:solidFill>
                <a:latin typeface="Open Sans" charset="0"/>
                <a:ea typeface="Open Sans" charset="0"/>
                <a:cs typeface="Open Sans" charset="0"/>
              </a:rPr>
              <a:t>1)  Texas public school districts, charter schools, and Education Service Centers may reproduce and use copies of the Materials and Related Materials for the districts’ and schools’ educational use without obtaining permission from TEA.</a:t>
            </a:r>
          </a:p>
          <a:p>
            <a:pPr marL="457200" indent="-277813">
              <a:lnSpc>
                <a:spcPct val="100000"/>
              </a:lnSpc>
              <a:buNone/>
            </a:pPr>
            <a:r>
              <a:rPr lang="en-US" sz="1600" dirty="0">
                <a:solidFill>
                  <a:schemeClr val="tx1"/>
                </a:solidFill>
                <a:latin typeface="Open Sans" charset="0"/>
                <a:ea typeface="Open Sans" charset="0"/>
                <a:cs typeface="Open Sans" charset="0"/>
              </a:rPr>
              <a:t>2)  Residents of the state of Texas may reproduce and use copies of the Materials and Related Materials for individual personal use only, without obtaining written permission of TEA.</a:t>
            </a:r>
          </a:p>
          <a:p>
            <a:pPr marL="457200" indent="-277813">
              <a:lnSpc>
                <a:spcPct val="100000"/>
              </a:lnSpc>
              <a:buNone/>
            </a:pPr>
            <a:r>
              <a:rPr lang="en-US" sz="1600" dirty="0">
                <a:solidFill>
                  <a:schemeClr val="tx1"/>
                </a:solidFill>
                <a:latin typeface="Open Sans" charset="0"/>
                <a:ea typeface="Open Sans" charset="0"/>
                <a:cs typeface="Open Sans" charset="0"/>
              </a:rPr>
              <a:t>3)  Any portion reproduced must be reproduced in its entirety and remain unedited, unaltered and unchanged in any way.</a:t>
            </a:r>
          </a:p>
          <a:p>
            <a:pPr marL="457200" indent="-277813">
              <a:lnSpc>
                <a:spcPct val="100000"/>
              </a:lnSpc>
              <a:buNone/>
            </a:pPr>
            <a:r>
              <a:rPr lang="en-US" sz="1600" dirty="0">
                <a:solidFill>
                  <a:schemeClr val="tx1"/>
                </a:solidFill>
                <a:latin typeface="Open Sans" charset="0"/>
                <a:ea typeface="Open Sans" charset="0"/>
                <a:cs typeface="Open Sans" charset="0"/>
              </a:rPr>
              <a:t>4)  No monetary charge can be made for the reproduced materials or any document containing them; however, a reasonable charge to cover only the cost of reproduction and distribution may be charged.</a:t>
            </a:r>
          </a:p>
          <a:p>
            <a:pPr marL="0" indent="0">
              <a:lnSpc>
                <a:spcPct val="100000"/>
              </a:lnSpc>
              <a:buNone/>
            </a:pPr>
            <a:r>
              <a:rPr lang="en-US" sz="1600" dirty="0">
                <a:solidFill>
                  <a:schemeClr val="tx1"/>
                </a:solidFill>
                <a:latin typeface="Open Sans" charset="0"/>
                <a:ea typeface="Open Sans" charset="0"/>
                <a:cs typeface="Open Sans" charset="0"/>
              </a:rPr>
              <a:t>Private entities or persons located in Texas that are </a:t>
            </a:r>
            <a:r>
              <a:rPr lang="en-US" sz="1600" b="1" dirty="0">
                <a:solidFill>
                  <a:schemeClr val="tx1"/>
                </a:solidFill>
                <a:latin typeface="Open Sans" charset="0"/>
                <a:ea typeface="Open Sans" charset="0"/>
                <a:cs typeface="Open Sans" charset="0"/>
              </a:rPr>
              <a:t>not</a:t>
            </a:r>
            <a:r>
              <a:rPr lang="en-US" sz="1600" dirty="0">
                <a:solidFill>
                  <a:schemeClr val="tx1"/>
                </a:solidFill>
                <a:latin typeface="Open Sans" charset="0"/>
                <a:ea typeface="Open Sans" charset="0"/>
                <a:cs typeface="Open Sans" charset="0"/>
              </a:rPr>
              <a:t> Texas public school districts, Texas Education Service Centers, or Texas charter schools or any entity, whether public or private, educational or non-educational, located </a:t>
            </a:r>
            <a:r>
              <a:rPr lang="en-US" sz="1600" b="1" dirty="0">
                <a:solidFill>
                  <a:schemeClr val="tx1"/>
                </a:solidFill>
                <a:latin typeface="Open Sans" charset="0"/>
                <a:ea typeface="Open Sans" charset="0"/>
                <a:cs typeface="Open Sans" charset="0"/>
              </a:rPr>
              <a:t>outside the state of Texas</a:t>
            </a:r>
            <a:r>
              <a:rPr lang="en-US" sz="1600" dirty="0">
                <a:solidFill>
                  <a:schemeClr val="tx1"/>
                </a:solidFill>
                <a:latin typeface="Open Sans" charset="0"/>
                <a:ea typeface="Open Sans" charset="0"/>
                <a:cs typeface="Open Sans" charset="0"/>
              </a:rPr>
              <a:t> </a:t>
            </a:r>
            <a:r>
              <a:rPr lang="en-US" sz="1600" i="1" dirty="0">
                <a:solidFill>
                  <a:schemeClr val="tx1"/>
                </a:solidFill>
                <a:latin typeface="Open Sans" charset="0"/>
                <a:ea typeface="Open Sans" charset="0"/>
                <a:cs typeface="Open Sans" charset="0"/>
              </a:rPr>
              <a:t>MUST</a:t>
            </a:r>
            <a:r>
              <a:rPr lang="en-US" sz="1600" dirty="0">
                <a:solidFill>
                  <a:schemeClr val="tx1"/>
                </a:solidFill>
                <a:latin typeface="Open Sans" charset="0"/>
                <a:ea typeface="Open Sans" charset="0"/>
                <a:cs typeface="Open Sans" charset="0"/>
              </a:rPr>
              <a:t> obtain written approval from TEA and will be required to enter into a license agreement that may involve the payment of a licensing fee or a royalty.</a:t>
            </a:r>
          </a:p>
          <a:p>
            <a:pPr marL="0" indent="0">
              <a:lnSpc>
                <a:spcPct val="100000"/>
              </a:lnSpc>
              <a:buNone/>
            </a:pPr>
            <a:r>
              <a:rPr lang="en-US" sz="1600" dirty="0">
                <a:solidFill>
                  <a:schemeClr val="tx1"/>
                </a:solidFill>
                <a:latin typeface="Open Sans" charset="0"/>
                <a:ea typeface="Open Sans" charset="0"/>
                <a:cs typeface="Open Sans" charset="0"/>
              </a:rPr>
              <a:t>For information contact: Office of Copyrights, Trademarks, License Agreements, and Royalties, Texas Education Agency, 1701 N. Congress Ave., Austin, TX  78701-1494; phone 512-463-7004; email: </a:t>
            </a:r>
            <a:r>
              <a:rPr lang="en-US" sz="1600" dirty="0">
                <a:solidFill>
                  <a:schemeClr val="tx1"/>
                </a:solidFill>
                <a:latin typeface="Open Sans" charset="0"/>
                <a:ea typeface="Open Sans" charset="0"/>
                <a:cs typeface="Open Sans" charset="0"/>
                <a:hlinkClick r:id="rId2"/>
              </a:rPr>
              <a:t>copyrights@tea.state.tx.us</a:t>
            </a:r>
            <a:r>
              <a:rPr lang="en-US" sz="1600" dirty="0">
                <a:solidFill>
                  <a:schemeClr val="tx1"/>
                </a:solidFill>
                <a:latin typeface="Open Sans" charset="0"/>
                <a:ea typeface="Open Sans" charset="0"/>
                <a:cs typeface="Open Sans" charset="0"/>
              </a:rPr>
              <a:t>.</a:t>
            </a:r>
          </a:p>
          <a:p>
            <a:pPr>
              <a:lnSpc>
                <a:spcPct val="100000"/>
              </a:lnSpc>
            </a:pPr>
            <a:endParaRPr lang="en-US" sz="1600" dirty="0">
              <a:solidFill>
                <a:schemeClr val="tx1"/>
              </a:solidFill>
              <a:latin typeface="Open Sans" charset="0"/>
              <a:ea typeface="Open Sans" charset="0"/>
              <a:cs typeface="Open Sans" charset="0"/>
            </a:endParaRPr>
          </a:p>
        </p:txBody>
      </p:sp>
      <p:sp>
        <p:nvSpPr>
          <p:cNvPr id="5" name="TextBox 4"/>
          <p:cNvSpPr txBox="1"/>
          <p:nvPr userDrawn="1"/>
        </p:nvSpPr>
        <p:spPr>
          <a:xfrm>
            <a:off x="623456" y="706581"/>
            <a:ext cx="10058400" cy="646331"/>
          </a:xfrm>
          <a:prstGeom prst="rect">
            <a:avLst/>
          </a:prstGeom>
          <a:noFill/>
        </p:spPr>
        <p:txBody>
          <a:bodyPr wrap="square" rtlCol="0">
            <a:spAutoFit/>
          </a:bodyPr>
          <a:lstStyle/>
          <a:p>
            <a:r>
              <a:rPr lang="en-US" sz="3600" b="1" i="0" dirty="0">
                <a:solidFill>
                  <a:schemeClr val="accent2"/>
                </a:solidFill>
                <a:latin typeface="Open Sans SemiBold" charset="0"/>
                <a:ea typeface="Open Sans SemiBold" charset="0"/>
                <a:cs typeface="Open Sans SemiBold" charset="0"/>
              </a:rPr>
              <a:t>Copyright © Texas Education Agency, 2017.</a:t>
            </a:r>
          </a:p>
        </p:txBody>
      </p:sp>
      <p:pic>
        <p:nvPicPr>
          <p:cNvPr id="6" name="Picture 5">
            <a:extLst>
              <a:ext uri="{FF2B5EF4-FFF2-40B4-BE49-F238E27FC236}">
                <a16:creationId xmlns:a16="http://schemas.microsoft.com/office/drawing/2014/main" id="{1083239B-B405-4CCF-BA69-EEF0AD0F28E3}"/>
              </a:ext>
            </a:extLst>
          </p:cNvPr>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11198479" y="6141784"/>
            <a:ext cx="603250" cy="316865"/>
          </a:xfrm>
          <a:prstGeom prst="rect">
            <a:avLst/>
          </a:prstGeom>
          <a:noFill/>
        </p:spPr>
      </p:pic>
    </p:spTree>
    <p:extLst>
      <p:ext uri="{BB962C8B-B14F-4D97-AF65-F5344CB8AC3E}">
        <p14:creationId xmlns:p14="http://schemas.microsoft.com/office/powerpoint/2010/main" val="12273282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TE - Standard Text">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aseline="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110557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600"/>
            </a:lvl3pPr>
            <a:lvl4pPr marL="914400">
              <a:lnSpc>
                <a:spcPct val="100000"/>
              </a:lnSpc>
              <a:buClr>
                <a:schemeClr val="accent2"/>
              </a:buClr>
              <a:defRPr sz="2400"/>
            </a:lvl4pPr>
            <a:lvl5pPr marL="1143000">
              <a:lnSpc>
                <a:spcPct val="100000"/>
              </a:lnSpc>
              <a:buClr>
                <a:schemeClr val="accent2"/>
              </a:buClr>
              <a:defRPr sz="22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0383041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TE - Two Text Columns">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40664"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6477000" y="1420420"/>
            <a:ext cx="5328050"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TE - Half Text Half Blank">
    <p:spTree>
      <p:nvGrpSpPr>
        <p:cNvPr id="1" name=""/>
        <p:cNvGrpSpPr/>
        <p:nvPr/>
      </p:nvGrpSpPr>
      <p:grpSpPr>
        <a:xfrm>
          <a:off x="0" y="0"/>
          <a:ext cx="0" cy="0"/>
          <a:chOff x="0" y="0"/>
          <a:chExt cx="0" cy="0"/>
        </a:xfrm>
      </p:grpSpPr>
      <p:sp>
        <p:nvSpPr>
          <p:cNvPr id="2" name="Title 1"/>
          <p:cNvSpPr>
            <a:spLocks noGrp="1"/>
          </p:cNvSpPr>
          <p:nvPr>
            <p:ph type="title"/>
          </p:nvPr>
        </p:nvSpPr>
        <p:spPr>
          <a:xfrm>
            <a:off x="740528"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737881" y="1420420"/>
            <a:ext cx="535494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TE - Quote and Text">
    <p:spTree>
      <p:nvGrpSpPr>
        <p:cNvPr id="1" name=""/>
        <p:cNvGrpSpPr/>
        <p:nvPr/>
      </p:nvGrpSpPr>
      <p:grpSpPr>
        <a:xfrm>
          <a:off x="0" y="0"/>
          <a:ext cx="0" cy="0"/>
          <a:chOff x="0" y="0"/>
          <a:chExt cx="0" cy="0"/>
        </a:xfrm>
      </p:grpSpPr>
      <p:sp>
        <p:nvSpPr>
          <p:cNvPr id="2" name="Title 1"/>
          <p:cNvSpPr>
            <a:spLocks noGrp="1"/>
          </p:cNvSpPr>
          <p:nvPr>
            <p:ph type="title"/>
          </p:nvPr>
        </p:nvSpPr>
        <p:spPr>
          <a:xfrm>
            <a:off x="727081" y="407209"/>
            <a:ext cx="10059452" cy="876300"/>
          </a:xfrm>
        </p:spPr>
        <p:txBody>
          <a:bodyPr>
            <a:noAutofit/>
          </a:bodyPr>
          <a:lstStyle>
            <a:lvl1pPr>
              <a:defRPr sz="3600"/>
            </a:lvl1pPr>
          </a:lstStyle>
          <a:p>
            <a:r>
              <a:rPr lang="en-US" dirty="0"/>
              <a:t>Click to edit Master title style</a:t>
            </a:r>
          </a:p>
        </p:txBody>
      </p:sp>
      <p:sp>
        <p:nvSpPr>
          <p:cNvPr id="12" name="Content Placeholder 2"/>
          <p:cNvSpPr>
            <a:spLocks noGrp="1"/>
          </p:cNvSpPr>
          <p:nvPr>
            <p:ph sz="half" idx="1" hasCustomPrompt="1"/>
          </p:nvPr>
        </p:nvSpPr>
        <p:spPr>
          <a:xfrm>
            <a:off x="6470650" y="1420420"/>
            <a:ext cx="5349874" cy="4734318"/>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Content Placeholder 2"/>
          <p:cNvSpPr>
            <a:spLocks noGrp="1"/>
          </p:cNvSpPr>
          <p:nvPr>
            <p:ph sz="half" idx="10" hasCustomPrompt="1"/>
          </p:nvPr>
        </p:nvSpPr>
        <p:spPr>
          <a:xfrm>
            <a:off x="749300" y="1420420"/>
            <a:ext cx="5343525" cy="4554209"/>
          </a:xfrm>
          <a:prstGeom prst="rect">
            <a:avLst/>
          </a:prstGeom>
        </p:spPr>
        <p:txBody>
          <a:bodyPr lIns="365760" tIns="0" rIns="365760" bIns="0">
            <a:noAutofit/>
          </a:bodyPr>
          <a:lstStyle>
            <a:lvl1pPr marL="0" indent="0">
              <a:lnSpc>
                <a:spcPct val="100000"/>
              </a:lnSpc>
              <a:spcBef>
                <a:spcPts val="1000"/>
              </a:spcBef>
              <a:buFontTx/>
              <a:buNone/>
              <a:defRPr sz="2600"/>
            </a:lvl1pPr>
            <a:lvl2pPr marL="342900" indent="-342900" algn="r">
              <a:lnSpc>
                <a:spcPct val="100000"/>
              </a:lnSpc>
              <a:spcBef>
                <a:spcPts val="1000"/>
              </a:spcBef>
              <a:buClr>
                <a:schemeClr val="accent1"/>
              </a:buClr>
              <a:buFont typeface=".AppleSystemUIFont" charset="-120"/>
              <a:buChar char="–"/>
              <a:tabLst/>
              <a:defRPr sz="2600">
                <a:solidFill>
                  <a:schemeClr val="accent1"/>
                </a:solidFill>
              </a:defRPr>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TE - Text Callout and Text">
    <p:spTree>
      <p:nvGrpSpPr>
        <p:cNvPr id="1" name=""/>
        <p:cNvGrpSpPr/>
        <p:nvPr/>
      </p:nvGrpSpPr>
      <p:grpSpPr>
        <a:xfrm>
          <a:off x="0" y="0"/>
          <a:ext cx="0" cy="0"/>
          <a:chOff x="0" y="0"/>
          <a:chExt cx="0" cy="0"/>
        </a:xfrm>
      </p:grpSpPr>
      <p:sp>
        <p:nvSpPr>
          <p:cNvPr id="12" name="Content Placeholder 2"/>
          <p:cNvSpPr>
            <a:spLocks noGrp="1"/>
          </p:cNvSpPr>
          <p:nvPr>
            <p:ph sz="half" idx="1" hasCustomPrompt="1"/>
          </p:nvPr>
        </p:nvSpPr>
        <p:spPr>
          <a:xfrm>
            <a:off x="764775" y="752167"/>
            <a:ext cx="4603638" cy="5314080"/>
          </a:xfrm>
          <a:prstGeom prst="rect">
            <a:avLst/>
          </a:prstGeom>
        </p:spPr>
        <p:txBody>
          <a:bodyPr lIns="0" tIns="0" rIns="0" bIns="0" anchor="ctr" anchorCtr="0">
            <a:noAutofit/>
          </a:bodyPr>
          <a:lstStyle>
            <a:lvl1pPr marL="0" indent="0" algn="ctr">
              <a:lnSpc>
                <a:spcPct val="100000"/>
              </a:lnSpc>
              <a:spcBef>
                <a:spcPts val="1000"/>
              </a:spcBef>
              <a:buFontTx/>
              <a:buNone/>
              <a:defRPr sz="4600">
                <a:solidFill>
                  <a:schemeClr val="tx2"/>
                </a:solidFill>
              </a:defRPr>
            </a:lvl1pPr>
            <a:lvl2pPr marL="0" indent="0" algn="ctr">
              <a:lnSpc>
                <a:spcPct val="100000"/>
              </a:lnSpc>
              <a:spcBef>
                <a:spcPts val="1000"/>
              </a:spcBef>
              <a:buClr>
                <a:schemeClr val="accent1"/>
              </a:buClr>
              <a:buFontTx/>
              <a:buNone/>
              <a:tabLst/>
              <a:defRPr sz="2600">
                <a:solidFill>
                  <a:schemeClr val="accent2"/>
                </a:solidFill>
              </a:defRPr>
            </a:lvl2pPr>
            <a:lvl3pPr marL="685800">
              <a:lnSpc>
                <a:spcPct val="100000"/>
              </a:lnSpc>
              <a:buClr>
                <a:schemeClr val="accent2"/>
              </a:buClr>
              <a:defRPr sz="2200"/>
            </a:lvl3pPr>
            <a:lvl4pPr marL="914400">
              <a:lnSpc>
                <a:spcPct val="100000"/>
              </a:lnSpc>
              <a:buClr>
                <a:schemeClr val="accent2"/>
              </a:buClr>
              <a:defRPr sz="2000"/>
            </a:lvl4pPr>
            <a:lvl5pPr marL="1143000">
              <a:lnSpc>
                <a:spcPct val="100000"/>
              </a:lnSpc>
              <a:buClr>
                <a:schemeClr val="accent2"/>
              </a:buClr>
              <a:defRPr/>
            </a:lvl5pPr>
          </a:lstStyle>
          <a:p>
            <a:pPr lvl="0"/>
            <a:r>
              <a:rPr lang="en-US" dirty="0"/>
              <a:t>Edit Master text styles</a:t>
            </a:r>
          </a:p>
          <a:p>
            <a:pPr lvl="1"/>
            <a:r>
              <a:rPr lang="en-US" dirty="0"/>
              <a:t>Second level</a:t>
            </a:r>
          </a:p>
        </p:txBody>
      </p:sp>
      <p:sp>
        <p:nvSpPr>
          <p:cNvPr id="7" name="Content Placeholder 2"/>
          <p:cNvSpPr>
            <a:spLocks noGrp="1"/>
          </p:cNvSpPr>
          <p:nvPr>
            <p:ph sz="half" idx="10" hasCustomPrompt="1"/>
          </p:nvPr>
        </p:nvSpPr>
        <p:spPr>
          <a:xfrm>
            <a:off x="5733230" y="771491"/>
            <a:ext cx="5349874" cy="5304844"/>
          </a:xfrm>
          <a:prstGeom prst="rect">
            <a:avLst/>
          </a:prstGeom>
        </p:spPr>
        <p:txBody>
          <a:bodyPr lIns="0" tIns="0" rIns="0" bIns="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TE - Boxed Text Callout and Text">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12" name="Content Placeholder 2"/>
          <p:cNvSpPr>
            <a:spLocks noGrp="1"/>
          </p:cNvSpPr>
          <p:nvPr>
            <p:ph sz="half" idx="1" hasCustomPrompt="1"/>
          </p:nvPr>
        </p:nvSpPr>
        <p:spPr>
          <a:xfrm>
            <a:off x="4565649" y="1478280"/>
            <a:ext cx="7254875" cy="3916680"/>
          </a:xfrm>
          <a:prstGeom prst="rect">
            <a:avLst/>
          </a:prstGeom>
        </p:spPr>
        <p:txBody>
          <a:bodyPr lIns="0" tIns="0" rIns="0" bIns="0" anchor="t" anchorCtr="0">
            <a:noAutofit/>
          </a:bodyPr>
          <a:lstStyle>
            <a:lvl1pPr marL="0" indent="0">
              <a:lnSpc>
                <a:spcPct val="100000"/>
              </a:lnSpc>
              <a:spcBef>
                <a:spcPts val="1000"/>
              </a:spcBef>
              <a:buFontTx/>
              <a:buNone/>
              <a:defRPr sz="2600"/>
            </a:lvl1pPr>
            <a:lvl2pPr marL="342900" indent="-342900">
              <a:lnSpc>
                <a:spcPct val="100000"/>
              </a:lnSpc>
              <a:spcBef>
                <a:spcPts val="1000"/>
              </a:spcBef>
              <a:buClr>
                <a:schemeClr val="accent1"/>
              </a:buClr>
              <a:buFont typeface=".AppleSystemUIFont" charset="-120"/>
              <a:buChar char="&gt;"/>
              <a:tabLst/>
              <a:defRPr sz="2600"/>
            </a:lvl2pPr>
            <a:lvl3pPr marL="685800">
              <a:lnSpc>
                <a:spcPct val="100000"/>
              </a:lnSpc>
              <a:buClr>
                <a:schemeClr val="accent2"/>
              </a:buClr>
              <a:defRPr sz="2400"/>
            </a:lvl3pPr>
            <a:lvl4pPr marL="914400">
              <a:lnSpc>
                <a:spcPct val="100000"/>
              </a:lnSpc>
              <a:buClr>
                <a:schemeClr val="accent2"/>
              </a:buClr>
              <a:defRPr sz="2200"/>
            </a:lvl4pPr>
            <a:lvl5pPr marL="1143000">
              <a:lnSpc>
                <a:spcPct val="100000"/>
              </a:lnSpc>
              <a:buClr>
                <a:schemeClr val="accent2"/>
              </a:buClr>
              <a:defRPr sz="2000"/>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Rounded Rectangle 3"/>
          <p:cNvSpPr/>
          <p:nvPr userDrawn="1"/>
        </p:nvSpPr>
        <p:spPr>
          <a:xfrm>
            <a:off x="742952" y="1479885"/>
            <a:ext cx="3429634" cy="3341906"/>
          </a:xfrm>
          <a:prstGeom prst="roundRect">
            <a:avLst>
              <a:gd name="adj" fmla="val 5220"/>
            </a:avLst>
          </a:prstGeom>
          <a:solidFill>
            <a:schemeClr val="bg1"/>
          </a:solidFill>
          <a:ln>
            <a:solidFill>
              <a:schemeClr val="tx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a:xfrm>
            <a:off x="1046165" y="1768644"/>
            <a:ext cx="2823209" cy="2761004"/>
          </a:xfrm>
          <a:prstGeom prst="rect">
            <a:avLst/>
          </a:prstGeom>
        </p:spPr>
        <p:txBody>
          <a:bodyPr lIns="0" tIns="0" rIns="0" bIns="0" anchor="ctr" anchorCtr="0">
            <a:noAutofit/>
          </a:bodyPr>
          <a:lstStyle>
            <a:lvl1pPr marL="0" indent="0" algn="ctr">
              <a:buFontTx/>
              <a:buNone/>
              <a:defRPr sz="4000">
                <a:solidFill>
                  <a:schemeClr val="accent1"/>
                </a:solidFill>
              </a:defRPr>
            </a:lvl1pPr>
          </a:lstStyle>
          <a:p>
            <a:pPr lvl="0"/>
            <a:r>
              <a:rPr lang="en-US" dirty="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CTE - Three Boxes Filled">
    <p:spTree>
      <p:nvGrpSpPr>
        <p:cNvPr id="1" name=""/>
        <p:cNvGrpSpPr/>
        <p:nvPr/>
      </p:nvGrpSpPr>
      <p:grpSpPr>
        <a:xfrm>
          <a:off x="0" y="0"/>
          <a:ext cx="0" cy="0"/>
          <a:chOff x="0" y="0"/>
          <a:chExt cx="0" cy="0"/>
        </a:xfrm>
      </p:grpSpPr>
      <p:sp>
        <p:nvSpPr>
          <p:cNvPr id="2" name="Title 1"/>
          <p:cNvSpPr>
            <a:spLocks noGrp="1"/>
          </p:cNvSpPr>
          <p:nvPr>
            <p:ph type="title"/>
          </p:nvPr>
        </p:nvSpPr>
        <p:spPr>
          <a:xfrm>
            <a:off x="740664" y="407209"/>
            <a:ext cx="10059452" cy="876300"/>
          </a:xfrm>
        </p:spPr>
        <p:txBody>
          <a:bodyPr>
            <a:noAutofit/>
          </a:bodyPr>
          <a:lstStyle>
            <a:lvl1pPr>
              <a:defRPr sz="3600" b="1" i="0" spc="-60" baseline="0">
                <a:latin typeface="Open Sans SemiBold" charset="0"/>
                <a:ea typeface="Open Sans SemiBold" charset="0"/>
                <a:cs typeface="Open Sans SemiBold" charset="0"/>
              </a:defRPr>
            </a:lvl1pPr>
          </a:lstStyle>
          <a:p>
            <a:r>
              <a:rPr lang="en-US" dirty="0"/>
              <a:t>Click to edit Master title style</a:t>
            </a:r>
          </a:p>
        </p:txBody>
      </p:sp>
      <p:sp>
        <p:nvSpPr>
          <p:cNvPr id="4" name="Rounded Rectangle 3"/>
          <p:cNvSpPr/>
          <p:nvPr userDrawn="1"/>
        </p:nvSpPr>
        <p:spPr>
          <a:xfrm>
            <a:off x="742952" y="1479884"/>
            <a:ext cx="3429634" cy="3838875"/>
          </a:xfrm>
          <a:prstGeom prst="roundRect">
            <a:avLst>
              <a:gd name="adj" fmla="val 5220"/>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5" name="Text Placeholder 5"/>
          <p:cNvSpPr>
            <a:spLocks noGrp="1"/>
          </p:cNvSpPr>
          <p:nvPr>
            <p:ph type="body" sz="quarter" idx="10"/>
          </p:nvPr>
        </p:nvSpPr>
        <p:spPr bwMode="white">
          <a:xfrm>
            <a:off x="1046165"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6" name="Rounded Rectangle 5"/>
          <p:cNvSpPr/>
          <p:nvPr userDrawn="1"/>
        </p:nvSpPr>
        <p:spPr>
          <a:xfrm>
            <a:off x="4573587" y="1479884"/>
            <a:ext cx="3429634" cy="3838875"/>
          </a:xfrm>
          <a:prstGeom prst="roundRect">
            <a:avLst>
              <a:gd name="adj" fmla="val 5220"/>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atin typeface="Open Sans" charset="0"/>
              <a:ea typeface="Open Sans" charset="0"/>
              <a:cs typeface="Open Sans" charset="0"/>
            </a:endParaRPr>
          </a:p>
        </p:txBody>
      </p:sp>
      <p:sp>
        <p:nvSpPr>
          <p:cNvPr id="7" name="Text Placeholder 5"/>
          <p:cNvSpPr>
            <a:spLocks noGrp="1"/>
          </p:cNvSpPr>
          <p:nvPr>
            <p:ph type="body" sz="quarter" idx="11"/>
          </p:nvPr>
        </p:nvSpPr>
        <p:spPr bwMode="white">
          <a:xfrm>
            <a:off x="487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
        <p:nvSpPr>
          <p:cNvPr id="8" name="Rounded Rectangle 7"/>
          <p:cNvSpPr/>
          <p:nvPr userDrawn="1"/>
        </p:nvSpPr>
        <p:spPr>
          <a:xfrm>
            <a:off x="8383587" y="1479884"/>
            <a:ext cx="3429634" cy="3838875"/>
          </a:xfrm>
          <a:prstGeom prst="roundRect">
            <a:avLst>
              <a:gd name="adj" fmla="val 5220"/>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indent="0" algn="ctr" defTabSz="457200" rtl="0" eaLnBrk="1" fontAlgn="auto" latinLnBrk="0" hangingPunct="1">
              <a:lnSpc>
                <a:spcPct val="100000"/>
              </a:lnSpc>
              <a:spcBef>
                <a:spcPts val="0"/>
              </a:spcBef>
              <a:spcAft>
                <a:spcPts val="0"/>
              </a:spcAft>
              <a:buClrTx/>
              <a:buSzTx/>
              <a:buFontTx/>
              <a:buNone/>
              <a:tabLst/>
              <a:defRPr/>
            </a:pPr>
            <a:endParaRPr lang="en-US" sz="1400" dirty="0">
              <a:ln>
                <a:solidFill>
                  <a:schemeClr val="bg1"/>
                </a:solidFill>
              </a:ln>
              <a:solidFill>
                <a:schemeClr val="tx2"/>
              </a:solidFill>
              <a:latin typeface="Open Sans" charset="0"/>
              <a:ea typeface="Open Sans" charset="0"/>
              <a:cs typeface="Open Sans" charset="0"/>
            </a:endParaRPr>
          </a:p>
        </p:txBody>
      </p:sp>
      <p:sp>
        <p:nvSpPr>
          <p:cNvPr id="9" name="Text Placeholder 5"/>
          <p:cNvSpPr>
            <a:spLocks noGrp="1"/>
          </p:cNvSpPr>
          <p:nvPr>
            <p:ph type="body" sz="quarter" idx="12"/>
          </p:nvPr>
        </p:nvSpPr>
        <p:spPr bwMode="white">
          <a:xfrm>
            <a:off x="8686800" y="1768644"/>
            <a:ext cx="2823209" cy="3260556"/>
          </a:xfrm>
          <a:prstGeom prst="rect">
            <a:avLst/>
          </a:prstGeom>
        </p:spPr>
        <p:txBody>
          <a:bodyPr lIns="0" tIns="0" rIns="0" bIns="0" anchor="ctr" anchorCtr="0">
            <a:noAutofit/>
          </a:bodyPr>
          <a:lstStyle>
            <a:lvl1pPr marL="0" indent="0" algn="ctr">
              <a:buFontTx/>
              <a:buNone/>
              <a:defRPr sz="3600">
                <a:solidFill>
                  <a:schemeClr val="bg1"/>
                </a:solidFill>
              </a:defRPr>
            </a:lvl1pPr>
          </a:lstStyle>
          <a:p>
            <a:pPr lvl="0"/>
            <a:r>
              <a:rPr lang="en-US" dirty="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3" Type="http://schemas.openxmlformats.org/officeDocument/2006/relationships/slideLayout" Target="../slideLayouts/slideLayout4.xml"/><Relationship Id="rId7" Type="http://schemas.openxmlformats.org/officeDocument/2006/relationships/slideLayout" Target="../slideLayouts/slideLayout8.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image" Target="../media/image3.png"/><Relationship Id="rId5" Type="http://schemas.openxmlformats.org/officeDocument/2006/relationships/slideLayout" Target="../slideLayouts/slideLayout6.xml"/><Relationship Id="rId10" Type="http://schemas.openxmlformats.org/officeDocument/2006/relationships/theme" Target="../theme/theme2.xml"/><Relationship Id="rId4" Type="http://schemas.openxmlformats.org/officeDocument/2006/relationships/slideLayout" Target="../slideLayouts/slideLayout5.xml"/><Relationship Id="rId9"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38179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0853740"/>
      </p:ext>
    </p:extLst>
  </p:cSld>
  <p:clrMap bg1="lt1" tx1="dk1" bg2="lt2" tx2="dk2" accent1="accent1" accent2="accent2" accent3="accent3" accent4="accent4" accent5="accent5" accent6="accent6" hlink="hlink" folHlink="folHlink"/>
  <p:sldLayoutIdLst>
    <p:sldLayoutId id="2147483749" r:id="rId1"/>
  </p:sldLayoutIdLst>
  <p:txStyles>
    <p:titleStyle>
      <a:lvl1pPr algn="l" defTabSz="914400" rtl="0" eaLnBrk="1" latinLnBrk="0" hangingPunct="1">
        <a:lnSpc>
          <a:spcPct val="90000"/>
        </a:lnSpc>
        <a:spcBef>
          <a:spcPct val="0"/>
        </a:spcBef>
        <a:buNone/>
        <a:defRPr sz="4400" kern="1200">
          <a:solidFill>
            <a:schemeClr val="tx1"/>
          </a:solidFill>
          <a:latin typeface="Open Sans"/>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38" userDrawn="1">
          <p15:clr>
            <a:srgbClr val="F26B43"/>
          </p15:clr>
        </p15:guide>
        <p15:guide id="2" pos="236" userDrawn="1">
          <p15:clr>
            <a:srgbClr val="F26B43"/>
          </p15:clr>
        </p15:guide>
        <p15:guide id="3" orient="horz" pos="2160">
          <p15:clr>
            <a:srgbClr val="F26B43"/>
          </p15:clr>
        </p15:guide>
        <p15:guide id="4" orient="horz" pos="264">
          <p15:clr>
            <a:srgbClr val="F26B43"/>
          </p15:clr>
        </p15:guide>
        <p15:guide id="5" pos="7450" userDrawn="1">
          <p15:clr>
            <a:srgbClr val="F26B43"/>
          </p15:clr>
        </p15:guide>
        <p15:guide id="6" orient="horz" pos="4056">
          <p15:clr>
            <a:srgbClr val="F26B43"/>
          </p15:clr>
        </p15:guide>
        <p15:guide id="7" pos="2722" userDrawn="1">
          <p15:clr>
            <a:srgbClr val="F26B43"/>
          </p15:clr>
        </p15:guide>
        <p15:guide id="8" pos="3718" userDrawn="1">
          <p15:clr>
            <a:srgbClr val="F26B43"/>
          </p15:clr>
        </p15:guide>
        <p15:guide id="13" pos="3958" userDrawn="1">
          <p15:clr>
            <a:srgbClr val="F26B43"/>
          </p15:clr>
        </p15:guide>
        <p15:guide id="14" pos="2484" userDrawn="1">
          <p15:clr>
            <a:srgbClr val="F26B43"/>
          </p15:clr>
        </p15:guide>
        <p15:guide id="15" pos="4968" userDrawn="1">
          <p15:clr>
            <a:srgbClr val="F26B43"/>
          </p15:clr>
        </p15:guide>
        <p15:guide id="16" pos="520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40664" y="407209"/>
            <a:ext cx="10081127" cy="876300"/>
          </a:xfrm>
          <a:prstGeom prst="rect">
            <a:avLst/>
          </a:prstGeom>
        </p:spPr>
        <p:txBody>
          <a:bodyPr vert="horz" lIns="0" tIns="0" rIns="0" bIns="0" rtlCol="0" anchor="b" anchorCtr="0">
            <a:noAutofit/>
          </a:bodyPr>
          <a:lstStyle/>
          <a:p>
            <a:r>
              <a:rPr lang="en-US" dirty="0"/>
              <a:t>Click to edit Master title style</a:t>
            </a:r>
          </a:p>
        </p:txBody>
      </p:sp>
      <p:sp>
        <p:nvSpPr>
          <p:cNvPr id="6" name="Rectangle 5"/>
          <p:cNvSpPr/>
          <p:nvPr userDrawn="1"/>
        </p:nvSpPr>
        <p:spPr>
          <a:xfrm>
            <a:off x="0" y="0"/>
            <a:ext cx="3749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Picture 6"/>
          <p:cNvPicPr>
            <a:picLocks noChangeAspect="1"/>
          </p:cNvPicPr>
          <p:nvPr userDrawn="1"/>
        </p:nvPicPr>
        <p:blipFill>
          <a:blip r:embed="rId11">
            <a:extLst>
              <a:ext uri="{28A0092B-C50C-407E-A947-70E740481C1C}">
                <a14:useLocalDpi xmlns:a14="http://schemas.microsoft.com/office/drawing/2010/main" val="0"/>
              </a:ext>
            </a:extLst>
          </a:blip>
          <a:stretch>
            <a:fillRect/>
          </a:stretch>
        </p:blipFill>
        <p:spPr>
          <a:xfrm>
            <a:off x="11063557" y="209405"/>
            <a:ext cx="755278" cy="962170"/>
          </a:xfrm>
          <a:prstGeom prst="rect">
            <a:avLst/>
          </a:prstGeom>
        </p:spPr>
      </p:pic>
      <p:sp>
        <p:nvSpPr>
          <p:cNvPr id="10" name="Footer Placeholder 4"/>
          <p:cNvSpPr txBox="1">
            <a:spLocks/>
          </p:cNvSpPr>
          <p:nvPr userDrawn="1"/>
        </p:nvSpPr>
        <p:spPr>
          <a:xfrm>
            <a:off x="5615582" y="6511896"/>
            <a:ext cx="5903232" cy="292608"/>
          </a:xfrm>
          <a:prstGeom prst="rect">
            <a:avLst/>
          </a:prstGeom>
        </p:spPr>
        <p:txBody>
          <a:bodyPr vert="horz" lIns="0" tIns="0" rIns="0" bIns="0" rtlCol="0" anchor="ctr"/>
          <a:lstStyle>
            <a:defPPr>
              <a:defRPr lang="en-US"/>
            </a:defPPr>
            <a:lvl1pPr marL="0" algn="l" defTabSz="914400" rtl="0" eaLnBrk="1" latinLnBrk="0" hangingPunct="1">
              <a:defRPr sz="9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US" sz="900" kern="1200" dirty="0">
                <a:solidFill>
                  <a:schemeClr val="tx1"/>
                </a:solidFill>
                <a:effectLst/>
                <a:latin typeface="Open Sans" charset="0"/>
                <a:ea typeface="Open Sans" charset="0"/>
                <a:cs typeface="Open Sans" charset="0"/>
              </a:rPr>
              <a:t>Copyright © Texas Education Agency, 2017. All rights reserved.</a:t>
            </a:r>
          </a:p>
        </p:txBody>
      </p:sp>
      <p:sp>
        <p:nvSpPr>
          <p:cNvPr id="12" name="Slide Number Placeholder 5"/>
          <p:cNvSpPr txBox="1">
            <a:spLocks/>
          </p:cNvSpPr>
          <p:nvPr userDrawn="1"/>
        </p:nvSpPr>
        <p:spPr bwMode="white">
          <a:xfrm>
            <a:off x="11439643" y="6516860"/>
            <a:ext cx="385100" cy="293058"/>
          </a:xfrm>
          <a:prstGeom prst="rect">
            <a:avLst/>
          </a:prstGeom>
        </p:spPr>
        <p:txBody>
          <a:bodyPr vert="horz" lIns="0" tIns="0" rIns="0" bIns="0" rtlCol="0" anchor="ctr"/>
          <a:lstStyle>
            <a:defPPr>
              <a:defRPr lang="en-US"/>
            </a:defPPr>
            <a:lvl1pPr marL="0" algn="ctr" defTabSz="914400" rtl="0" eaLnBrk="1" latinLnBrk="0" hangingPunct="1">
              <a:defRPr sz="9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fld id="{E608A8CB-4E2C-4D2E-96BC-30A48E4C4EB8}" type="slidenum">
              <a:rPr lang="en-US" sz="1050" b="1" i="0" smtClean="0">
                <a:solidFill>
                  <a:srgbClr val="C00000"/>
                </a:solidFill>
                <a:latin typeface="Open Sans SemiBold" charset="0"/>
                <a:ea typeface="Open Sans SemiBold" charset="0"/>
                <a:cs typeface="Open Sans SemiBold" charset="0"/>
              </a:rPr>
              <a:pPr algn="r"/>
              <a:t>‹#›</a:t>
            </a:fld>
            <a:endParaRPr lang="en-US" sz="1050" b="1" i="0" dirty="0">
              <a:solidFill>
                <a:srgbClr val="C00000"/>
              </a:solidFill>
              <a:latin typeface="Open Sans SemiBold" charset="0"/>
              <a:ea typeface="Open Sans SemiBold" charset="0"/>
              <a:cs typeface="Open Sans SemiBold" charset="0"/>
            </a:endParaRPr>
          </a:p>
        </p:txBody>
      </p:sp>
    </p:spTree>
    <p:extLst>
      <p:ext uri="{BB962C8B-B14F-4D97-AF65-F5344CB8AC3E}">
        <p14:creationId xmlns:p14="http://schemas.microsoft.com/office/powerpoint/2010/main" val="132817940"/>
      </p:ext>
    </p:extLst>
  </p:cSld>
  <p:clrMap bg1="lt1" tx1="dk1" bg2="lt2" tx2="dk2" accent1="accent1" accent2="accent2" accent3="accent3" accent4="accent4" accent5="accent5" accent6="accent6" hlink="hlink" folHlink="folHlink"/>
  <p:sldLayoutIdLst>
    <p:sldLayoutId id="2147483793" r:id="rId1"/>
    <p:sldLayoutId id="2147483781" r:id="rId2"/>
    <p:sldLayoutId id="2147483786" r:id="rId3"/>
    <p:sldLayoutId id="2147483787" r:id="rId4"/>
    <p:sldLayoutId id="2147483792" r:id="rId5"/>
    <p:sldLayoutId id="2147483788" r:id="rId6"/>
    <p:sldLayoutId id="2147483789" r:id="rId7"/>
    <p:sldLayoutId id="2147483790" r:id="rId8"/>
    <p:sldLayoutId id="2147483791" r:id="rId9"/>
  </p:sldLayoutIdLst>
  <p:txStyles>
    <p:titleStyle>
      <a:lvl1pPr algn="l" defTabSz="914400" rtl="0" eaLnBrk="1" latinLnBrk="0" hangingPunct="1">
        <a:lnSpc>
          <a:spcPct val="90000"/>
        </a:lnSpc>
        <a:spcBef>
          <a:spcPct val="0"/>
        </a:spcBef>
        <a:buNone/>
        <a:defRPr sz="3600" b="1" i="0" kern="1200" spc="-60" baseline="0">
          <a:solidFill>
            <a:schemeClr val="accent2"/>
          </a:solidFill>
          <a:latin typeface="Open Sans SemiBold" charset="0"/>
          <a:ea typeface="Open Sans SemiBold" charset="0"/>
          <a:cs typeface="Open Sans SemiBold" charset="0"/>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Open Sans"/>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Open Sans"/>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Open Sans"/>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Open Sans"/>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2876" userDrawn="1">
          <p15:clr>
            <a:srgbClr val="F26B43"/>
          </p15:clr>
        </p15:guide>
        <p15:guide id="3" orient="horz" pos="2160">
          <p15:clr>
            <a:srgbClr val="F26B43"/>
          </p15:clr>
        </p15:guide>
        <p15:guide id="4" orient="horz" pos="264">
          <p15:clr>
            <a:srgbClr val="F26B43"/>
          </p15:clr>
        </p15:guide>
        <p15:guide id="6" orient="horz" pos="3877" userDrawn="1">
          <p15:clr>
            <a:srgbClr val="F26B43"/>
          </p15:clr>
        </p15:guide>
        <p15:guide id="8" pos="2638" userDrawn="1">
          <p15:clr>
            <a:srgbClr val="F26B43"/>
          </p15:clr>
        </p15:guide>
        <p15:guide id="17" orient="horz" pos="738" userDrawn="1">
          <p15:clr>
            <a:srgbClr val="F26B43"/>
          </p15:clr>
        </p15:guide>
        <p15:guide id="18" pos="3838" userDrawn="1">
          <p15:clr>
            <a:srgbClr val="F26B43"/>
          </p15:clr>
        </p15:guide>
        <p15:guide id="19" pos="472" userDrawn="1">
          <p15:clr>
            <a:srgbClr val="F26B43"/>
          </p15:clr>
        </p15:guide>
        <p15:guide id="20" pos="7446" userDrawn="1">
          <p15:clr>
            <a:srgbClr val="F26B43"/>
          </p15:clr>
        </p15:guide>
        <p15:guide id="21" pos="4076" userDrawn="1">
          <p15:clr>
            <a:srgbClr val="F26B43"/>
          </p15:clr>
        </p15:guide>
        <p15:guide id="22" pos="3958" userDrawn="1">
          <p15:clr>
            <a:srgbClr val="F26B43"/>
          </p15:clr>
        </p15:guide>
        <p15:guide id="23" pos="5042" userDrawn="1">
          <p15:clr>
            <a:srgbClr val="F26B43"/>
          </p15:clr>
        </p15:guide>
        <p15:guide id="24" pos="5280" userDrawn="1">
          <p15:clr>
            <a:srgbClr val="F26B43"/>
          </p15:clr>
        </p15:guide>
        <p15:guide id="25" orient="horz" pos="4224"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wmf"/><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hyperlink" Target="http://www.fcc.gov/encyclopedia/fm-query-broadcast-station-search" TargetMode="Externa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11.wmf"/><Relationship Id="rId2" Type="http://schemas.openxmlformats.org/officeDocument/2006/relationships/image" Target="../media/image10.wmf"/><Relationship Id="rId1" Type="http://schemas.openxmlformats.org/officeDocument/2006/relationships/slideLayout" Target="../slideLayouts/slideLayout3.xml"/><Relationship Id="rId5" Type="http://schemas.openxmlformats.org/officeDocument/2006/relationships/image" Target="../media/image13.wmf"/><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a:t>Audio Video Production</a:t>
            </a:r>
          </a:p>
          <a:p>
            <a:pPr lvl="1"/>
            <a:r>
              <a:rPr lang="en-US" dirty="0"/>
              <a:t>Radio Shows Then &amp; Now</a:t>
            </a:r>
          </a:p>
        </p:txBody>
      </p:sp>
    </p:spTree>
    <p:extLst>
      <p:ext uri="{BB962C8B-B14F-4D97-AF65-F5344CB8AC3E}">
        <p14:creationId xmlns:p14="http://schemas.microsoft.com/office/powerpoint/2010/main" val="199456172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Everybody wants to be a DJ</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DJ (on air talent) is the voice of the radio station</a:t>
            </a:r>
          </a:p>
          <a:p>
            <a:pPr lvl="1"/>
            <a:r>
              <a:rPr lang="en-US" dirty="0"/>
              <a:t>Other jobs at a station include:</a:t>
            </a:r>
          </a:p>
          <a:p>
            <a:pPr lvl="2"/>
            <a:r>
              <a:rPr lang="en-US" dirty="0"/>
              <a:t>Station Manager</a:t>
            </a:r>
          </a:p>
          <a:p>
            <a:pPr lvl="2"/>
            <a:r>
              <a:rPr lang="en-US" dirty="0"/>
              <a:t>Program Manager</a:t>
            </a:r>
          </a:p>
          <a:p>
            <a:pPr lvl="3"/>
            <a:r>
              <a:rPr lang="en-US" dirty="0"/>
              <a:t>Hot Clocks, programming selections</a:t>
            </a:r>
          </a:p>
          <a:p>
            <a:pPr lvl="2"/>
            <a:r>
              <a:rPr lang="en-US" dirty="0"/>
              <a:t>Producer</a:t>
            </a:r>
          </a:p>
          <a:p>
            <a:pPr lvl="3"/>
            <a:r>
              <a:rPr lang="en-US" dirty="0"/>
              <a:t>Legal IDs, Station IDs, Drop-ins, PSAs</a:t>
            </a:r>
          </a:p>
          <a:p>
            <a:pPr lvl="2"/>
            <a:r>
              <a:rPr lang="en-US" dirty="0"/>
              <a:t>Engineer</a:t>
            </a:r>
          </a:p>
          <a:p>
            <a:pPr lvl="2"/>
            <a:r>
              <a:rPr lang="en-US" dirty="0"/>
              <a:t>Advertising &amp; Sales</a:t>
            </a:r>
          </a:p>
          <a:p>
            <a:pPr lvl="1"/>
            <a:endParaRPr lang="en-US" dirty="0"/>
          </a:p>
        </p:txBody>
      </p:sp>
      <p:pic>
        <p:nvPicPr>
          <p:cNvPr id="4" name="Picture 2" descr="C:\Users\Outlander\AppData\Local\Microsoft\Windows\Temporary Internet Files\Content.IE5\7J298P96\MC900240659[1].wmf">
            <a:extLst>
              <a:ext uri="{FF2B5EF4-FFF2-40B4-BE49-F238E27FC236}">
                <a16:creationId xmlns:a16="http://schemas.microsoft.com/office/drawing/2014/main" id="{FD4CC218-CB3F-4A3F-8261-318131073F48}"/>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145379" y="2644579"/>
            <a:ext cx="2826714" cy="2286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8870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Radio Stations Today</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HD Radio (digital signal embedded on the frequency of the radio station)</a:t>
            </a:r>
          </a:p>
          <a:p>
            <a:pPr lvl="1"/>
            <a:r>
              <a:rPr lang="en-US" dirty="0"/>
              <a:t>Internet Radio</a:t>
            </a:r>
          </a:p>
          <a:p>
            <a:pPr lvl="2"/>
            <a:r>
              <a:rPr lang="en-US" dirty="0"/>
              <a:t>Podcasts</a:t>
            </a:r>
          </a:p>
          <a:p>
            <a:pPr lvl="2"/>
            <a:r>
              <a:rPr lang="en-US" dirty="0"/>
              <a:t>Internet only radio stations</a:t>
            </a:r>
          </a:p>
          <a:p>
            <a:pPr lvl="2"/>
            <a:r>
              <a:rPr lang="en-US" dirty="0"/>
              <a:t>Satellite Radio</a:t>
            </a:r>
          </a:p>
          <a:p>
            <a:pPr lvl="2"/>
            <a:r>
              <a:rPr lang="en-US" dirty="0"/>
              <a:t>Radio on Cell Phones</a:t>
            </a:r>
          </a:p>
          <a:p>
            <a:pPr lvl="1"/>
            <a:endParaRPr lang="en-US" dirty="0"/>
          </a:p>
        </p:txBody>
      </p:sp>
      <p:pic>
        <p:nvPicPr>
          <p:cNvPr id="5" name="Picture 35" descr="C:\Users\Outlander\AppData\Local\Microsoft\Windows\Temporary Internet Files\Content.IE5\OMK7WZTA\MC900039284[1].wmf">
            <a:extLst>
              <a:ext uri="{FF2B5EF4-FFF2-40B4-BE49-F238E27FC236}">
                <a16:creationId xmlns:a16="http://schemas.microsoft.com/office/drawing/2014/main" id="{6C8C2162-16FC-4288-A000-0C873482894D}"/>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l="6658"/>
          <a:stretch/>
        </p:blipFill>
        <p:spPr bwMode="auto">
          <a:xfrm>
            <a:off x="9014881" y="2340728"/>
            <a:ext cx="2092656" cy="2148641"/>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8" descr="C:\Users\Outlander\AppData\Local\Microsoft\Windows\Temporary Internet Files\Content.IE5\7J298P96\MC900441329[1].png">
            <a:extLst>
              <a:ext uri="{FF2B5EF4-FFF2-40B4-BE49-F238E27FC236}">
                <a16:creationId xmlns:a16="http://schemas.microsoft.com/office/drawing/2014/main" id="{A1CF0472-3D86-4AC7-9F2D-B3621F875A0D}"/>
              </a:ext>
            </a:extLst>
          </p:cNvPr>
          <p:cNvPicPr>
            <a:picLocks noChangeAspect="1" noChangeArrowheads="1"/>
          </p:cNvPicPr>
          <p:nvPr/>
        </p:nvPicPr>
        <p:blipFill>
          <a:blip r:embed="rId3">
            <a:extLst>
              <a:ext uri="{28A0092B-C50C-407E-A947-70E740481C1C}">
                <a14:useLocalDpi xmlns:a14="http://schemas.microsoft.com/office/drawing/2010/main"/>
              </a:ext>
            </a:extLst>
          </a:blip>
          <a:srcRect/>
          <a:stretch>
            <a:fillRect/>
          </a:stretch>
        </p:blipFill>
        <p:spPr bwMode="auto">
          <a:xfrm>
            <a:off x="6657475" y="3821979"/>
            <a:ext cx="2605475" cy="2605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13631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Example of a Hot Clock</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5" y="1420420"/>
            <a:ext cx="6027282" cy="4734318"/>
          </a:xfrm>
        </p:spPr>
        <p:txBody>
          <a:bodyPr/>
          <a:lstStyle/>
          <a:p>
            <a:pPr lvl="1"/>
            <a:r>
              <a:rPr lang="en-US" dirty="0"/>
              <a:t>A Hot Clock is a visual representation of all the elements needed to complete a one-hour radio show</a:t>
            </a:r>
          </a:p>
          <a:p>
            <a:pPr lvl="1"/>
            <a:r>
              <a:rPr lang="en-US" dirty="0"/>
              <a:t>Hot Clocks vary with a radio station’s format (i.e., commercial, non-commercial, music, news, talk, etc.) and the hour of the day</a:t>
            </a:r>
          </a:p>
          <a:p>
            <a:pPr lvl="1"/>
            <a:endParaRPr lang="en-US" dirty="0"/>
          </a:p>
        </p:txBody>
      </p:sp>
      <p:sp>
        <p:nvSpPr>
          <p:cNvPr id="5" name="TextBox 4">
            <a:extLst>
              <a:ext uri="{FF2B5EF4-FFF2-40B4-BE49-F238E27FC236}">
                <a16:creationId xmlns:a16="http://schemas.microsoft.com/office/drawing/2014/main" id="{A4DA35E5-78A5-476E-AEF3-35697DF2E77C}"/>
              </a:ext>
            </a:extLst>
          </p:cNvPr>
          <p:cNvSpPr txBox="1"/>
          <p:nvPr/>
        </p:nvSpPr>
        <p:spPr>
          <a:xfrm>
            <a:off x="10748211" y="3461147"/>
            <a:ext cx="511679" cy="707886"/>
          </a:xfrm>
          <a:prstGeom prst="rect">
            <a:avLst/>
          </a:prstGeom>
          <a:noFill/>
        </p:spPr>
        <p:txBody>
          <a:bodyPr wrap="none" rtlCol="0">
            <a:spAutoFit/>
          </a:bodyPr>
          <a:lstStyle/>
          <a:p>
            <a:r>
              <a:rPr lang="en-US" sz="4000" b="1" dirty="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rPr>
              <a:t>3</a:t>
            </a:r>
          </a:p>
        </p:txBody>
      </p:sp>
      <p:sp>
        <p:nvSpPr>
          <p:cNvPr id="6" name="TextBox 5">
            <a:extLst>
              <a:ext uri="{FF2B5EF4-FFF2-40B4-BE49-F238E27FC236}">
                <a16:creationId xmlns:a16="http://schemas.microsoft.com/office/drawing/2014/main" id="{03CDD198-FF69-43FD-A4E6-A31CE7C7BB03}"/>
              </a:ext>
            </a:extLst>
          </p:cNvPr>
          <p:cNvSpPr txBox="1"/>
          <p:nvPr/>
        </p:nvSpPr>
        <p:spPr>
          <a:xfrm>
            <a:off x="9209170" y="4930914"/>
            <a:ext cx="511679" cy="707886"/>
          </a:xfrm>
          <a:prstGeom prst="rect">
            <a:avLst/>
          </a:prstGeom>
          <a:noFill/>
        </p:spPr>
        <p:txBody>
          <a:bodyPr wrap="none" rtlCol="0">
            <a:spAutoFit/>
          </a:bodyPr>
          <a:lstStyle/>
          <a:p>
            <a:r>
              <a:rPr lang="en-US" sz="4000" b="1" dirty="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rPr>
              <a:t>6</a:t>
            </a:r>
          </a:p>
        </p:txBody>
      </p:sp>
      <p:sp>
        <p:nvSpPr>
          <p:cNvPr id="7" name="TextBox 6">
            <a:extLst>
              <a:ext uri="{FF2B5EF4-FFF2-40B4-BE49-F238E27FC236}">
                <a16:creationId xmlns:a16="http://schemas.microsoft.com/office/drawing/2014/main" id="{801B7CFF-8FED-4DA6-9433-4CD42A91FD0D}"/>
              </a:ext>
            </a:extLst>
          </p:cNvPr>
          <p:cNvSpPr txBox="1"/>
          <p:nvPr/>
        </p:nvSpPr>
        <p:spPr>
          <a:xfrm>
            <a:off x="7700211" y="3457377"/>
            <a:ext cx="511679" cy="707886"/>
          </a:xfrm>
          <a:prstGeom prst="rect">
            <a:avLst/>
          </a:prstGeom>
          <a:noFill/>
        </p:spPr>
        <p:txBody>
          <a:bodyPr wrap="none" rtlCol="0">
            <a:spAutoFit/>
          </a:bodyPr>
          <a:lstStyle/>
          <a:p>
            <a:r>
              <a:rPr lang="en-US" sz="4000" b="1" dirty="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rPr>
              <a:t>9</a:t>
            </a:r>
          </a:p>
        </p:txBody>
      </p:sp>
      <p:sp>
        <p:nvSpPr>
          <p:cNvPr id="8" name="TextBox 7">
            <a:extLst>
              <a:ext uri="{FF2B5EF4-FFF2-40B4-BE49-F238E27FC236}">
                <a16:creationId xmlns:a16="http://schemas.microsoft.com/office/drawing/2014/main" id="{C32929CB-C856-4F36-9EA1-0E098846FE0E}"/>
              </a:ext>
            </a:extLst>
          </p:cNvPr>
          <p:cNvSpPr txBox="1"/>
          <p:nvPr/>
        </p:nvSpPr>
        <p:spPr>
          <a:xfrm>
            <a:off x="9049264" y="1959114"/>
            <a:ext cx="838691" cy="707886"/>
          </a:xfrm>
          <a:prstGeom prst="rect">
            <a:avLst/>
          </a:prstGeom>
          <a:noFill/>
        </p:spPr>
        <p:txBody>
          <a:bodyPr wrap="none" rtlCol="0">
            <a:spAutoFit/>
          </a:bodyPr>
          <a:lstStyle/>
          <a:p>
            <a:r>
              <a:rPr lang="en-US" sz="4000" b="1" dirty="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rPr>
              <a:t>12</a:t>
            </a:r>
          </a:p>
        </p:txBody>
      </p:sp>
      <p:sp>
        <p:nvSpPr>
          <p:cNvPr id="9" name="Oval 8">
            <a:extLst>
              <a:ext uri="{FF2B5EF4-FFF2-40B4-BE49-F238E27FC236}">
                <a16:creationId xmlns:a16="http://schemas.microsoft.com/office/drawing/2014/main" id="{CE592E90-5B3C-47C4-A134-D1114BB46F88}"/>
              </a:ext>
            </a:extLst>
          </p:cNvPr>
          <p:cNvSpPr/>
          <p:nvPr/>
        </p:nvSpPr>
        <p:spPr bwMode="auto">
          <a:xfrm>
            <a:off x="7751760" y="2100590"/>
            <a:ext cx="3429000" cy="3429000"/>
          </a:xfrm>
          <a:prstGeom prst="ellipse">
            <a:avLst/>
          </a:prstGeom>
          <a:gradFill flip="none" rotWithShape="1">
            <a:gsLst>
              <a:gs pos="0">
                <a:srgbClr val="5E9EFF"/>
              </a:gs>
              <a:gs pos="0">
                <a:srgbClr val="85C2FF"/>
              </a:gs>
              <a:gs pos="40000">
                <a:schemeClr val="bg1">
                  <a:alpha val="75000"/>
                </a:schemeClr>
              </a:gs>
            </a:gsLst>
            <a:path path="circle">
              <a:fillToRect l="50000" t="50000" r="50000" b="50000"/>
            </a:path>
            <a:tileRect/>
          </a:gradFill>
          <a:ln w="19050" cap="flat" cmpd="sng" algn="ctr">
            <a:solidFill>
              <a:srgbClr val="00206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cxnSp>
        <p:nvCxnSpPr>
          <p:cNvPr id="12" name="Straight Connector 11">
            <a:extLst>
              <a:ext uri="{FF2B5EF4-FFF2-40B4-BE49-F238E27FC236}">
                <a16:creationId xmlns:a16="http://schemas.microsoft.com/office/drawing/2014/main" id="{6B295501-388A-4455-88D4-929BEB96C066}"/>
              </a:ext>
            </a:extLst>
          </p:cNvPr>
          <p:cNvCxnSpPr/>
          <p:nvPr/>
        </p:nvCxnSpPr>
        <p:spPr bwMode="auto">
          <a:xfrm>
            <a:off x="9466260" y="1774195"/>
            <a:ext cx="0" cy="4060195"/>
          </a:xfrm>
          <a:prstGeom prst="line">
            <a:avLst/>
          </a:prstGeom>
          <a:solidFill>
            <a:schemeClr val="accent1"/>
          </a:solidFill>
          <a:ln w="19050" cap="flat" cmpd="sng" algn="ctr">
            <a:solidFill>
              <a:srgbClr val="00206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3" name="Straight Connector 12">
            <a:extLst>
              <a:ext uri="{FF2B5EF4-FFF2-40B4-BE49-F238E27FC236}">
                <a16:creationId xmlns:a16="http://schemas.microsoft.com/office/drawing/2014/main" id="{957D11E7-215F-490D-88E1-98FA3EC2210C}"/>
              </a:ext>
            </a:extLst>
          </p:cNvPr>
          <p:cNvCxnSpPr>
            <a:endCxn id="9" idx="6"/>
          </p:cNvCxnSpPr>
          <p:nvPr/>
        </p:nvCxnSpPr>
        <p:spPr bwMode="auto">
          <a:xfrm>
            <a:off x="7599360" y="3815090"/>
            <a:ext cx="3581400" cy="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4" name="Straight Connector 13">
            <a:extLst>
              <a:ext uri="{FF2B5EF4-FFF2-40B4-BE49-F238E27FC236}">
                <a16:creationId xmlns:a16="http://schemas.microsoft.com/office/drawing/2014/main" id="{8CBE6C6E-3507-4B2F-A875-D033E092AD15}"/>
              </a:ext>
            </a:extLst>
          </p:cNvPr>
          <p:cNvCxnSpPr/>
          <p:nvPr/>
        </p:nvCxnSpPr>
        <p:spPr bwMode="auto">
          <a:xfrm>
            <a:off x="9466260" y="3815090"/>
            <a:ext cx="1320098" cy="132009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5" name="Straight Connector 14">
            <a:extLst>
              <a:ext uri="{FF2B5EF4-FFF2-40B4-BE49-F238E27FC236}">
                <a16:creationId xmlns:a16="http://schemas.microsoft.com/office/drawing/2014/main" id="{A81A4056-17D2-4616-BE99-96F1A40BC802}"/>
              </a:ext>
            </a:extLst>
          </p:cNvPr>
          <p:cNvCxnSpPr/>
          <p:nvPr/>
        </p:nvCxnSpPr>
        <p:spPr bwMode="auto">
          <a:xfrm flipH="1">
            <a:off x="9466261" y="2307595"/>
            <a:ext cx="773201" cy="150749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6" name="Straight Connector 15">
            <a:extLst>
              <a:ext uri="{FF2B5EF4-FFF2-40B4-BE49-F238E27FC236}">
                <a16:creationId xmlns:a16="http://schemas.microsoft.com/office/drawing/2014/main" id="{C9C285E6-E349-4BB4-AE06-15E804254852}"/>
              </a:ext>
            </a:extLst>
          </p:cNvPr>
          <p:cNvCxnSpPr/>
          <p:nvPr/>
        </p:nvCxnSpPr>
        <p:spPr bwMode="auto">
          <a:xfrm flipH="1">
            <a:off x="9466260" y="2602755"/>
            <a:ext cx="1409700" cy="121233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7" name="Straight Connector 16">
            <a:extLst>
              <a:ext uri="{FF2B5EF4-FFF2-40B4-BE49-F238E27FC236}">
                <a16:creationId xmlns:a16="http://schemas.microsoft.com/office/drawing/2014/main" id="{2E8A2738-A25C-4638-BA27-5FE618C7D6EC}"/>
              </a:ext>
            </a:extLst>
          </p:cNvPr>
          <p:cNvCxnSpPr/>
          <p:nvPr/>
        </p:nvCxnSpPr>
        <p:spPr bwMode="auto">
          <a:xfrm flipH="1">
            <a:off x="9466260" y="2044126"/>
            <a:ext cx="596151" cy="1770964"/>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8" name="Straight Connector 17">
            <a:extLst>
              <a:ext uri="{FF2B5EF4-FFF2-40B4-BE49-F238E27FC236}">
                <a16:creationId xmlns:a16="http://schemas.microsoft.com/office/drawing/2014/main" id="{015FE1F2-8472-4F9F-8282-3AA6C722C140}"/>
              </a:ext>
            </a:extLst>
          </p:cNvPr>
          <p:cNvCxnSpPr/>
          <p:nvPr/>
        </p:nvCxnSpPr>
        <p:spPr bwMode="auto">
          <a:xfrm flipH="1">
            <a:off x="9466260" y="3224540"/>
            <a:ext cx="1790700" cy="59055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19" name="Straight Connector 18">
            <a:extLst>
              <a:ext uri="{FF2B5EF4-FFF2-40B4-BE49-F238E27FC236}">
                <a16:creationId xmlns:a16="http://schemas.microsoft.com/office/drawing/2014/main" id="{379CAD8F-643C-4405-8D7B-D0EEE7D11C9E}"/>
              </a:ext>
            </a:extLst>
          </p:cNvPr>
          <p:cNvCxnSpPr/>
          <p:nvPr/>
        </p:nvCxnSpPr>
        <p:spPr bwMode="auto">
          <a:xfrm flipH="1">
            <a:off x="9466260" y="3519815"/>
            <a:ext cx="1866900" cy="29527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Straight Connector 19">
            <a:extLst>
              <a:ext uri="{FF2B5EF4-FFF2-40B4-BE49-F238E27FC236}">
                <a16:creationId xmlns:a16="http://schemas.microsoft.com/office/drawing/2014/main" id="{5174771A-21C1-4009-8A0D-E03D9B96C56E}"/>
              </a:ext>
            </a:extLst>
          </p:cNvPr>
          <p:cNvCxnSpPr/>
          <p:nvPr/>
        </p:nvCxnSpPr>
        <p:spPr bwMode="auto">
          <a:xfrm flipH="1" flipV="1">
            <a:off x="9466262" y="3815091"/>
            <a:ext cx="1539725" cy="660048"/>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Straight Connector 20">
            <a:extLst>
              <a:ext uri="{FF2B5EF4-FFF2-40B4-BE49-F238E27FC236}">
                <a16:creationId xmlns:a16="http://schemas.microsoft.com/office/drawing/2014/main" id="{52B07CA3-DFDB-4930-8278-F9422B40EF8F}"/>
              </a:ext>
            </a:extLst>
          </p:cNvPr>
          <p:cNvCxnSpPr/>
          <p:nvPr/>
        </p:nvCxnSpPr>
        <p:spPr bwMode="auto">
          <a:xfrm flipH="1" flipV="1">
            <a:off x="9466260" y="3815090"/>
            <a:ext cx="704850" cy="151891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Straight Connector 21">
            <a:extLst>
              <a:ext uri="{FF2B5EF4-FFF2-40B4-BE49-F238E27FC236}">
                <a16:creationId xmlns:a16="http://schemas.microsoft.com/office/drawing/2014/main" id="{185C888F-0AA1-43B9-93D8-959E6AD2FC84}"/>
              </a:ext>
            </a:extLst>
          </p:cNvPr>
          <p:cNvCxnSpPr/>
          <p:nvPr/>
        </p:nvCxnSpPr>
        <p:spPr bwMode="auto">
          <a:xfrm flipH="1" flipV="1">
            <a:off x="9466262" y="3815090"/>
            <a:ext cx="278934" cy="17907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Straight Connector 22">
            <a:extLst>
              <a:ext uri="{FF2B5EF4-FFF2-40B4-BE49-F238E27FC236}">
                <a16:creationId xmlns:a16="http://schemas.microsoft.com/office/drawing/2014/main" id="{2D8C36EB-9113-46BD-A094-6C03F2444149}"/>
              </a:ext>
            </a:extLst>
          </p:cNvPr>
          <p:cNvCxnSpPr/>
          <p:nvPr/>
        </p:nvCxnSpPr>
        <p:spPr bwMode="auto">
          <a:xfrm flipV="1">
            <a:off x="9224211" y="3815090"/>
            <a:ext cx="242049" cy="17145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Straight Connector 23">
            <a:extLst>
              <a:ext uri="{FF2B5EF4-FFF2-40B4-BE49-F238E27FC236}">
                <a16:creationId xmlns:a16="http://schemas.microsoft.com/office/drawing/2014/main" id="{F5744037-F80C-49F9-ADDA-72A21C6F175B}"/>
              </a:ext>
            </a:extLst>
          </p:cNvPr>
          <p:cNvCxnSpPr/>
          <p:nvPr/>
        </p:nvCxnSpPr>
        <p:spPr bwMode="auto">
          <a:xfrm flipV="1">
            <a:off x="8690811" y="3815090"/>
            <a:ext cx="775450" cy="151891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Straight Connector 24">
            <a:extLst>
              <a:ext uri="{FF2B5EF4-FFF2-40B4-BE49-F238E27FC236}">
                <a16:creationId xmlns:a16="http://schemas.microsoft.com/office/drawing/2014/main" id="{220701B0-C905-453F-89F3-844180D6C067}"/>
              </a:ext>
            </a:extLst>
          </p:cNvPr>
          <p:cNvCxnSpPr/>
          <p:nvPr/>
        </p:nvCxnSpPr>
        <p:spPr bwMode="auto">
          <a:xfrm flipV="1">
            <a:off x="8060592" y="3815090"/>
            <a:ext cx="1405669" cy="122429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Straight Connector 25">
            <a:extLst>
              <a:ext uri="{FF2B5EF4-FFF2-40B4-BE49-F238E27FC236}">
                <a16:creationId xmlns:a16="http://schemas.microsoft.com/office/drawing/2014/main" id="{B94D6630-C392-4383-B440-53A036689AE1}"/>
              </a:ext>
            </a:extLst>
          </p:cNvPr>
          <p:cNvCxnSpPr/>
          <p:nvPr/>
        </p:nvCxnSpPr>
        <p:spPr bwMode="auto">
          <a:xfrm flipV="1">
            <a:off x="7852611" y="3815091"/>
            <a:ext cx="1613650" cy="604509"/>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Straight Connector 26">
            <a:extLst>
              <a:ext uri="{FF2B5EF4-FFF2-40B4-BE49-F238E27FC236}">
                <a16:creationId xmlns:a16="http://schemas.microsoft.com/office/drawing/2014/main" id="{13BB8ED5-DA86-4C8F-9C83-2EE4D25EFE58}"/>
              </a:ext>
            </a:extLst>
          </p:cNvPr>
          <p:cNvCxnSpPr/>
          <p:nvPr/>
        </p:nvCxnSpPr>
        <p:spPr bwMode="auto">
          <a:xfrm>
            <a:off x="7599360" y="3602050"/>
            <a:ext cx="1866900" cy="21304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8" name="Straight Connector 27">
            <a:extLst>
              <a:ext uri="{FF2B5EF4-FFF2-40B4-BE49-F238E27FC236}">
                <a16:creationId xmlns:a16="http://schemas.microsoft.com/office/drawing/2014/main" id="{CB6E308B-76AB-4243-82AB-6AF40D7FA12D}"/>
              </a:ext>
            </a:extLst>
          </p:cNvPr>
          <p:cNvCxnSpPr/>
          <p:nvPr/>
        </p:nvCxnSpPr>
        <p:spPr bwMode="auto">
          <a:xfrm>
            <a:off x="7852611" y="3342160"/>
            <a:ext cx="1613650" cy="47293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9" name="Straight Connector 28">
            <a:extLst>
              <a:ext uri="{FF2B5EF4-FFF2-40B4-BE49-F238E27FC236}">
                <a16:creationId xmlns:a16="http://schemas.microsoft.com/office/drawing/2014/main" id="{9C069678-D42A-4BD0-A033-67B25846FECC}"/>
              </a:ext>
            </a:extLst>
          </p:cNvPr>
          <p:cNvCxnSpPr/>
          <p:nvPr/>
        </p:nvCxnSpPr>
        <p:spPr bwMode="auto">
          <a:xfrm>
            <a:off x="8005011" y="2667000"/>
            <a:ext cx="1481870" cy="1143000"/>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0" name="Straight Connector 29">
            <a:extLst>
              <a:ext uri="{FF2B5EF4-FFF2-40B4-BE49-F238E27FC236}">
                <a16:creationId xmlns:a16="http://schemas.microsoft.com/office/drawing/2014/main" id="{CDCDB8AE-07A6-45EA-8FC6-01514F3E8513}"/>
              </a:ext>
            </a:extLst>
          </p:cNvPr>
          <p:cNvCxnSpPr/>
          <p:nvPr/>
        </p:nvCxnSpPr>
        <p:spPr bwMode="auto">
          <a:xfrm>
            <a:off x="8602910" y="2231395"/>
            <a:ext cx="849901" cy="157860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31" name="Straight Connector 30">
            <a:extLst>
              <a:ext uri="{FF2B5EF4-FFF2-40B4-BE49-F238E27FC236}">
                <a16:creationId xmlns:a16="http://schemas.microsoft.com/office/drawing/2014/main" id="{D955FE4B-D010-4F05-B2CF-B720B41B9455}"/>
              </a:ext>
            </a:extLst>
          </p:cNvPr>
          <p:cNvCxnSpPr/>
          <p:nvPr/>
        </p:nvCxnSpPr>
        <p:spPr bwMode="auto">
          <a:xfrm>
            <a:off x="8850650" y="2231395"/>
            <a:ext cx="615610" cy="1583695"/>
          </a:xfrm>
          <a:prstGeom prst="line">
            <a:avLst/>
          </a:pr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2" name="TextBox 31">
            <a:extLst>
              <a:ext uri="{FF2B5EF4-FFF2-40B4-BE49-F238E27FC236}">
                <a16:creationId xmlns:a16="http://schemas.microsoft.com/office/drawing/2014/main" id="{02DF6DC9-6451-48EC-868A-E75EBDF18406}"/>
              </a:ext>
            </a:extLst>
          </p:cNvPr>
          <p:cNvSpPr txBox="1"/>
          <p:nvPr/>
        </p:nvSpPr>
        <p:spPr>
          <a:xfrm>
            <a:off x="9452811" y="1600200"/>
            <a:ext cx="1029449" cy="261610"/>
          </a:xfrm>
          <a:prstGeom prst="rect">
            <a:avLst/>
          </a:prstGeom>
          <a:noFill/>
        </p:spPr>
        <p:txBody>
          <a:bodyPr wrap="none" rtlCol="0">
            <a:spAutoFit/>
          </a:bodyPr>
          <a:lstStyle/>
          <a:p>
            <a:r>
              <a:rPr lang="en-US" sz="1100" dirty="0"/>
              <a:t>:00 - Legal ID</a:t>
            </a:r>
          </a:p>
        </p:txBody>
      </p:sp>
      <p:sp>
        <p:nvSpPr>
          <p:cNvPr id="33" name="TextBox 32">
            <a:extLst>
              <a:ext uri="{FF2B5EF4-FFF2-40B4-BE49-F238E27FC236}">
                <a16:creationId xmlns:a16="http://schemas.microsoft.com/office/drawing/2014/main" id="{4B61DEF8-CCB0-4D2B-A508-58FF5C555CF3}"/>
              </a:ext>
            </a:extLst>
          </p:cNvPr>
          <p:cNvSpPr txBox="1"/>
          <p:nvPr/>
        </p:nvSpPr>
        <p:spPr>
          <a:xfrm rot="17578055">
            <a:off x="9667547" y="2387189"/>
            <a:ext cx="710451" cy="261610"/>
          </a:xfrm>
          <a:prstGeom prst="rect">
            <a:avLst/>
          </a:prstGeom>
          <a:noFill/>
        </p:spPr>
        <p:txBody>
          <a:bodyPr wrap="none" rtlCol="0">
            <a:spAutoFit/>
          </a:bodyPr>
          <a:lstStyle/>
          <a:p>
            <a:r>
              <a:rPr lang="en-US" sz="1100" dirty="0"/>
              <a:t>Segue 1</a:t>
            </a:r>
          </a:p>
        </p:txBody>
      </p:sp>
      <p:sp>
        <p:nvSpPr>
          <p:cNvPr id="34" name="TextBox 33">
            <a:extLst>
              <a:ext uri="{FF2B5EF4-FFF2-40B4-BE49-F238E27FC236}">
                <a16:creationId xmlns:a16="http://schemas.microsoft.com/office/drawing/2014/main" id="{83AD506A-E834-4233-A297-BCC8661B22A3}"/>
              </a:ext>
            </a:extLst>
          </p:cNvPr>
          <p:cNvSpPr txBox="1"/>
          <p:nvPr/>
        </p:nvSpPr>
        <p:spPr>
          <a:xfrm rot="19173830">
            <a:off x="10754900" y="2314560"/>
            <a:ext cx="654346" cy="261610"/>
          </a:xfrm>
          <a:prstGeom prst="rect">
            <a:avLst/>
          </a:prstGeom>
          <a:noFill/>
        </p:spPr>
        <p:txBody>
          <a:bodyPr wrap="none" rtlCol="0">
            <a:spAutoFit/>
          </a:bodyPr>
          <a:lstStyle/>
          <a:p>
            <a:r>
              <a:rPr lang="en-US" sz="1100" dirty="0"/>
              <a:t>Drop-In</a:t>
            </a:r>
          </a:p>
        </p:txBody>
      </p:sp>
      <p:sp>
        <p:nvSpPr>
          <p:cNvPr id="35" name="TextBox 34">
            <a:extLst>
              <a:ext uri="{FF2B5EF4-FFF2-40B4-BE49-F238E27FC236}">
                <a16:creationId xmlns:a16="http://schemas.microsoft.com/office/drawing/2014/main" id="{790D5620-D3EE-4024-8686-9F59227F8877}"/>
              </a:ext>
            </a:extLst>
          </p:cNvPr>
          <p:cNvSpPr txBox="1"/>
          <p:nvPr/>
        </p:nvSpPr>
        <p:spPr>
          <a:xfrm rot="2560300">
            <a:off x="10674052" y="5190064"/>
            <a:ext cx="654346" cy="261610"/>
          </a:xfrm>
          <a:prstGeom prst="rect">
            <a:avLst/>
          </a:prstGeom>
          <a:noFill/>
        </p:spPr>
        <p:txBody>
          <a:bodyPr wrap="none" rtlCol="0">
            <a:spAutoFit/>
          </a:bodyPr>
          <a:lstStyle/>
          <a:p>
            <a:r>
              <a:rPr lang="en-US" sz="1100" dirty="0"/>
              <a:t>Drop-In</a:t>
            </a:r>
          </a:p>
        </p:txBody>
      </p:sp>
      <p:sp>
        <p:nvSpPr>
          <p:cNvPr id="36" name="TextBox 35">
            <a:extLst>
              <a:ext uri="{FF2B5EF4-FFF2-40B4-BE49-F238E27FC236}">
                <a16:creationId xmlns:a16="http://schemas.microsoft.com/office/drawing/2014/main" id="{707708EF-9C9C-46DD-8678-082A53EF2517}"/>
              </a:ext>
            </a:extLst>
          </p:cNvPr>
          <p:cNvSpPr txBox="1"/>
          <p:nvPr/>
        </p:nvSpPr>
        <p:spPr>
          <a:xfrm rot="19115631">
            <a:off x="7498331" y="5117296"/>
            <a:ext cx="654346" cy="261610"/>
          </a:xfrm>
          <a:prstGeom prst="rect">
            <a:avLst/>
          </a:prstGeom>
          <a:noFill/>
        </p:spPr>
        <p:txBody>
          <a:bodyPr wrap="none" rtlCol="0">
            <a:spAutoFit/>
          </a:bodyPr>
          <a:lstStyle/>
          <a:p>
            <a:r>
              <a:rPr lang="en-US" sz="1100" dirty="0"/>
              <a:t>Drop-In</a:t>
            </a:r>
          </a:p>
        </p:txBody>
      </p:sp>
      <p:sp>
        <p:nvSpPr>
          <p:cNvPr id="37" name="TextBox 36">
            <a:extLst>
              <a:ext uri="{FF2B5EF4-FFF2-40B4-BE49-F238E27FC236}">
                <a16:creationId xmlns:a16="http://schemas.microsoft.com/office/drawing/2014/main" id="{8B876272-50BD-44F8-A370-F78BCBD92FE7}"/>
              </a:ext>
            </a:extLst>
          </p:cNvPr>
          <p:cNvSpPr txBox="1"/>
          <p:nvPr/>
        </p:nvSpPr>
        <p:spPr>
          <a:xfrm rot="2192527">
            <a:off x="7489497" y="2388700"/>
            <a:ext cx="654346" cy="261610"/>
          </a:xfrm>
          <a:prstGeom prst="rect">
            <a:avLst/>
          </a:prstGeom>
          <a:noFill/>
        </p:spPr>
        <p:txBody>
          <a:bodyPr wrap="none" rtlCol="0">
            <a:spAutoFit/>
          </a:bodyPr>
          <a:lstStyle/>
          <a:p>
            <a:r>
              <a:rPr lang="en-US" sz="1100" dirty="0"/>
              <a:t>Drop-In</a:t>
            </a:r>
          </a:p>
        </p:txBody>
      </p:sp>
      <p:sp>
        <p:nvSpPr>
          <p:cNvPr id="38" name="TextBox 37">
            <a:extLst>
              <a:ext uri="{FF2B5EF4-FFF2-40B4-BE49-F238E27FC236}">
                <a16:creationId xmlns:a16="http://schemas.microsoft.com/office/drawing/2014/main" id="{203889B7-AD89-4B2A-8CD5-BB0420D9F024}"/>
              </a:ext>
            </a:extLst>
          </p:cNvPr>
          <p:cNvSpPr txBox="1"/>
          <p:nvPr/>
        </p:nvSpPr>
        <p:spPr>
          <a:xfrm rot="5249831">
            <a:off x="9243778" y="5106594"/>
            <a:ext cx="710451" cy="261610"/>
          </a:xfrm>
          <a:prstGeom prst="rect">
            <a:avLst/>
          </a:prstGeom>
          <a:noFill/>
        </p:spPr>
        <p:txBody>
          <a:bodyPr wrap="none" rtlCol="0">
            <a:spAutoFit/>
          </a:bodyPr>
          <a:lstStyle/>
          <a:p>
            <a:r>
              <a:rPr lang="en-US" sz="1100" dirty="0"/>
              <a:t>Segue 3</a:t>
            </a:r>
          </a:p>
        </p:txBody>
      </p:sp>
      <p:sp>
        <p:nvSpPr>
          <p:cNvPr id="39" name="TextBox 38">
            <a:extLst>
              <a:ext uri="{FF2B5EF4-FFF2-40B4-BE49-F238E27FC236}">
                <a16:creationId xmlns:a16="http://schemas.microsoft.com/office/drawing/2014/main" id="{8FAF98AA-3596-40A2-BE2A-74DFE3FC3A80}"/>
              </a:ext>
            </a:extLst>
          </p:cNvPr>
          <p:cNvSpPr txBox="1"/>
          <p:nvPr/>
        </p:nvSpPr>
        <p:spPr>
          <a:xfrm>
            <a:off x="7973696" y="5715000"/>
            <a:ext cx="1475083" cy="430887"/>
          </a:xfrm>
          <a:prstGeom prst="rect">
            <a:avLst/>
          </a:prstGeom>
          <a:noFill/>
        </p:spPr>
        <p:txBody>
          <a:bodyPr wrap="none" rtlCol="0">
            <a:spAutoFit/>
          </a:bodyPr>
          <a:lstStyle/>
          <a:p>
            <a:pPr algn="r"/>
            <a:r>
              <a:rPr lang="en-US" sz="1100" dirty="0"/>
              <a:t>:30 - Station Promo</a:t>
            </a:r>
          </a:p>
          <a:p>
            <a:pPr algn="r"/>
            <a:r>
              <a:rPr lang="en-US" sz="1100" dirty="0"/>
              <a:t> and Comm. Break 2</a:t>
            </a:r>
          </a:p>
        </p:txBody>
      </p:sp>
      <p:sp>
        <p:nvSpPr>
          <p:cNvPr id="40" name="TextBox 39">
            <a:extLst>
              <a:ext uri="{FF2B5EF4-FFF2-40B4-BE49-F238E27FC236}">
                <a16:creationId xmlns:a16="http://schemas.microsoft.com/office/drawing/2014/main" id="{2903D924-FA4B-41E0-88A5-F5B650A8A46C}"/>
              </a:ext>
            </a:extLst>
          </p:cNvPr>
          <p:cNvSpPr txBox="1"/>
          <p:nvPr/>
        </p:nvSpPr>
        <p:spPr>
          <a:xfrm rot="3759760">
            <a:off x="8604160" y="2344282"/>
            <a:ext cx="468398" cy="261610"/>
          </a:xfrm>
          <a:prstGeom prst="rect">
            <a:avLst/>
          </a:prstGeom>
          <a:noFill/>
        </p:spPr>
        <p:txBody>
          <a:bodyPr wrap="none" rtlCol="0">
            <a:spAutoFit/>
          </a:bodyPr>
          <a:lstStyle/>
          <a:p>
            <a:r>
              <a:rPr lang="en-US" sz="1100" dirty="0"/>
              <a:t>PSA</a:t>
            </a:r>
          </a:p>
        </p:txBody>
      </p:sp>
      <p:sp>
        <p:nvSpPr>
          <p:cNvPr id="41" name="TextBox 40">
            <a:extLst>
              <a:ext uri="{FF2B5EF4-FFF2-40B4-BE49-F238E27FC236}">
                <a16:creationId xmlns:a16="http://schemas.microsoft.com/office/drawing/2014/main" id="{4C3F2A0D-91F4-4A14-9BB8-0CDB9A2CF1DD}"/>
              </a:ext>
            </a:extLst>
          </p:cNvPr>
          <p:cNvSpPr txBox="1"/>
          <p:nvPr/>
        </p:nvSpPr>
        <p:spPr>
          <a:xfrm>
            <a:off x="7700211" y="3624590"/>
            <a:ext cx="710451" cy="261610"/>
          </a:xfrm>
          <a:prstGeom prst="rect">
            <a:avLst/>
          </a:prstGeom>
          <a:noFill/>
        </p:spPr>
        <p:txBody>
          <a:bodyPr wrap="none" rtlCol="0">
            <a:spAutoFit/>
          </a:bodyPr>
          <a:lstStyle/>
          <a:p>
            <a:r>
              <a:rPr lang="en-US" sz="1100" dirty="0"/>
              <a:t>Segue 4</a:t>
            </a:r>
          </a:p>
        </p:txBody>
      </p:sp>
      <p:sp>
        <p:nvSpPr>
          <p:cNvPr id="42" name="TextBox 41">
            <a:extLst>
              <a:ext uri="{FF2B5EF4-FFF2-40B4-BE49-F238E27FC236}">
                <a16:creationId xmlns:a16="http://schemas.microsoft.com/office/drawing/2014/main" id="{30BFB4FF-34AB-41FA-9B3E-537DFD255F4F}"/>
              </a:ext>
            </a:extLst>
          </p:cNvPr>
          <p:cNvSpPr txBox="1"/>
          <p:nvPr/>
        </p:nvSpPr>
        <p:spPr>
          <a:xfrm rot="20883002">
            <a:off x="10386597" y="3380668"/>
            <a:ext cx="710451" cy="261610"/>
          </a:xfrm>
          <a:prstGeom prst="rect">
            <a:avLst/>
          </a:prstGeom>
          <a:noFill/>
        </p:spPr>
        <p:txBody>
          <a:bodyPr wrap="none" rtlCol="0">
            <a:spAutoFit/>
          </a:bodyPr>
          <a:lstStyle/>
          <a:p>
            <a:r>
              <a:rPr lang="en-US" sz="1100" dirty="0"/>
              <a:t>Segue 2</a:t>
            </a:r>
          </a:p>
        </p:txBody>
      </p:sp>
      <p:sp>
        <p:nvSpPr>
          <p:cNvPr id="43" name="TextBox 42">
            <a:extLst>
              <a:ext uri="{FF2B5EF4-FFF2-40B4-BE49-F238E27FC236}">
                <a16:creationId xmlns:a16="http://schemas.microsoft.com/office/drawing/2014/main" id="{9FC54419-E79B-4DD7-861B-8F9A5E4C7F69}"/>
              </a:ext>
            </a:extLst>
          </p:cNvPr>
          <p:cNvSpPr txBox="1"/>
          <p:nvPr/>
        </p:nvSpPr>
        <p:spPr>
          <a:xfrm>
            <a:off x="10614041" y="3602050"/>
            <a:ext cx="1200970" cy="261610"/>
          </a:xfrm>
          <a:prstGeom prst="rect">
            <a:avLst/>
          </a:prstGeom>
          <a:noFill/>
        </p:spPr>
        <p:txBody>
          <a:bodyPr wrap="none" rtlCol="0">
            <a:spAutoFit/>
          </a:bodyPr>
          <a:lstStyle/>
          <a:p>
            <a:pPr algn="r"/>
            <a:r>
              <a:rPr lang="en-US" sz="1100" dirty="0"/>
              <a:t>Comm. Break 1 </a:t>
            </a:r>
          </a:p>
        </p:txBody>
      </p:sp>
      <p:sp>
        <p:nvSpPr>
          <p:cNvPr id="44" name="TextBox 43">
            <a:extLst>
              <a:ext uri="{FF2B5EF4-FFF2-40B4-BE49-F238E27FC236}">
                <a16:creationId xmlns:a16="http://schemas.microsoft.com/office/drawing/2014/main" id="{E6F78A46-B4DB-4394-B890-CC1D225CD40D}"/>
              </a:ext>
            </a:extLst>
          </p:cNvPr>
          <p:cNvSpPr txBox="1"/>
          <p:nvPr/>
        </p:nvSpPr>
        <p:spPr>
          <a:xfrm rot="747024">
            <a:off x="7257543" y="3322638"/>
            <a:ext cx="1162498" cy="261610"/>
          </a:xfrm>
          <a:prstGeom prst="rect">
            <a:avLst/>
          </a:prstGeom>
          <a:noFill/>
        </p:spPr>
        <p:txBody>
          <a:bodyPr wrap="none" rtlCol="0">
            <a:spAutoFit/>
          </a:bodyPr>
          <a:lstStyle/>
          <a:p>
            <a:pPr algn="r"/>
            <a:r>
              <a:rPr lang="en-US" sz="1100" dirty="0"/>
              <a:t>Comm. Break 3</a:t>
            </a:r>
          </a:p>
        </p:txBody>
      </p:sp>
      <p:sp>
        <p:nvSpPr>
          <p:cNvPr id="45" name="TextBox 44">
            <a:extLst>
              <a:ext uri="{FF2B5EF4-FFF2-40B4-BE49-F238E27FC236}">
                <a16:creationId xmlns:a16="http://schemas.microsoft.com/office/drawing/2014/main" id="{0453E804-907E-4FE6-8FCE-D13F62417065}"/>
              </a:ext>
            </a:extLst>
          </p:cNvPr>
          <p:cNvSpPr txBox="1"/>
          <p:nvPr/>
        </p:nvSpPr>
        <p:spPr>
          <a:xfrm rot="698285">
            <a:off x="10026837" y="3885923"/>
            <a:ext cx="928459" cy="261610"/>
          </a:xfrm>
          <a:prstGeom prst="rect">
            <a:avLst/>
          </a:prstGeom>
          <a:noFill/>
        </p:spPr>
        <p:txBody>
          <a:bodyPr wrap="none" rtlCol="0">
            <a:spAutoFit/>
          </a:bodyPr>
          <a:lstStyle/>
          <a:p>
            <a:r>
              <a:rPr lang="en-US" sz="1100" dirty="0"/>
              <a:t>Power track</a:t>
            </a:r>
          </a:p>
        </p:txBody>
      </p:sp>
      <p:sp>
        <p:nvSpPr>
          <p:cNvPr id="46" name="TextBox 45">
            <a:extLst>
              <a:ext uri="{FF2B5EF4-FFF2-40B4-BE49-F238E27FC236}">
                <a16:creationId xmlns:a16="http://schemas.microsoft.com/office/drawing/2014/main" id="{30B1022D-971D-4A3E-902E-EAFB391F4532}"/>
              </a:ext>
            </a:extLst>
          </p:cNvPr>
          <p:cNvSpPr txBox="1"/>
          <p:nvPr/>
        </p:nvSpPr>
        <p:spPr>
          <a:xfrm rot="18561849">
            <a:off x="9688947" y="2856322"/>
            <a:ext cx="928459" cy="261610"/>
          </a:xfrm>
          <a:prstGeom prst="rect">
            <a:avLst/>
          </a:prstGeom>
          <a:noFill/>
        </p:spPr>
        <p:txBody>
          <a:bodyPr wrap="none" rtlCol="0">
            <a:spAutoFit/>
          </a:bodyPr>
          <a:lstStyle/>
          <a:p>
            <a:r>
              <a:rPr lang="en-US" sz="1100" dirty="0"/>
              <a:t>Power track</a:t>
            </a:r>
          </a:p>
        </p:txBody>
      </p:sp>
      <p:sp>
        <p:nvSpPr>
          <p:cNvPr id="47" name="TextBox 46">
            <a:extLst>
              <a:ext uri="{FF2B5EF4-FFF2-40B4-BE49-F238E27FC236}">
                <a16:creationId xmlns:a16="http://schemas.microsoft.com/office/drawing/2014/main" id="{CC172EFA-2193-4BAA-A8F7-DD91CC24AFEF}"/>
              </a:ext>
            </a:extLst>
          </p:cNvPr>
          <p:cNvSpPr txBox="1"/>
          <p:nvPr/>
        </p:nvSpPr>
        <p:spPr>
          <a:xfrm rot="1372530">
            <a:off x="8197691" y="3265397"/>
            <a:ext cx="928459" cy="261610"/>
          </a:xfrm>
          <a:prstGeom prst="rect">
            <a:avLst/>
          </a:prstGeom>
          <a:noFill/>
        </p:spPr>
        <p:txBody>
          <a:bodyPr wrap="none" rtlCol="0">
            <a:spAutoFit/>
          </a:bodyPr>
          <a:lstStyle/>
          <a:p>
            <a:r>
              <a:rPr lang="en-US" sz="1100" dirty="0"/>
              <a:t>Power track</a:t>
            </a:r>
          </a:p>
        </p:txBody>
      </p:sp>
      <p:sp>
        <p:nvSpPr>
          <p:cNvPr id="48" name="TextBox 47">
            <a:extLst>
              <a:ext uri="{FF2B5EF4-FFF2-40B4-BE49-F238E27FC236}">
                <a16:creationId xmlns:a16="http://schemas.microsoft.com/office/drawing/2014/main" id="{E04173BF-83C3-4AF3-9EE0-5156839869CB}"/>
              </a:ext>
            </a:extLst>
          </p:cNvPr>
          <p:cNvSpPr txBox="1"/>
          <p:nvPr/>
        </p:nvSpPr>
        <p:spPr>
          <a:xfrm rot="17142571">
            <a:off x="8686614" y="4640243"/>
            <a:ext cx="928459" cy="261610"/>
          </a:xfrm>
          <a:prstGeom prst="rect">
            <a:avLst/>
          </a:prstGeom>
          <a:noFill/>
        </p:spPr>
        <p:txBody>
          <a:bodyPr wrap="none" rtlCol="0">
            <a:spAutoFit/>
          </a:bodyPr>
          <a:lstStyle/>
          <a:p>
            <a:r>
              <a:rPr lang="en-US" sz="1100" dirty="0"/>
              <a:t>Power track</a:t>
            </a:r>
          </a:p>
        </p:txBody>
      </p:sp>
      <p:sp>
        <p:nvSpPr>
          <p:cNvPr id="49" name="TextBox 48">
            <a:extLst>
              <a:ext uri="{FF2B5EF4-FFF2-40B4-BE49-F238E27FC236}">
                <a16:creationId xmlns:a16="http://schemas.microsoft.com/office/drawing/2014/main" id="{B7A046B1-A871-4F2E-B5B8-3F7CF446D80D}"/>
              </a:ext>
            </a:extLst>
          </p:cNvPr>
          <p:cNvSpPr txBox="1"/>
          <p:nvPr/>
        </p:nvSpPr>
        <p:spPr>
          <a:xfrm rot="16741740">
            <a:off x="9230219" y="2642403"/>
            <a:ext cx="825867" cy="261610"/>
          </a:xfrm>
          <a:prstGeom prst="rect">
            <a:avLst/>
          </a:prstGeom>
          <a:noFill/>
        </p:spPr>
        <p:txBody>
          <a:bodyPr wrap="none" rtlCol="0">
            <a:spAutoFit/>
          </a:bodyPr>
          <a:lstStyle/>
          <a:p>
            <a:r>
              <a:rPr lang="en-US" sz="1100" dirty="0"/>
              <a:t>Gold track</a:t>
            </a:r>
          </a:p>
        </p:txBody>
      </p:sp>
      <p:sp>
        <p:nvSpPr>
          <p:cNvPr id="50" name="TextBox 49">
            <a:extLst>
              <a:ext uri="{FF2B5EF4-FFF2-40B4-BE49-F238E27FC236}">
                <a16:creationId xmlns:a16="http://schemas.microsoft.com/office/drawing/2014/main" id="{D9F0E2DD-8266-4EA2-8534-168227F73241}"/>
              </a:ext>
            </a:extLst>
          </p:cNvPr>
          <p:cNvSpPr txBox="1"/>
          <p:nvPr/>
        </p:nvSpPr>
        <p:spPr>
          <a:xfrm rot="3493623">
            <a:off x="9625642" y="4554667"/>
            <a:ext cx="825867" cy="261610"/>
          </a:xfrm>
          <a:prstGeom prst="rect">
            <a:avLst/>
          </a:prstGeom>
          <a:noFill/>
        </p:spPr>
        <p:txBody>
          <a:bodyPr wrap="none" rtlCol="0">
            <a:spAutoFit/>
          </a:bodyPr>
          <a:lstStyle/>
          <a:p>
            <a:r>
              <a:rPr lang="en-US" sz="1100" dirty="0"/>
              <a:t>Gold track</a:t>
            </a:r>
          </a:p>
        </p:txBody>
      </p:sp>
      <p:sp>
        <p:nvSpPr>
          <p:cNvPr id="51" name="TextBox 50">
            <a:extLst>
              <a:ext uri="{FF2B5EF4-FFF2-40B4-BE49-F238E27FC236}">
                <a16:creationId xmlns:a16="http://schemas.microsoft.com/office/drawing/2014/main" id="{9CAF4335-714D-43B6-A104-8880827BEDB7}"/>
              </a:ext>
            </a:extLst>
          </p:cNvPr>
          <p:cNvSpPr txBox="1"/>
          <p:nvPr/>
        </p:nvSpPr>
        <p:spPr>
          <a:xfrm rot="20849535">
            <a:off x="8075015" y="3843064"/>
            <a:ext cx="825867" cy="261610"/>
          </a:xfrm>
          <a:prstGeom prst="rect">
            <a:avLst/>
          </a:prstGeom>
          <a:noFill/>
        </p:spPr>
        <p:txBody>
          <a:bodyPr wrap="none" rtlCol="0">
            <a:spAutoFit/>
          </a:bodyPr>
          <a:lstStyle/>
          <a:p>
            <a:r>
              <a:rPr lang="en-US" sz="1100" dirty="0"/>
              <a:t>Gold track</a:t>
            </a:r>
          </a:p>
        </p:txBody>
      </p:sp>
      <p:sp>
        <p:nvSpPr>
          <p:cNvPr id="52" name="TextBox 51">
            <a:extLst>
              <a:ext uri="{FF2B5EF4-FFF2-40B4-BE49-F238E27FC236}">
                <a16:creationId xmlns:a16="http://schemas.microsoft.com/office/drawing/2014/main" id="{BFE60636-DAA2-494A-843C-C1AA136447A0}"/>
              </a:ext>
            </a:extLst>
          </p:cNvPr>
          <p:cNvSpPr txBox="1"/>
          <p:nvPr/>
        </p:nvSpPr>
        <p:spPr>
          <a:xfrm rot="3006622">
            <a:off x="8437717" y="2936918"/>
            <a:ext cx="825867" cy="261610"/>
          </a:xfrm>
          <a:prstGeom prst="rect">
            <a:avLst/>
          </a:prstGeom>
          <a:noFill/>
        </p:spPr>
        <p:txBody>
          <a:bodyPr wrap="none" rtlCol="0">
            <a:spAutoFit/>
          </a:bodyPr>
          <a:lstStyle/>
          <a:p>
            <a:r>
              <a:rPr lang="en-US" sz="1100" dirty="0"/>
              <a:t>Gold track</a:t>
            </a:r>
          </a:p>
        </p:txBody>
      </p:sp>
      <p:sp>
        <p:nvSpPr>
          <p:cNvPr id="53" name="TextBox 52">
            <a:extLst>
              <a:ext uri="{FF2B5EF4-FFF2-40B4-BE49-F238E27FC236}">
                <a16:creationId xmlns:a16="http://schemas.microsoft.com/office/drawing/2014/main" id="{2CE718D5-BC73-4713-B1F4-CF9B33910C40}"/>
              </a:ext>
            </a:extLst>
          </p:cNvPr>
          <p:cNvSpPr txBox="1"/>
          <p:nvPr/>
        </p:nvSpPr>
        <p:spPr>
          <a:xfrm rot="4576584">
            <a:off x="9357844" y="4701883"/>
            <a:ext cx="811441" cy="261610"/>
          </a:xfrm>
          <a:prstGeom prst="rect">
            <a:avLst/>
          </a:prstGeom>
          <a:noFill/>
        </p:spPr>
        <p:txBody>
          <a:bodyPr wrap="none" rtlCol="0">
            <a:spAutoFit/>
          </a:bodyPr>
          <a:lstStyle/>
          <a:p>
            <a:r>
              <a:rPr lang="en-US" sz="1100" dirty="0"/>
              <a:t>New track</a:t>
            </a:r>
          </a:p>
        </p:txBody>
      </p:sp>
      <p:sp>
        <p:nvSpPr>
          <p:cNvPr id="54" name="TextBox 53">
            <a:extLst>
              <a:ext uri="{FF2B5EF4-FFF2-40B4-BE49-F238E27FC236}">
                <a16:creationId xmlns:a16="http://schemas.microsoft.com/office/drawing/2014/main" id="{CB8A01B3-E7CE-4F89-AF8A-C47C5DD98996}"/>
              </a:ext>
            </a:extLst>
          </p:cNvPr>
          <p:cNvSpPr txBox="1"/>
          <p:nvPr/>
        </p:nvSpPr>
        <p:spPr>
          <a:xfrm rot="18562613">
            <a:off x="8459982" y="4456798"/>
            <a:ext cx="811441" cy="261610"/>
          </a:xfrm>
          <a:prstGeom prst="rect">
            <a:avLst/>
          </a:prstGeom>
          <a:noFill/>
        </p:spPr>
        <p:txBody>
          <a:bodyPr wrap="none" rtlCol="0">
            <a:spAutoFit/>
          </a:bodyPr>
          <a:lstStyle/>
          <a:p>
            <a:r>
              <a:rPr lang="en-US" sz="1100" dirty="0"/>
              <a:t>New track</a:t>
            </a:r>
          </a:p>
        </p:txBody>
      </p:sp>
      <p:sp>
        <p:nvSpPr>
          <p:cNvPr id="55" name="TextBox 54">
            <a:extLst>
              <a:ext uri="{FF2B5EF4-FFF2-40B4-BE49-F238E27FC236}">
                <a16:creationId xmlns:a16="http://schemas.microsoft.com/office/drawing/2014/main" id="{A5EE2CBD-F9BE-4414-837A-03C2135BCE28}"/>
              </a:ext>
            </a:extLst>
          </p:cNvPr>
          <p:cNvSpPr txBox="1"/>
          <p:nvPr/>
        </p:nvSpPr>
        <p:spPr>
          <a:xfrm rot="19721736">
            <a:off x="9995111" y="3163564"/>
            <a:ext cx="811441" cy="261610"/>
          </a:xfrm>
          <a:prstGeom prst="rect">
            <a:avLst/>
          </a:prstGeom>
          <a:noFill/>
        </p:spPr>
        <p:txBody>
          <a:bodyPr wrap="none" rtlCol="0">
            <a:spAutoFit/>
          </a:bodyPr>
          <a:lstStyle/>
          <a:p>
            <a:r>
              <a:rPr lang="en-US" sz="1100" dirty="0"/>
              <a:t>New track</a:t>
            </a:r>
          </a:p>
        </p:txBody>
      </p:sp>
      <p:sp>
        <p:nvSpPr>
          <p:cNvPr id="56" name="TextBox 55">
            <a:extLst>
              <a:ext uri="{FF2B5EF4-FFF2-40B4-BE49-F238E27FC236}">
                <a16:creationId xmlns:a16="http://schemas.microsoft.com/office/drawing/2014/main" id="{B011D783-3F14-441D-93FD-78D19FE597BB}"/>
              </a:ext>
            </a:extLst>
          </p:cNvPr>
          <p:cNvSpPr txBox="1"/>
          <p:nvPr/>
        </p:nvSpPr>
        <p:spPr>
          <a:xfrm rot="1903254">
            <a:off x="9604493" y="4258661"/>
            <a:ext cx="1491114" cy="261610"/>
          </a:xfrm>
          <a:prstGeom prst="rect">
            <a:avLst/>
          </a:prstGeom>
          <a:noFill/>
        </p:spPr>
        <p:txBody>
          <a:bodyPr wrap="none" rtlCol="0">
            <a:spAutoFit/>
          </a:bodyPr>
          <a:lstStyle/>
          <a:p>
            <a:r>
              <a:rPr lang="en-US" sz="1100" dirty="0"/>
              <a:t>Bronze (fading) track</a:t>
            </a:r>
          </a:p>
        </p:txBody>
      </p:sp>
      <p:sp>
        <p:nvSpPr>
          <p:cNvPr id="57" name="TextBox 56">
            <a:extLst>
              <a:ext uri="{FF2B5EF4-FFF2-40B4-BE49-F238E27FC236}">
                <a16:creationId xmlns:a16="http://schemas.microsoft.com/office/drawing/2014/main" id="{C7297830-E949-4FD1-B416-C26EB531AE7E}"/>
              </a:ext>
            </a:extLst>
          </p:cNvPr>
          <p:cNvSpPr txBox="1"/>
          <p:nvPr/>
        </p:nvSpPr>
        <p:spPr>
          <a:xfrm rot="19866785">
            <a:off x="7838873" y="4187551"/>
            <a:ext cx="1491114" cy="261610"/>
          </a:xfrm>
          <a:prstGeom prst="rect">
            <a:avLst/>
          </a:prstGeom>
          <a:noFill/>
        </p:spPr>
        <p:txBody>
          <a:bodyPr wrap="none" rtlCol="0">
            <a:spAutoFit/>
          </a:bodyPr>
          <a:lstStyle/>
          <a:p>
            <a:r>
              <a:rPr lang="en-US" sz="1100" dirty="0"/>
              <a:t>Bronze (fading) track</a:t>
            </a:r>
          </a:p>
        </p:txBody>
      </p:sp>
      <p:sp>
        <p:nvSpPr>
          <p:cNvPr id="58" name="TextBox 57">
            <a:extLst>
              <a:ext uri="{FF2B5EF4-FFF2-40B4-BE49-F238E27FC236}">
                <a16:creationId xmlns:a16="http://schemas.microsoft.com/office/drawing/2014/main" id="{A31C2ADF-FF31-4712-A1A1-06E0D909329C}"/>
              </a:ext>
            </a:extLst>
          </p:cNvPr>
          <p:cNvSpPr txBox="1"/>
          <p:nvPr/>
        </p:nvSpPr>
        <p:spPr>
          <a:xfrm rot="4650895">
            <a:off x="8515244" y="2683498"/>
            <a:ext cx="1491114" cy="261610"/>
          </a:xfrm>
          <a:prstGeom prst="rect">
            <a:avLst/>
          </a:prstGeom>
          <a:noFill/>
        </p:spPr>
        <p:txBody>
          <a:bodyPr wrap="none" rtlCol="0">
            <a:spAutoFit/>
          </a:bodyPr>
          <a:lstStyle/>
          <a:p>
            <a:r>
              <a:rPr lang="en-US" sz="1100" dirty="0"/>
              <a:t>Bronze (fading) track</a:t>
            </a:r>
          </a:p>
        </p:txBody>
      </p:sp>
      <p:sp>
        <p:nvSpPr>
          <p:cNvPr id="59" name="Oval 58">
            <a:extLst>
              <a:ext uri="{FF2B5EF4-FFF2-40B4-BE49-F238E27FC236}">
                <a16:creationId xmlns:a16="http://schemas.microsoft.com/office/drawing/2014/main" id="{A0AA45D0-6484-4B73-B594-A35F6B4E6E3E}"/>
              </a:ext>
            </a:extLst>
          </p:cNvPr>
          <p:cNvSpPr/>
          <p:nvPr/>
        </p:nvSpPr>
        <p:spPr bwMode="auto">
          <a:xfrm>
            <a:off x="9402458" y="3755395"/>
            <a:ext cx="130805" cy="130805"/>
          </a:xfrm>
          <a:prstGeom prst="ellipse">
            <a:avLst/>
          </a:prstGeom>
          <a:solidFill>
            <a:srgbClr val="00206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cxnSp>
        <p:nvCxnSpPr>
          <p:cNvPr id="60" name="Straight Arrow Connector 59">
            <a:extLst>
              <a:ext uri="{FF2B5EF4-FFF2-40B4-BE49-F238E27FC236}">
                <a16:creationId xmlns:a16="http://schemas.microsoft.com/office/drawing/2014/main" id="{85F77F08-261D-46BF-8AAB-F1A21D9F7B89}"/>
              </a:ext>
            </a:extLst>
          </p:cNvPr>
          <p:cNvCxnSpPr/>
          <p:nvPr/>
        </p:nvCxnSpPr>
        <p:spPr bwMode="auto">
          <a:xfrm flipV="1">
            <a:off x="9345235" y="4941016"/>
            <a:ext cx="59866" cy="850184"/>
          </a:xfrm>
          <a:prstGeom prst="straightConnector1">
            <a:avLst/>
          </a:prstGeom>
          <a:solidFill>
            <a:schemeClr val="accent1"/>
          </a:solidFill>
          <a:ln w="9525" cap="flat" cmpd="sng" algn="ctr">
            <a:solidFill>
              <a:schemeClr val="tx1"/>
            </a:solidFill>
            <a:prstDash val="solid"/>
            <a:round/>
            <a:headEnd type="none" w="med" len="med"/>
            <a:tailEnd type="arrow"/>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Tree>
    <p:extLst>
      <p:ext uri="{BB962C8B-B14F-4D97-AF65-F5344CB8AC3E}">
        <p14:creationId xmlns:p14="http://schemas.microsoft.com/office/powerpoint/2010/main" val="1077649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Create your own Hot Clock</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First you need a radio station with a call sign</a:t>
            </a:r>
          </a:p>
          <a:p>
            <a:pPr lvl="2"/>
            <a:r>
              <a:rPr lang="en-US" dirty="0"/>
              <a:t>Search the FCC FM Broadcast station database for call sign letters that are not currently in use </a:t>
            </a:r>
          </a:p>
          <a:p>
            <a:pPr lvl="2"/>
            <a:r>
              <a:rPr lang="en-US" dirty="0">
                <a:hlinkClick r:id="rId2"/>
              </a:rPr>
              <a:t>http://www.fcc.gov/encyclopedia/fm-query-broadcast-station-search</a:t>
            </a:r>
            <a:r>
              <a:rPr lang="en-US" dirty="0"/>
              <a:t> </a:t>
            </a:r>
          </a:p>
          <a:p>
            <a:pPr lvl="1"/>
            <a:r>
              <a:rPr lang="en-US" dirty="0"/>
              <a:t>Determine the format</a:t>
            </a:r>
          </a:p>
          <a:p>
            <a:pPr lvl="2"/>
            <a:r>
              <a:rPr lang="en-US" dirty="0"/>
              <a:t>Music, Talk, News, etc.</a:t>
            </a:r>
          </a:p>
          <a:p>
            <a:pPr lvl="1"/>
            <a:endParaRPr lang="en-US" dirty="0"/>
          </a:p>
        </p:txBody>
      </p:sp>
    </p:spTree>
    <p:extLst>
      <p:ext uri="{BB962C8B-B14F-4D97-AF65-F5344CB8AC3E}">
        <p14:creationId xmlns:p14="http://schemas.microsoft.com/office/powerpoint/2010/main" val="4763257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Create your own Hot Clock</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Required elements for your Hot Clock:</a:t>
            </a:r>
          </a:p>
          <a:p>
            <a:pPr lvl="2"/>
            <a:r>
              <a:rPr lang="en-US" dirty="0"/>
              <a:t>Legal ID</a:t>
            </a:r>
          </a:p>
          <a:p>
            <a:pPr lvl="2"/>
            <a:r>
              <a:rPr lang="en-US" dirty="0"/>
              <a:t>Segues (more than one)</a:t>
            </a:r>
          </a:p>
          <a:p>
            <a:pPr lvl="2"/>
            <a:r>
              <a:rPr lang="en-US" dirty="0"/>
              <a:t>Drop-Ins (more than one)</a:t>
            </a:r>
          </a:p>
          <a:p>
            <a:pPr lvl="2"/>
            <a:r>
              <a:rPr lang="en-US" dirty="0"/>
              <a:t>3 different types of information (e.g. Local News, Gold track, Phone Lines Open for Caller Feedback)</a:t>
            </a:r>
          </a:p>
          <a:p>
            <a:pPr lvl="1"/>
            <a:endParaRPr lang="en-US" dirty="0"/>
          </a:p>
        </p:txBody>
      </p:sp>
    </p:spTree>
    <p:extLst>
      <p:ext uri="{BB962C8B-B14F-4D97-AF65-F5344CB8AC3E}">
        <p14:creationId xmlns:p14="http://schemas.microsoft.com/office/powerpoint/2010/main" val="32270441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Create your own Hot Clock</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6333904" cy="4734318"/>
          </a:xfrm>
        </p:spPr>
        <p:txBody>
          <a:bodyPr/>
          <a:lstStyle/>
          <a:p>
            <a:pPr lvl="1"/>
            <a:r>
              <a:rPr lang="en-US" dirty="0"/>
              <a:t>Once you have an outline, use a ruler and pencil to draw lines from the center dot to the edge of the clock to block off the time for each element (IDs and drop-ins can be placed on the line itself without a block to represent them)</a:t>
            </a:r>
          </a:p>
          <a:p>
            <a:pPr lvl="1"/>
            <a:r>
              <a:rPr lang="en-US" dirty="0"/>
              <a:t>As the Program Manager of this station, you make these decisions. Be Creative!</a:t>
            </a:r>
          </a:p>
          <a:p>
            <a:pPr lvl="1"/>
            <a:endParaRPr lang="en-US" dirty="0"/>
          </a:p>
        </p:txBody>
      </p:sp>
      <p:sp>
        <p:nvSpPr>
          <p:cNvPr id="9" name="TextBox 8">
            <a:extLst>
              <a:ext uri="{FF2B5EF4-FFF2-40B4-BE49-F238E27FC236}">
                <a16:creationId xmlns:a16="http://schemas.microsoft.com/office/drawing/2014/main" id="{ABC4053E-C95B-4753-8926-477B5140E204}"/>
              </a:ext>
            </a:extLst>
          </p:cNvPr>
          <p:cNvSpPr txBox="1"/>
          <p:nvPr/>
        </p:nvSpPr>
        <p:spPr>
          <a:xfrm>
            <a:off x="10796337" y="3485210"/>
            <a:ext cx="511679" cy="707886"/>
          </a:xfrm>
          <a:prstGeom prst="rect">
            <a:avLst/>
          </a:prstGeom>
          <a:noFill/>
        </p:spPr>
        <p:txBody>
          <a:bodyPr wrap="none" rtlCol="0">
            <a:spAutoFit/>
          </a:bodyPr>
          <a:lstStyle/>
          <a:p>
            <a:r>
              <a:rPr lang="en-US" sz="4000" b="1" dirty="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rPr>
              <a:t>3</a:t>
            </a:r>
          </a:p>
        </p:txBody>
      </p:sp>
      <p:sp>
        <p:nvSpPr>
          <p:cNvPr id="10" name="TextBox 9">
            <a:extLst>
              <a:ext uri="{FF2B5EF4-FFF2-40B4-BE49-F238E27FC236}">
                <a16:creationId xmlns:a16="http://schemas.microsoft.com/office/drawing/2014/main" id="{07FF10AB-049D-4716-9892-EC2F45EBCFDB}"/>
              </a:ext>
            </a:extLst>
          </p:cNvPr>
          <p:cNvSpPr txBox="1"/>
          <p:nvPr/>
        </p:nvSpPr>
        <p:spPr>
          <a:xfrm>
            <a:off x="9257296" y="4954977"/>
            <a:ext cx="511679" cy="707886"/>
          </a:xfrm>
          <a:prstGeom prst="rect">
            <a:avLst/>
          </a:prstGeom>
          <a:noFill/>
        </p:spPr>
        <p:txBody>
          <a:bodyPr wrap="none" rtlCol="0">
            <a:spAutoFit/>
          </a:bodyPr>
          <a:lstStyle/>
          <a:p>
            <a:r>
              <a:rPr lang="en-US" sz="4000" b="1" dirty="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rPr>
              <a:t>6</a:t>
            </a:r>
          </a:p>
        </p:txBody>
      </p:sp>
      <p:sp>
        <p:nvSpPr>
          <p:cNvPr id="11" name="TextBox 10">
            <a:extLst>
              <a:ext uri="{FF2B5EF4-FFF2-40B4-BE49-F238E27FC236}">
                <a16:creationId xmlns:a16="http://schemas.microsoft.com/office/drawing/2014/main" id="{097DE68C-E77C-4B3E-9A5D-87F4382FD658}"/>
              </a:ext>
            </a:extLst>
          </p:cNvPr>
          <p:cNvSpPr txBox="1"/>
          <p:nvPr/>
        </p:nvSpPr>
        <p:spPr>
          <a:xfrm>
            <a:off x="7748337" y="3481440"/>
            <a:ext cx="511679" cy="707886"/>
          </a:xfrm>
          <a:prstGeom prst="rect">
            <a:avLst/>
          </a:prstGeom>
          <a:noFill/>
        </p:spPr>
        <p:txBody>
          <a:bodyPr wrap="none" rtlCol="0">
            <a:spAutoFit/>
          </a:bodyPr>
          <a:lstStyle/>
          <a:p>
            <a:r>
              <a:rPr lang="en-US" sz="4000" b="1" dirty="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rPr>
              <a:t>9</a:t>
            </a:r>
          </a:p>
        </p:txBody>
      </p:sp>
      <p:sp>
        <p:nvSpPr>
          <p:cNvPr id="12" name="TextBox 11">
            <a:extLst>
              <a:ext uri="{FF2B5EF4-FFF2-40B4-BE49-F238E27FC236}">
                <a16:creationId xmlns:a16="http://schemas.microsoft.com/office/drawing/2014/main" id="{9D2243BA-B9C9-46F6-8B18-4ABF406AE20D}"/>
              </a:ext>
            </a:extLst>
          </p:cNvPr>
          <p:cNvSpPr txBox="1"/>
          <p:nvPr/>
        </p:nvSpPr>
        <p:spPr>
          <a:xfrm>
            <a:off x="9097390" y="1983177"/>
            <a:ext cx="838691" cy="707886"/>
          </a:xfrm>
          <a:prstGeom prst="rect">
            <a:avLst/>
          </a:prstGeom>
          <a:noFill/>
        </p:spPr>
        <p:txBody>
          <a:bodyPr wrap="none" rtlCol="0">
            <a:spAutoFit/>
          </a:bodyPr>
          <a:lstStyle/>
          <a:p>
            <a:r>
              <a:rPr lang="en-US" sz="4000" b="1" dirty="0">
                <a:solidFill>
                  <a:schemeClr val="bg1">
                    <a:lumMod val="65000"/>
                  </a:schemeClr>
                </a:solidFill>
                <a:latin typeface="Tahoma" panose="020B0604030504040204" pitchFamily="34" charset="0"/>
                <a:ea typeface="Tahoma" panose="020B0604030504040204" pitchFamily="34" charset="0"/>
                <a:cs typeface="Tahoma" panose="020B0604030504040204" pitchFamily="34" charset="0"/>
              </a:rPr>
              <a:t>12</a:t>
            </a:r>
          </a:p>
        </p:txBody>
      </p:sp>
      <p:sp>
        <p:nvSpPr>
          <p:cNvPr id="13" name="Oval 12">
            <a:extLst>
              <a:ext uri="{FF2B5EF4-FFF2-40B4-BE49-F238E27FC236}">
                <a16:creationId xmlns:a16="http://schemas.microsoft.com/office/drawing/2014/main" id="{BAAD5255-E103-4B81-8BE9-522AE2AD34D6}"/>
              </a:ext>
            </a:extLst>
          </p:cNvPr>
          <p:cNvSpPr/>
          <p:nvPr/>
        </p:nvSpPr>
        <p:spPr bwMode="auto">
          <a:xfrm>
            <a:off x="7799886" y="2124653"/>
            <a:ext cx="3429000" cy="3429000"/>
          </a:xfrm>
          <a:prstGeom prst="ellipse">
            <a:avLst/>
          </a:prstGeom>
          <a:gradFill flip="none" rotWithShape="1">
            <a:gsLst>
              <a:gs pos="0">
                <a:srgbClr val="5E9EFF"/>
              </a:gs>
              <a:gs pos="0">
                <a:srgbClr val="85C2FF"/>
              </a:gs>
              <a:gs pos="40000">
                <a:schemeClr val="bg1">
                  <a:alpha val="75000"/>
                </a:schemeClr>
              </a:gs>
            </a:gsLst>
            <a:path path="circle">
              <a:fillToRect l="50000" t="50000" r="50000" b="50000"/>
            </a:path>
            <a:tileRect/>
          </a:gradFill>
          <a:ln w="19050" cap="flat" cmpd="sng" algn="ctr">
            <a:solidFill>
              <a:srgbClr val="002060"/>
            </a:solid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cxnSp>
        <p:nvCxnSpPr>
          <p:cNvPr id="15" name="Straight Connector 14">
            <a:extLst>
              <a:ext uri="{FF2B5EF4-FFF2-40B4-BE49-F238E27FC236}">
                <a16:creationId xmlns:a16="http://schemas.microsoft.com/office/drawing/2014/main" id="{6300C30B-6C49-44A1-8EEB-D06D53C62B5B}"/>
              </a:ext>
            </a:extLst>
          </p:cNvPr>
          <p:cNvCxnSpPr>
            <a:endCxn id="17" idx="4"/>
          </p:cNvCxnSpPr>
          <p:nvPr/>
        </p:nvCxnSpPr>
        <p:spPr bwMode="auto">
          <a:xfrm>
            <a:off x="9514386" y="1798258"/>
            <a:ext cx="1601" cy="2112005"/>
          </a:xfrm>
          <a:prstGeom prst="line">
            <a:avLst/>
          </a:prstGeom>
          <a:solidFill>
            <a:schemeClr val="accent1"/>
          </a:solidFill>
          <a:ln w="19050" cap="flat" cmpd="sng" algn="ctr">
            <a:solidFill>
              <a:srgbClr val="002060"/>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6" name="TextBox 15">
            <a:extLst>
              <a:ext uri="{FF2B5EF4-FFF2-40B4-BE49-F238E27FC236}">
                <a16:creationId xmlns:a16="http://schemas.microsoft.com/office/drawing/2014/main" id="{0761F873-60EB-426E-AA34-621A8FE49E16}"/>
              </a:ext>
            </a:extLst>
          </p:cNvPr>
          <p:cNvSpPr txBox="1"/>
          <p:nvPr/>
        </p:nvSpPr>
        <p:spPr>
          <a:xfrm>
            <a:off x="9500937" y="1624263"/>
            <a:ext cx="1029449" cy="261610"/>
          </a:xfrm>
          <a:prstGeom prst="rect">
            <a:avLst/>
          </a:prstGeom>
          <a:noFill/>
        </p:spPr>
        <p:txBody>
          <a:bodyPr wrap="none" rtlCol="0">
            <a:spAutoFit/>
          </a:bodyPr>
          <a:lstStyle/>
          <a:p>
            <a:r>
              <a:rPr lang="en-US" sz="1100" dirty="0"/>
              <a:t>:00 - Legal ID</a:t>
            </a:r>
          </a:p>
        </p:txBody>
      </p:sp>
      <p:sp>
        <p:nvSpPr>
          <p:cNvPr id="17" name="Oval 16">
            <a:extLst>
              <a:ext uri="{FF2B5EF4-FFF2-40B4-BE49-F238E27FC236}">
                <a16:creationId xmlns:a16="http://schemas.microsoft.com/office/drawing/2014/main" id="{B0976139-0768-405A-A1DA-17E95C4F53AD}"/>
              </a:ext>
            </a:extLst>
          </p:cNvPr>
          <p:cNvSpPr/>
          <p:nvPr/>
        </p:nvSpPr>
        <p:spPr bwMode="auto">
          <a:xfrm>
            <a:off x="9450584" y="3779458"/>
            <a:ext cx="130805" cy="130805"/>
          </a:xfrm>
          <a:prstGeom prst="ellipse">
            <a:avLst/>
          </a:prstGeom>
          <a:solidFill>
            <a:srgbClr val="002060"/>
          </a:solidFill>
          <a:ln w="9525" cap="flat" cmpd="sng" algn="ctr">
            <a:noFill/>
            <a:prstDash val="solid"/>
            <a:round/>
            <a:headEnd type="none" w="med" len="med"/>
            <a:tailEnd type="none" w="med" len="med"/>
          </a:ln>
          <a:effectLst/>
          <a:ex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en-US" sz="2400" b="0" i="0" u="none" strike="noStrike" cap="none" normalizeH="0" baseline="0">
              <a:ln>
                <a:noFill/>
              </a:ln>
              <a:solidFill>
                <a:schemeClr val="tx1"/>
              </a:solidFill>
              <a:effectLst/>
              <a:latin typeface="Arial" charset="0"/>
              <a:ea typeface="ＭＳ Ｐゴシック" pitchFamily="1" charset="-128"/>
            </a:endParaRPr>
          </a:p>
        </p:txBody>
      </p:sp>
    </p:spTree>
    <p:extLst>
      <p:ext uri="{BB962C8B-B14F-4D97-AF65-F5344CB8AC3E}">
        <p14:creationId xmlns:p14="http://schemas.microsoft.com/office/powerpoint/2010/main" val="35484784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029756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1st Commercial Radio Station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KDKA in Pennsylvania</a:t>
            </a:r>
          </a:p>
          <a:p>
            <a:pPr lvl="1"/>
            <a:r>
              <a:rPr lang="en-US" dirty="0"/>
              <a:t>November 2, 1920</a:t>
            </a:r>
          </a:p>
          <a:p>
            <a:pPr lvl="1"/>
            <a:r>
              <a:rPr lang="en-US" dirty="0"/>
              <a:t>Narrow-casting</a:t>
            </a:r>
          </a:p>
          <a:p>
            <a:pPr lvl="1"/>
            <a:r>
              <a:rPr lang="en-US" dirty="0"/>
              <a:t>Broadcasting</a:t>
            </a:r>
          </a:p>
          <a:p>
            <a:pPr lvl="1"/>
            <a:r>
              <a:rPr lang="en-US" dirty="0"/>
              <a:t>Henry Davis read the presidential election results</a:t>
            </a:r>
          </a:p>
          <a:p>
            <a:pPr lvl="1"/>
            <a:endParaRPr lang="en-US" dirty="0"/>
          </a:p>
        </p:txBody>
      </p:sp>
    </p:spTree>
    <p:extLst>
      <p:ext uri="{BB962C8B-B14F-4D97-AF65-F5344CB8AC3E}">
        <p14:creationId xmlns:p14="http://schemas.microsoft.com/office/powerpoint/2010/main" val="37081225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The FCC Regulates Radio</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6398073" cy="4734318"/>
          </a:xfrm>
        </p:spPr>
        <p:txBody>
          <a:bodyPr/>
          <a:lstStyle/>
          <a:p>
            <a:pPr lvl="1"/>
            <a:r>
              <a:rPr lang="en-US" dirty="0"/>
              <a:t>The Federal Communication Commission (FCC) was needed to regulate the frequencies and power of radio stations</a:t>
            </a:r>
          </a:p>
          <a:p>
            <a:pPr lvl="1"/>
            <a:r>
              <a:rPr lang="en-US" dirty="0"/>
              <a:t>Radio stations have call signs</a:t>
            </a:r>
          </a:p>
          <a:p>
            <a:pPr lvl="2"/>
            <a:r>
              <a:rPr lang="en-US"/>
              <a:t>In the U.S., </a:t>
            </a:r>
            <a:r>
              <a:rPr lang="en-US" dirty="0"/>
              <a:t>station call sign letters start with K west of the Mississippi River and with W to the east of the Mississippi River</a:t>
            </a:r>
          </a:p>
          <a:p>
            <a:pPr lvl="2"/>
            <a:r>
              <a:rPr lang="en-US" dirty="0"/>
              <a:t>There are exceptions to this rule</a:t>
            </a:r>
          </a:p>
          <a:p>
            <a:pPr lvl="1"/>
            <a:endParaRPr lang="en-US" dirty="0"/>
          </a:p>
        </p:txBody>
      </p:sp>
      <p:pic>
        <p:nvPicPr>
          <p:cNvPr id="4" name="Picture 4" descr="http://transition.fcc.gov/files/logos/fcc-seal_rgb-large.png">
            <a:extLst>
              <a:ext uri="{FF2B5EF4-FFF2-40B4-BE49-F238E27FC236}">
                <a16:creationId xmlns:a16="http://schemas.microsoft.com/office/drawing/2014/main" id="{832BB3EA-6A72-4362-9461-6496E8232BEA}"/>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309897" y="2135327"/>
            <a:ext cx="3190652" cy="3190652"/>
          </a:xfrm>
          <a:prstGeom prst="rect">
            <a:avLst/>
          </a:prstGeom>
          <a:noFill/>
          <a:extLst>
            <a:ext uri="{909E8E84-426E-40DD-AFC4-6F175D3DCCD1}">
              <a14:hiddenFill xmlns:a14="http://schemas.microsoft.com/office/drawing/2010/main">
                <a:solidFill>
                  <a:srgbClr val="FFFFFF"/>
                </a:solidFill>
              </a14:hiddenFill>
            </a:ext>
          </a:extLst>
        </p:spPr>
      </p:pic>
      <p:sp>
        <p:nvSpPr>
          <p:cNvPr id="5" name="TextBox 4">
            <a:extLst>
              <a:ext uri="{FF2B5EF4-FFF2-40B4-BE49-F238E27FC236}">
                <a16:creationId xmlns:a16="http://schemas.microsoft.com/office/drawing/2014/main" id="{966C423E-A304-4B07-B921-9DF9C2BC5147}"/>
              </a:ext>
            </a:extLst>
          </p:cNvPr>
          <p:cNvSpPr txBox="1"/>
          <p:nvPr/>
        </p:nvSpPr>
        <p:spPr>
          <a:xfrm>
            <a:off x="8457423" y="5325979"/>
            <a:ext cx="2895600" cy="261610"/>
          </a:xfrm>
          <a:prstGeom prst="rect">
            <a:avLst/>
          </a:prstGeom>
          <a:noFill/>
        </p:spPr>
        <p:txBody>
          <a:bodyPr wrap="square" rtlCol="0">
            <a:spAutoFit/>
          </a:bodyPr>
          <a:lstStyle/>
          <a:p>
            <a:pPr algn="ctr"/>
            <a:r>
              <a:rPr lang="en-US" sz="1100" dirty="0"/>
              <a:t>http://www.fcc.gov/logos</a:t>
            </a:r>
          </a:p>
        </p:txBody>
      </p:sp>
    </p:spTree>
    <p:extLst>
      <p:ext uri="{BB962C8B-B14F-4D97-AF65-F5344CB8AC3E}">
        <p14:creationId xmlns:p14="http://schemas.microsoft.com/office/powerpoint/2010/main" val="3219747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FCC Licensing</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Radio stations must have an FCC license to operate</a:t>
            </a:r>
          </a:p>
          <a:p>
            <a:pPr lvl="2"/>
            <a:r>
              <a:rPr lang="en-US" dirty="0"/>
              <a:t>Commercial</a:t>
            </a:r>
          </a:p>
          <a:p>
            <a:pPr lvl="2"/>
            <a:r>
              <a:rPr lang="en-US" dirty="0"/>
              <a:t>Non-commercial</a:t>
            </a:r>
          </a:p>
          <a:p>
            <a:pPr lvl="1"/>
            <a:r>
              <a:rPr lang="en-US" dirty="0"/>
              <a:t>DJs must also have permits</a:t>
            </a:r>
          </a:p>
          <a:p>
            <a:pPr lvl="2"/>
            <a:r>
              <a:rPr lang="en-US" dirty="0"/>
              <a:t>Restricted Radiotelephone Operator Permit</a:t>
            </a:r>
          </a:p>
          <a:p>
            <a:pPr lvl="1"/>
            <a:endParaRPr lang="en-US" dirty="0"/>
          </a:p>
        </p:txBody>
      </p:sp>
    </p:spTree>
    <p:extLst>
      <p:ext uri="{BB962C8B-B14F-4D97-AF65-F5344CB8AC3E}">
        <p14:creationId xmlns:p14="http://schemas.microsoft.com/office/powerpoint/2010/main" val="38559700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AM Radio</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The first radio stations were AM (amplitude modulation)</a:t>
            </a:r>
          </a:p>
          <a:p>
            <a:pPr lvl="1"/>
            <a:r>
              <a:rPr lang="en-US" dirty="0"/>
              <a:t>“The Golden Age of Radio”</a:t>
            </a:r>
          </a:p>
          <a:p>
            <a:pPr lvl="1"/>
            <a:r>
              <a:rPr lang="en-US" dirty="0"/>
              <a:t>Characteristics of AM radio</a:t>
            </a:r>
          </a:p>
          <a:p>
            <a:pPr lvl="2"/>
            <a:r>
              <a:rPr lang="en-US" dirty="0"/>
              <a:t>Lower audio quality</a:t>
            </a:r>
          </a:p>
          <a:p>
            <a:pPr lvl="2"/>
            <a:r>
              <a:rPr lang="en-US" dirty="0"/>
              <a:t>Frequency range: 531–1611 kHz</a:t>
            </a:r>
          </a:p>
          <a:p>
            <a:pPr lvl="2"/>
            <a:r>
              <a:rPr lang="en-US" dirty="0"/>
              <a:t>Longer range (especially at night)</a:t>
            </a:r>
          </a:p>
          <a:p>
            <a:pPr lvl="2"/>
            <a:r>
              <a:rPr lang="en-US" dirty="0"/>
              <a:t>Increase of interference in large cities</a:t>
            </a:r>
          </a:p>
          <a:p>
            <a:pPr lvl="2"/>
            <a:r>
              <a:rPr lang="en-US" dirty="0"/>
              <a:t>Clearer signals in mountain regions</a:t>
            </a:r>
          </a:p>
          <a:p>
            <a:pPr lvl="1"/>
            <a:endParaRPr lang="en-US" dirty="0"/>
          </a:p>
        </p:txBody>
      </p:sp>
      <p:pic>
        <p:nvPicPr>
          <p:cNvPr id="4" name="Picture 2" descr="C:\Users\Outlander\AppData\Local\Microsoft\Windows\Temporary Internet Files\Content.IE5\OMK7WZTA\MC900212563[1].wmf">
            <a:extLst>
              <a:ext uri="{FF2B5EF4-FFF2-40B4-BE49-F238E27FC236}">
                <a16:creationId xmlns:a16="http://schemas.microsoft.com/office/drawing/2014/main" id="{DD44837A-A339-4769-9DA1-89ACFFD5D755}"/>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869604" y="4046830"/>
            <a:ext cx="1816913" cy="1591970"/>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3" descr="C:\Users\Outlander\AppData\Local\Microsoft\Windows\Temporary Internet Files\Content.IE5\S48WP9N2\MC900187567[1].wmf">
            <a:extLst>
              <a:ext uri="{FF2B5EF4-FFF2-40B4-BE49-F238E27FC236}">
                <a16:creationId xmlns:a16="http://schemas.microsoft.com/office/drawing/2014/main" id="{B1ADF4B4-07D0-4AAA-978F-99FA37CFAEE2}"/>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9014537" y="1933346"/>
            <a:ext cx="1527048" cy="18004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245699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FM Radio</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5" y="1420420"/>
            <a:ext cx="7328514" cy="4734318"/>
          </a:xfrm>
        </p:spPr>
        <p:txBody>
          <a:bodyPr/>
          <a:lstStyle/>
          <a:p>
            <a:pPr lvl="1"/>
            <a:r>
              <a:rPr lang="en-US" dirty="0"/>
              <a:t>FM (frequency modulation)</a:t>
            </a:r>
          </a:p>
          <a:p>
            <a:pPr lvl="1"/>
            <a:r>
              <a:rPr lang="en-US" dirty="0"/>
              <a:t>Characteristics of FM radio</a:t>
            </a:r>
          </a:p>
          <a:p>
            <a:pPr lvl="2"/>
            <a:r>
              <a:rPr lang="en-US" dirty="0"/>
              <a:t>Higher audio quality</a:t>
            </a:r>
          </a:p>
          <a:p>
            <a:pPr lvl="2"/>
            <a:r>
              <a:rPr lang="en-US" dirty="0"/>
              <a:t>Frequency range: 87.5–108 MHz</a:t>
            </a:r>
          </a:p>
          <a:p>
            <a:pPr lvl="2"/>
            <a:r>
              <a:rPr lang="en-US" dirty="0"/>
              <a:t>Shorter range (based on power of radio station transmitter)</a:t>
            </a:r>
          </a:p>
          <a:p>
            <a:pPr lvl="2"/>
            <a:r>
              <a:rPr lang="en-US" dirty="0"/>
              <a:t>Less interference in large cities</a:t>
            </a:r>
          </a:p>
          <a:p>
            <a:pPr lvl="2"/>
            <a:r>
              <a:rPr lang="en-US" dirty="0"/>
              <a:t>Poor signal in mountain regions</a:t>
            </a:r>
          </a:p>
        </p:txBody>
      </p:sp>
      <p:pic>
        <p:nvPicPr>
          <p:cNvPr id="6" name="Picture 2" descr="C:\Users\Outlander\AppData\Local\Microsoft\Windows\Temporary Internet Files\Content.IE5\OMK7WZTA\MC900089304[1].wmf">
            <a:extLst>
              <a:ext uri="{FF2B5EF4-FFF2-40B4-BE49-F238E27FC236}">
                <a16:creationId xmlns:a16="http://schemas.microsoft.com/office/drawing/2014/main" id="{F5D1B90F-9F94-4272-9AB2-3C51E1FD30A8}"/>
              </a:ext>
            </a:extLst>
          </p:cNvPr>
          <p:cNvPicPr>
            <a:picLocks noChangeAspect="1" noChangeArrowheads="1"/>
          </p:cNvPicPr>
          <p:nvPr/>
        </p:nvPicPr>
        <p:blipFill>
          <a:blip r:embed="rId2" cstate="email">
            <a:extLst>
              <a:ext uri="{28A0092B-C50C-407E-A947-70E740481C1C}">
                <a14:useLocalDpi xmlns:a14="http://schemas.microsoft.com/office/drawing/2010/main"/>
              </a:ext>
            </a:extLst>
          </a:blip>
          <a:srcRect/>
          <a:stretch>
            <a:fillRect/>
          </a:stretch>
        </p:blipFill>
        <p:spPr bwMode="auto">
          <a:xfrm>
            <a:off x="8744607" y="3540426"/>
            <a:ext cx="1836115" cy="1634033"/>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3" descr="C:\Users\Outlander\AppData\Local\Microsoft\Windows\Temporary Internet Files\Content.IE5\S48WP9N2\MC900285378[1].wmf">
            <a:extLst>
              <a:ext uri="{FF2B5EF4-FFF2-40B4-BE49-F238E27FC236}">
                <a16:creationId xmlns:a16="http://schemas.microsoft.com/office/drawing/2014/main" id="{B82B021C-82EC-46F7-B649-91E7A53B70BC}"/>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8525211" y="1701539"/>
            <a:ext cx="2274905" cy="1371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608026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Early Radio Broadcasts</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p:txBody>
          <a:bodyPr/>
          <a:lstStyle/>
          <a:p>
            <a:pPr lvl="1"/>
            <a:r>
              <a:rPr lang="en-US" dirty="0"/>
              <a:t>First electronic mass entertainment medium</a:t>
            </a:r>
          </a:p>
          <a:p>
            <a:pPr lvl="1"/>
            <a:r>
              <a:rPr lang="en-US" dirty="0"/>
              <a:t>Besides news and weather, radio shows are included:</a:t>
            </a:r>
          </a:p>
          <a:p>
            <a:pPr lvl="2"/>
            <a:r>
              <a:rPr lang="en-US" dirty="0"/>
              <a:t>Radio serials, quiz shows, commercially sponsored variety hours and children’s shows</a:t>
            </a:r>
          </a:p>
          <a:p>
            <a:pPr lvl="1"/>
            <a:r>
              <a:rPr lang="en-US" dirty="0"/>
              <a:t>Can you name some memorable or pivotal radio broadcasts from this era?</a:t>
            </a:r>
          </a:p>
          <a:p>
            <a:pPr lvl="1"/>
            <a:endParaRPr lang="en-US" dirty="0"/>
          </a:p>
        </p:txBody>
      </p:sp>
    </p:spTree>
    <p:extLst>
      <p:ext uri="{BB962C8B-B14F-4D97-AF65-F5344CB8AC3E}">
        <p14:creationId xmlns:p14="http://schemas.microsoft.com/office/powerpoint/2010/main" val="296084632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7C8CD24-FAC5-447B-87F9-9404B3C01373}"/>
              </a:ext>
            </a:extLst>
          </p:cNvPr>
          <p:cNvSpPr>
            <a:spLocks noGrp="1"/>
          </p:cNvSpPr>
          <p:nvPr>
            <p:ph type="title"/>
          </p:nvPr>
        </p:nvSpPr>
        <p:spPr/>
        <p:txBody>
          <a:bodyPr/>
          <a:lstStyle/>
          <a:p>
            <a:r>
              <a:rPr lang="en-US" dirty="0"/>
              <a:t>Radio vs. Television</a:t>
            </a:r>
          </a:p>
        </p:txBody>
      </p:sp>
      <p:sp>
        <p:nvSpPr>
          <p:cNvPr id="3" name="Content Placeholder 2">
            <a:extLst>
              <a:ext uri="{FF2B5EF4-FFF2-40B4-BE49-F238E27FC236}">
                <a16:creationId xmlns:a16="http://schemas.microsoft.com/office/drawing/2014/main" id="{0E33FD41-2A54-4685-A266-87F75A6EE9A5}"/>
              </a:ext>
            </a:extLst>
          </p:cNvPr>
          <p:cNvSpPr>
            <a:spLocks noGrp="1"/>
          </p:cNvSpPr>
          <p:nvPr>
            <p:ph sz="half" idx="1"/>
          </p:nvPr>
        </p:nvSpPr>
        <p:spPr>
          <a:xfrm>
            <a:off x="740664" y="1420420"/>
            <a:ext cx="6670789" cy="4734318"/>
          </a:xfrm>
        </p:spPr>
        <p:txBody>
          <a:bodyPr/>
          <a:lstStyle/>
          <a:p>
            <a:pPr lvl="1"/>
            <a:r>
              <a:rPr lang="en-US" dirty="0"/>
              <a:t>With the advent of television, radio ceased to be the main form of family entertainment</a:t>
            </a:r>
          </a:p>
          <a:p>
            <a:pPr lvl="1"/>
            <a:r>
              <a:rPr lang="en-US" dirty="0"/>
              <a:t>Radio stations settled into a select group of formats:</a:t>
            </a:r>
          </a:p>
          <a:p>
            <a:pPr lvl="2"/>
            <a:r>
              <a:rPr lang="en-US" dirty="0"/>
              <a:t>News</a:t>
            </a:r>
          </a:p>
          <a:p>
            <a:pPr lvl="2"/>
            <a:r>
              <a:rPr lang="en-US" dirty="0"/>
              <a:t>Talk/sports</a:t>
            </a:r>
          </a:p>
          <a:p>
            <a:pPr lvl="2"/>
            <a:r>
              <a:rPr lang="en-US" dirty="0"/>
              <a:t>Music </a:t>
            </a:r>
          </a:p>
          <a:p>
            <a:pPr lvl="1"/>
            <a:endParaRPr lang="en-US" dirty="0"/>
          </a:p>
        </p:txBody>
      </p:sp>
      <p:pic>
        <p:nvPicPr>
          <p:cNvPr id="4" name="Picture 2" descr="C:\Users\Outlander\AppData\Local\Microsoft\Windows\Temporary Internet Files\Content.IE5\S48WP9N2\MC900232151[1].wmf">
            <a:extLst>
              <a:ext uri="{FF2B5EF4-FFF2-40B4-BE49-F238E27FC236}">
                <a16:creationId xmlns:a16="http://schemas.microsoft.com/office/drawing/2014/main" id="{32E9C668-EA91-4E4E-B9A8-0F52FE123284}"/>
              </a:ext>
            </a:extLst>
          </p:cNvPr>
          <p:cNvPicPr>
            <a:picLocks noChangeAspect="1" noChangeArrowheads="1"/>
          </p:cNvPicPr>
          <p:nvPr/>
        </p:nvPicPr>
        <p:blipFill rotWithShape="1">
          <a:blip r:embed="rId2" cstate="email">
            <a:extLst>
              <a:ext uri="{28A0092B-C50C-407E-A947-70E740481C1C}">
                <a14:useLocalDpi xmlns:a14="http://schemas.microsoft.com/office/drawing/2010/main"/>
              </a:ext>
            </a:extLst>
          </a:blip>
          <a:srcRect r="36870"/>
          <a:stretch/>
        </p:blipFill>
        <p:spPr bwMode="auto">
          <a:xfrm>
            <a:off x="8726409" y="1546345"/>
            <a:ext cx="1464107" cy="171110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C:\Users\Outlander\AppData\Local\Microsoft\Windows\Temporary Internet Files\Content.IE5\7J298P96\MC900360694[1].wmf">
            <a:extLst>
              <a:ext uri="{FF2B5EF4-FFF2-40B4-BE49-F238E27FC236}">
                <a16:creationId xmlns:a16="http://schemas.microsoft.com/office/drawing/2014/main" id="{01EB6BEB-501D-4703-AA78-3F70DCC0C110}"/>
              </a:ext>
            </a:extLst>
          </p:cNvPr>
          <p:cNvPicPr>
            <a:picLocks noChangeAspect="1" noChangeArrowheads="1"/>
          </p:cNvPicPr>
          <p:nvPr/>
        </p:nvPicPr>
        <p:blipFill>
          <a:blip r:embed="rId3" cstate="email">
            <a:extLst>
              <a:ext uri="{28A0092B-C50C-407E-A947-70E740481C1C}">
                <a14:useLocalDpi xmlns:a14="http://schemas.microsoft.com/office/drawing/2010/main"/>
              </a:ext>
            </a:extLst>
          </a:blip>
          <a:srcRect/>
          <a:stretch>
            <a:fillRect/>
          </a:stretch>
        </p:blipFill>
        <p:spPr bwMode="auto">
          <a:xfrm>
            <a:off x="10174209" y="1420420"/>
            <a:ext cx="1251814" cy="1837030"/>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6" descr="C:\Users\Outlander\AppData\Local\Microsoft\Windows\Temporary Internet Files\Content.IE5\7J298P96\MC900286837[1].wmf">
            <a:extLst>
              <a:ext uri="{FF2B5EF4-FFF2-40B4-BE49-F238E27FC236}">
                <a16:creationId xmlns:a16="http://schemas.microsoft.com/office/drawing/2014/main" id="{37C843EF-2667-45BD-8FE1-846867247EB1}"/>
              </a:ext>
            </a:extLst>
          </p:cNvPr>
          <p:cNvPicPr>
            <a:picLocks noChangeAspect="1" noChangeArrowheads="1"/>
          </p:cNvPicPr>
          <p:nvPr/>
        </p:nvPicPr>
        <p:blipFill>
          <a:blip r:embed="rId4" cstate="email">
            <a:extLst>
              <a:ext uri="{28A0092B-C50C-407E-A947-70E740481C1C}">
                <a14:useLocalDpi xmlns:a14="http://schemas.microsoft.com/office/drawing/2010/main"/>
              </a:ext>
            </a:extLst>
          </a:blip>
          <a:srcRect/>
          <a:stretch>
            <a:fillRect/>
          </a:stretch>
        </p:blipFill>
        <p:spPr bwMode="auto">
          <a:xfrm>
            <a:off x="7583409" y="4171851"/>
            <a:ext cx="1795604" cy="1629624"/>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8" descr="C:\Users\Outlander\AppData\Local\Microsoft\Windows\Temporary Internet Files\Content.IE5\I1BRI6ZH\MC900217650[1].wmf">
            <a:extLst>
              <a:ext uri="{FF2B5EF4-FFF2-40B4-BE49-F238E27FC236}">
                <a16:creationId xmlns:a16="http://schemas.microsoft.com/office/drawing/2014/main" id="{705B11C2-1E85-48CF-BF47-293D06B3D9D2}"/>
              </a:ext>
            </a:extLst>
          </p:cNvPr>
          <p:cNvPicPr>
            <a:picLocks noChangeAspect="1" noChangeArrowheads="1"/>
          </p:cNvPicPr>
          <p:nvPr/>
        </p:nvPicPr>
        <p:blipFill>
          <a:blip r:embed="rId5" cstate="email">
            <a:extLst>
              <a:ext uri="{28A0092B-C50C-407E-A947-70E740481C1C}">
                <a14:useLocalDpi xmlns:a14="http://schemas.microsoft.com/office/drawing/2010/main"/>
              </a:ext>
            </a:extLst>
          </a:blip>
          <a:srcRect/>
          <a:stretch>
            <a:fillRect/>
          </a:stretch>
        </p:blipFill>
        <p:spPr bwMode="auto">
          <a:xfrm>
            <a:off x="9847768" y="4001021"/>
            <a:ext cx="1698041" cy="18004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644923"/>
      </p:ext>
    </p:extLst>
  </p:cSld>
  <p:clrMapOvr>
    <a:masterClrMapping/>
  </p:clrMapOvr>
</p:sld>
</file>

<file path=ppt/theme/theme1.xml><?xml version="1.0" encoding="utf-8"?>
<a:theme xmlns:a="http://schemas.openxmlformats.org/drawingml/2006/main" name="2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5A508723-CE50-461D-9A6A-E6D3C9F5651A}"/>
    </a:ext>
  </a:extLst>
</a:theme>
</file>

<file path=ppt/theme/theme2.xml><?xml version="1.0" encoding="utf-8"?>
<a:theme xmlns:a="http://schemas.openxmlformats.org/drawingml/2006/main" name="3_Office Theme">
  <a:themeElements>
    <a:clrScheme name="TEA CTE">
      <a:dk1>
        <a:srgbClr val="000000"/>
      </a:dk1>
      <a:lt1>
        <a:srgbClr val="FFFFFF"/>
      </a:lt1>
      <a:dk2>
        <a:srgbClr val="20306A"/>
      </a:dk2>
      <a:lt2>
        <a:srgbClr val="FFFFFF"/>
      </a:lt2>
      <a:accent1>
        <a:srgbClr val="C02033"/>
      </a:accent1>
      <a:accent2>
        <a:srgbClr val="4E7CBE"/>
      </a:accent2>
      <a:accent3>
        <a:srgbClr val="808080"/>
      </a:accent3>
      <a:accent4>
        <a:srgbClr val="B3B3B3"/>
      </a:accent4>
      <a:accent5>
        <a:srgbClr val="C02033"/>
      </a:accent5>
      <a:accent6>
        <a:srgbClr val="203069"/>
      </a:accent6>
      <a:hlink>
        <a:srgbClr val="4E7CBE"/>
      </a:hlink>
      <a:folHlink>
        <a:srgbClr val="808080"/>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EA Instruction PowerPoint Template [Read-Only]" id="{7B7F7B39-095B-410F-B86E-4E6C288E2207}" vid="{F8C53487-7124-4AE1-8CBC-7355D7BEE90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FileHash xmlns="56ea17bb-c96d-4826-b465-01eec0dd23dd" xsi:nil="true"/>
    <DetailLink xmlns="http://schemas.microsoft.com/sharepoint/v3">
      <Url xsi:nil="true"/>
      <Description xsi:nil="true"/>
    </DetailLink>
    <UniqueSourceRef xmlns="56ea17bb-c96d-4826-b465-01eec0dd23dd"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FC82BBDCC32AD74AB640967B88EF271F" ma:contentTypeVersion="11" ma:contentTypeDescription="Create a new document." ma:contentTypeScope="" ma:versionID="3260728671e633f113ffedab895acd2b">
  <xsd:schema xmlns:xsd="http://www.w3.org/2001/XMLSchema" xmlns:xs="http://www.w3.org/2001/XMLSchema" xmlns:p="http://schemas.microsoft.com/office/2006/metadata/properties" xmlns:ns1="http://schemas.microsoft.com/sharepoint/v3" xmlns:ns2="56ea17bb-c96d-4826-b465-01eec0dd23dd" xmlns:ns3="05d88611-e516-4d1a-b12e-39107e78b3d0" targetNamespace="http://schemas.microsoft.com/office/2006/metadata/properties" ma:root="true" ma:fieldsID="118e6586c7b7a065353eb7d290f10c3b" ns1:_="" ns2:_="" ns3:_="">
    <xsd:import namespace="http://schemas.microsoft.com/sharepoint/v3"/>
    <xsd:import namespace="56ea17bb-c96d-4826-b465-01eec0dd23dd"/>
    <xsd:import namespace="05d88611-e516-4d1a-b12e-39107e78b3d0"/>
    <xsd:element name="properties">
      <xsd:complexType>
        <xsd:sequence>
          <xsd:element name="documentManagement">
            <xsd:complexType>
              <xsd:all>
                <xsd:element ref="ns2:UniqueSourceRef" minOccurs="0"/>
                <xsd:element ref="ns2:FileHash" minOccurs="0"/>
                <xsd:element ref="ns3:SharedWithUsers" minOccurs="0"/>
                <xsd:element ref="ns3:SharedWithDetails" minOccurs="0"/>
                <xsd:element ref="ns3:SharingHintHash" minOccurs="0"/>
                <xsd:element ref="ns3:LastSharedByTime" minOccurs="0"/>
                <xsd:element ref="ns3:LastSharedByUser" minOccurs="0"/>
                <xsd:element ref="ns1:DetailLink" minOccurs="0"/>
                <xsd:element ref="ns2:MediaServiceMetadata" minOccurs="0"/>
                <xsd:element ref="ns2:MediaServiceFastMetadata" minOccurs="0"/>
                <xsd:element ref="ns2: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DetailLink" ma:index="15" nillable="true" ma:displayName="Detail Link" ma:description="Link for page for clicking through for details " ma:internalName="DetailLink">
      <xsd:complexType>
        <xsd:complexContent>
          <xsd:extension base="dms:URL">
            <xsd:sequence>
              <xsd:element name="Url" type="dms:ValidUrl" minOccurs="0" nillable="true"/>
              <xsd:element name="Description" type="xsd:string" nillable="true"/>
            </xsd:sequence>
          </xsd:extension>
        </xsd:complexContent>
      </xsd:complexType>
    </xsd:element>
  </xsd:schema>
  <xsd:schema xmlns:xsd="http://www.w3.org/2001/XMLSchema" xmlns:xs="http://www.w3.org/2001/XMLSchema" xmlns:dms="http://schemas.microsoft.com/office/2006/documentManagement/types" xmlns:pc="http://schemas.microsoft.com/office/infopath/2007/PartnerControls" targetNamespace="56ea17bb-c96d-4826-b465-01eec0dd23dd" elementFormDefault="qualified">
    <xsd:import namespace="http://schemas.microsoft.com/office/2006/documentManagement/types"/>
    <xsd:import namespace="http://schemas.microsoft.com/office/infopath/2007/PartnerControls"/>
    <xsd:element name="UniqueSourceRef" ma:index="8" nillable="true" ma:displayName="UniqueSourceRef" ma:internalName="UniqueSourceRef">
      <xsd:simpleType>
        <xsd:restriction base="dms:Note">
          <xsd:maxLength value="255"/>
        </xsd:restriction>
      </xsd:simpleType>
    </xsd:element>
    <xsd:element name="FileHash" ma:index="9" nillable="true" ma:displayName="FileHash" ma:internalName="FileHash">
      <xsd:simpleType>
        <xsd:restriction base="dms:Note">
          <xsd:maxLength value="255"/>
        </xsd:restriction>
      </xsd:simpleType>
    </xsd:element>
    <xsd:element name="MediaServiceMetadata" ma:index="16" nillable="true" ma:displayName="MediaServiceMetadata" ma:description="" ma:hidden="true" ma:internalName="MediaServiceMetadata" ma:readOnly="true">
      <xsd:simpleType>
        <xsd:restriction base="dms:Note"/>
      </xsd:simpleType>
    </xsd:element>
    <xsd:element name="MediaServiceFastMetadata" ma:index="17" nillable="true" ma:displayName="MediaServiceFastMetadata" ma:description="" ma:hidden="true" ma:internalName="MediaServiceFastMetadata" ma:readOnly="true">
      <xsd:simpleType>
        <xsd:restriction base="dms:Note"/>
      </xsd:simpleType>
    </xsd:element>
    <xsd:element name="MediaServiceDateTaken" ma:index="18" nillable="true" ma:displayName="MediaServiceDateTaken" ma:descriptio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05d88611-e516-4d1a-b12e-39107e78b3d0" elementFormDefault="qualified">
    <xsd:import namespace="http://schemas.microsoft.com/office/2006/documentManagement/types"/>
    <xsd:import namespace="http://schemas.microsoft.com/office/infopath/2007/PartnerControls"/>
    <xsd:element name="SharedWithUsers" ma:index="10"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description="" ma:internalName="SharedWithDetails" ma:readOnly="true">
      <xsd:simpleType>
        <xsd:restriction base="dms:Note">
          <xsd:maxLength value="255"/>
        </xsd:restriction>
      </xsd:simpleType>
    </xsd:element>
    <xsd:element name="SharingHintHash" ma:index="12" nillable="true" ma:displayName="Sharing Hint Hash" ma:description="" ma:hidden="true" ma:internalName="SharingHintHash" ma:readOnly="true">
      <xsd:simpleType>
        <xsd:restriction base="dms:Text"/>
      </xsd:simpleType>
    </xsd:element>
    <xsd:element name="LastSharedByTime" ma:index="13" nillable="true" ma:displayName="Last Shared By Time" ma:description="" ma:internalName="LastSharedByTime" ma:readOnly="true">
      <xsd:simpleType>
        <xsd:restriction base="dms:DateTime"/>
      </xsd:simpleType>
    </xsd:element>
    <xsd:element name="LastSharedByUser" ma:index="14" nillable="true" ma:displayName="Last Shared By User" ma:description="" ma:internalName="LastSharedByUse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371B5C7F-2497-4FAB-9E2E-E6A7EB669C3E}">
  <ds:schemaRefs>
    <ds:schemaRef ds:uri="http://www.w3.org/XML/1998/namespace"/>
    <ds:schemaRef ds:uri="56ea17bb-c96d-4826-b465-01eec0dd23dd"/>
    <ds:schemaRef ds:uri="05d88611-e516-4d1a-b12e-39107e78b3d0"/>
    <ds:schemaRef ds:uri="http://schemas.microsoft.com/office/2006/documentManagement/types"/>
    <ds:schemaRef ds:uri="http://purl.org/dc/terms/"/>
    <ds:schemaRef ds:uri="http://purl.org/dc/dcmitype/"/>
    <ds:schemaRef ds:uri="http://schemas.microsoft.com/office/2006/metadata/properties"/>
    <ds:schemaRef ds:uri="http://purl.org/dc/elements/1.1/"/>
    <ds:schemaRef ds:uri="http://schemas.microsoft.com/office/infopath/2007/PartnerControls"/>
    <ds:schemaRef ds:uri="http://schemas.openxmlformats.org/package/2006/metadata/core-properties"/>
    <ds:schemaRef ds:uri="http://schemas.microsoft.com/sharepoint/v3"/>
  </ds:schemaRefs>
</ds:datastoreItem>
</file>

<file path=customXml/itemProps2.xml><?xml version="1.0" encoding="utf-8"?>
<ds:datastoreItem xmlns:ds="http://schemas.openxmlformats.org/officeDocument/2006/customXml" ds:itemID="{E510B6C6-E837-483C-A857-03CE8FC2D022}">
  <ds:schemaRefs>
    <ds:schemaRef ds:uri="http://schemas.microsoft.com/sharepoint/v3/contenttype/forms"/>
  </ds:schemaRefs>
</ds:datastoreItem>
</file>

<file path=customXml/itemProps3.xml><?xml version="1.0" encoding="utf-8"?>
<ds:datastoreItem xmlns:ds="http://schemas.openxmlformats.org/officeDocument/2006/customXml" ds:itemID="{077C5653-F1B1-41E2-918D-E9E2724FB9D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56ea17bb-c96d-4826-b465-01eec0dd23dd"/>
    <ds:schemaRef ds:uri="05d88611-e516-4d1a-b12e-39107e78b3d0"/>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Draft Deliverable 7- PPT Template</Template>
  <TotalTime>163</TotalTime>
  <Words>683</Words>
  <Application>Microsoft Office PowerPoint</Application>
  <PresentationFormat>Widescreen</PresentationFormat>
  <Paragraphs>120</Paragraphs>
  <Slides>15</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15</vt:i4>
      </vt:variant>
    </vt:vector>
  </HeadingPairs>
  <TitlesOfParts>
    <vt:vector size="24" baseType="lpstr">
      <vt:lpstr>ＭＳ Ｐゴシック</vt:lpstr>
      <vt:lpstr>.AppleSystemUIFont</vt:lpstr>
      <vt:lpstr>Arial</vt:lpstr>
      <vt:lpstr>Calibri</vt:lpstr>
      <vt:lpstr>Open Sans</vt:lpstr>
      <vt:lpstr>Open Sans SemiBold</vt:lpstr>
      <vt:lpstr>Tahoma</vt:lpstr>
      <vt:lpstr>2_Office Theme</vt:lpstr>
      <vt:lpstr>3_Office Theme</vt:lpstr>
      <vt:lpstr>PowerPoint Presentation</vt:lpstr>
      <vt:lpstr>PowerPoint Presentation</vt:lpstr>
      <vt:lpstr>1st Commercial Radio Station</vt:lpstr>
      <vt:lpstr>The FCC Regulates Radio</vt:lpstr>
      <vt:lpstr>FCC Licensing</vt:lpstr>
      <vt:lpstr>AM Radio</vt:lpstr>
      <vt:lpstr>FM Radio</vt:lpstr>
      <vt:lpstr>Early Radio Broadcasts</vt:lpstr>
      <vt:lpstr>Radio vs. Television</vt:lpstr>
      <vt:lpstr>Everybody wants to be a DJ</vt:lpstr>
      <vt:lpstr>Radio Stations Today</vt:lpstr>
      <vt:lpstr>Example of a Hot Clock</vt:lpstr>
      <vt:lpstr>Create your own Hot Clock</vt:lpstr>
      <vt:lpstr>Create your own Hot Clock</vt:lpstr>
      <vt:lpstr>Create your own Hot Clock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Swati Gupta</dc:creator>
  <cp:lastModifiedBy>Sarah Hamshari</cp:lastModifiedBy>
  <cp:revision>26</cp:revision>
  <cp:lastPrinted>2017-07-07T16:17:37Z</cp:lastPrinted>
  <dcterms:created xsi:type="dcterms:W3CDTF">2017-07-11T23:58:30Z</dcterms:created>
  <dcterms:modified xsi:type="dcterms:W3CDTF">2017-07-14T19:09:14Z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0x010100FC82BBDCC32AD74AB640967B88EF271F</vt:lpwstr>
  </property>
</Properties>
</file>