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3"/>
  </p:notesMasterIdLst>
  <p:sldIdLst>
    <p:sldId id="321" r:id="rId6"/>
    <p:sldId id="319" r:id="rId7"/>
    <p:sldId id="323" r:id="rId8"/>
    <p:sldId id="324" r:id="rId9"/>
    <p:sldId id="325" r:id="rId10"/>
    <p:sldId id="326" r:id="rId11"/>
    <p:sldId id="327"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7/21/2017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Routes of Administration</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Appropriate administration route depends 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dosage form in which the drug is available</a:t>
            </a:r>
          </a:p>
          <a:p>
            <a:pPr lvl="1"/>
            <a:r>
              <a:rPr lang="en-US" dirty="0"/>
              <a:t>The patient’s age</a:t>
            </a:r>
          </a:p>
          <a:p>
            <a:pPr lvl="1"/>
            <a:r>
              <a:rPr lang="en-US" dirty="0"/>
              <a:t>The patient’s condition, e.g. level of consciousness, etc. </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Oral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most convenient and most commonly used route of administration</a:t>
            </a:r>
          </a:p>
          <a:p>
            <a:pPr lvl="1"/>
            <a:r>
              <a:rPr lang="en-US" dirty="0"/>
              <a:t>Examples are tablets, capsules, and liquids </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Parenteral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Any route of administration other than the oral route</a:t>
            </a:r>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Parenteral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Intradermal</a:t>
            </a:r>
          </a:p>
          <a:p>
            <a:pPr lvl="1"/>
            <a:r>
              <a:rPr lang="en-US" dirty="0"/>
              <a:t>Subcutaneous</a:t>
            </a:r>
          </a:p>
          <a:p>
            <a:pPr lvl="1"/>
            <a:r>
              <a:rPr lang="en-US" dirty="0"/>
              <a:t>Intramuscular</a:t>
            </a:r>
          </a:p>
          <a:p>
            <a:pPr lvl="1"/>
            <a:r>
              <a:rPr lang="en-US" dirty="0"/>
              <a:t>Intravenous</a:t>
            </a:r>
          </a:p>
          <a:p>
            <a:pPr lvl="1"/>
            <a:r>
              <a:rPr lang="en-US" dirty="0"/>
              <a:t>Sublingual</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Parenteral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Rectal</a:t>
            </a:r>
          </a:p>
          <a:p>
            <a:pPr lvl="1"/>
            <a:r>
              <a:rPr lang="en-US" dirty="0"/>
              <a:t>Vaginal</a:t>
            </a:r>
          </a:p>
          <a:p>
            <a:pPr lvl="1"/>
            <a:r>
              <a:rPr lang="en-US" dirty="0"/>
              <a:t>Topical</a:t>
            </a:r>
          </a:p>
          <a:p>
            <a:pPr lvl="1"/>
            <a:r>
              <a:rPr lang="en-US" dirty="0"/>
              <a:t>Transdermal</a:t>
            </a:r>
          </a:p>
          <a:p>
            <a:pPr lvl="1"/>
            <a:r>
              <a:rPr lang="en-US" dirty="0"/>
              <a:t>Inhalation</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sharepoint/v3"/>
    <ds:schemaRef ds:uri="http://schemas.microsoft.com/office/2006/documentManagement/types"/>
    <ds:schemaRef ds:uri="http://purl.org/dc/terms/"/>
    <ds:schemaRef ds:uri="http://www.w3.org/XML/1998/namespace"/>
    <ds:schemaRef ds:uri="http://purl.org/dc/dcmitype/"/>
    <ds:schemaRef ds:uri="56ea17bb-c96d-4826-b465-01eec0dd23dd"/>
    <ds:schemaRef ds:uri="http://schemas.microsoft.com/office/2006/metadata/properties"/>
    <ds:schemaRef ds:uri="05d88611-e516-4d1a-b12e-39107e78b3d0"/>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144</TotalTime>
  <Words>76</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Appropriate administration route depends on:</vt:lpstr>
      <vt:lpstr>Oral</vt:lpstr>
      <vt:lpstr>Parenteral</vt:lpstr>
      <vt:lpstr>Parenteral</vt:lpstr>
      <vt:lpstr>Parenteral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5</cp:revision>
  <cp:lastPrinted>2017-07-07T16:17:37Z</cp:lastPrinted>
  <dcterms:created xsi:type="dcterms:W3CDTF">2017-07-11T23:58:30Z</dcterms:created>
  <dcterms:modified xsi:type="dcterms:W3CDTF">2017-07-21T22:41:18Z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