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sldIdLst>
    <p:sldId id="321" r:id="rId6"/>
    <p:sldId id="319" r:id="rId7"/>
    <p:sldId id="323" r:id="rId8"/>
    <p:sldId id="331" r:id="rId9"/>
    <p:sldId id="324" r:id="rId10"/>
    <p:sldId id="325" r:id="rId11"/>
    <p:sldId id="326" r:id="rId12"/>
    <p:sldId id="332" r:id="rId13"/>
    <p:sldId id="333" r:id="rId14"/>
    <p:sldId id="334" r:id="rId15"/>
    <p:sldId id="327"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48" d="100"/>
          <a:sy n="48" d="100"/>
        </p:scale>
        <p:origin x="62" y="211"/>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7/14/2017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Teamwork</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Team Role #3 - ENCOURAGER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Listen.</a:t>
            </a:r>
          </a:p>
          <a:p>
            <a:pPr lvl="1"/>
            <a:r>
              <a:rPr lang="en-US" dirty="0"/>
              <a:t>Share ideas.</a:t>
            </a:r>
          </a:p>
          <a:p>
            <a:pPr lvl="1"/>
            <a:r>
              <a:rPr lang="en-US" dirty="0"/>
              <a:t>Encourage everyone to participate.</a:t>
            </a:r>
          </a:p>
          <a:p>
            <a:pPr lvl="1"/>
            <a:endParaRPr lang="en-US" dirty="0"/>
          </a:p>
        </p:txBody>
      </p:sp>
    </p:spTree>
    <p:extLst>
      <p:ext uri="{BB962C8B-B14F-4D97-AF65-F5344CB8AC3E}">
        <p14:creationId xmlns:p14="http://schemas.microsoft.com/office/powerpoint/2010/main" val="3605464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Real Life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What is the golden rule?</a:t>
            </a:r>
          </a:p>
          <a:p>
            <a:pPr lvl="1"/>
            <a:r>
              <a:rPr lang="en-US" dirty="0"/>
              <a:t>How does it relate to teamwork?</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Teamwork</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When lesson is completed, student will:	</a:t>
            </a:r>
          </a:p>
          <a:p>
            <a:pPr lvl="2"/>
            <a:r>
              <a:rPr lang="en-US" dirty="0"/>
              <a:t>Be able to define the following: integrity, ethics, confidence, professional</a:t>
            </a:r>
          </a:p>
          <a:p>
            <a:pPr lvl="2"/>
            <a:r>
              <a:rPr lang="en-US" dirty="0"/>
              <a:t>Describe the team roles: leader, contributor, encourager</a:t>
            </a:r>
          </a:p>
          <a:p>
            <a:pPr lvl="2"/>
            <a:r>
              <a:rPr lang="en-US" dirty="0"/>
              <a:t>Describe types of leaders: democratic, coaching, autocratic, laissez-faire </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Teamwork</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TEKS/Objective (29) The student exhibits personal accountability, integrity, and responsibility to enhance confidence among coworkers. The student is expected to: </a:t>
            </a:r>
          </a:p>
          <a:p>
            <a:pPr lvl="2"/>
            <a:r>
              <a:rPr lang="en-US" dirty="0"/>
              <a:t>(A) apply the professional and ethical standards of the industry to personal conduct; </a:t>
            </a:r>
          </a:p>
          <a:p>
            <a:pPr lvl="2"/>
            <a:r>
              <a:rPr lang="en-US" dirty="0"/>
              <a:t>(B) practice professional and ethical standards; </a:t>
            </a:r>
          </a:p>
          <a:p>
            <a:pPr lvl="2"/>
            <a:r>
              <a:rPr lang="en-US" dirty="0"/>
              <a:t>(C) maintain personal integrity; </a:t>
            </a:r>
          </a:p>
          <a:p>
            <a:pPr lvl="2"/>
            <a:r>
              <a:rPr lang="en-US" dirty="0"/>
              <a:t>(D) promote personal and professional integrity in coworkers; and </a:t>
            </a:r>
          </a:p>
          <a:p>
            <a:pPr lvl="2"/>
            <a:r>
              <a:rPr lang="en-US" dirty="0"/>
              <a:t>(E) recognize integrity in others.  </a:t>
            </a:r>
          </a:p>
          <a:p>
            <a:pPr lvl="1"/>
            <a:endParaRPr lang="en-US" dirty="0"/>
          </a:p>
        </p:txBody>
      </p:sp>
    </p:spTree>
    <p:extLst>
      <p:ext uri="{BB962C8B-B14F-4D97-AF65-F5344CB8AC3E}">
        <p14:creationId xmlns:p14="http://schemas.microsoft.com/office/powerpoint/2010/main" val="3263774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Working as a Team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Working as team is a skill.</a:t>
            </a:r>
          </a:p>
          <a:p>
            <a:pPr lvl="1"/>
            <a:r>
              <a:rPr lang="en-US" dirty="0"/>
              <a:t>Working as team takes practice.</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Team Roles and Functions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You may play more than one role.</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Team Role #1 - LEADER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Keep members focused on goal.</a:t>
            </a:r>
          </a:p>
          <a:p>
            <a:pPr lvl="1"/>
            <a:r>
              <a:rPr lang="en-US" dirty="0"/>
              <a:t>Make sure everyone understands job.</a:t>
            </a:r>
          </a:p>
          <a:p>
            <a:pPr lvl="1"/>
            <a:r>
              <a:rPr lang="en-US" dirty="0"/>
              <a:t>Watch the timeline.</a:t>
            </a:r>
          </a:p>
          <a:p>
            <a:pPr lvl="1"/>
            <a:r>
              <a:rPr lang="en-US" dirty="0"/>
              <a:t>Set a good example.</a:t>
            </a:r>
          </a:p>
          <a:p>
            <a:pPr marL="0" lvl="1" indent="0">
              <a:buNone/>
            </a:pPr>
            <a:endParaRPr lang="en-US" dirty="0"/>
          </a:p>
        </p:txBody>
      </p:sp>
    </p:spTree>
    <p:extLst>
      <p:ext uri="{BB962C8B-B14F-4D97-AF65-F5344CB8AC3E}">
        <p14:creationId xmlns:p14="http://schemas.microsoft.com/office/powerpoint/2010/main" val="2524569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Leadership Styles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Democratic</a:t>
            </a:r>
          </a:p>
          <a:p>
            <a:pPr lvl="1"/>
            <a:r>
              <a:rPr lang="en-US" b="1" dirty="0">
                <a:solidFill>
                  <a:schemeClr val="tx2"/>
                </a:solidFill>
              </a:rPr>
              <a:t>Coaching</a:t>
            </a:r>
          </a:p>
          <a:p>
            <a:pPr lvl="1"/>
            <a:r>
              <a:rPr lang="en-US" b="1" dirty="0">
                <a:solidFill>
                  <a:schemeClr val="tx2"/>
                </a:solidFill>
              </a:rPr>
              <a:t>Autocratic</a:t>
            </a:r>
          </a:p>
          <a:p>
            <a:pPr lvl="1"/>
            <a:r>
              <a:rPr lang="en-US" b="1" dirty="0">
                <a:solidFill>
                  <a:schemeClr val="tx2"/>
                </a:solidFill>
              </a:rPr>
              <a:t>Laissez-Faire</a:t>
            </a:r>
          </a:p>
          <a:p>
            <a:pPr lvl="1"/>
            <a:endParaRPr lang="en-US" dirty="0"/>
          </a:p>
          <a:p>
            <a:pPr lvl="1"/>
            <a:r>
              <a:rPr lang="en-US" dirty="0"/>
              <a:t>In what situation would each of these styles be appropriate?</a:t>
            </a:r>
          </a:p>
          <a:p>
            <a:pPr marL="0" lvl="1" indent="0">
              <a:buNone/>
            </a:pPr>
            <a:endParaRPr lang="en-US" dirty="0"/>
          </a:p>
        </p:txBody>
      </p:sp>
    </p:spTree>
    <p:extLst>
      <p:ext uri="{BB962C8B-B14F-4D97-AF65-F5344CB8AC3E}">
        <p14:creationId xmlns:p14="http://schemas.microsoft.com/office/powerpoint/2010/main" val="1320939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Team Role #2 - CONTRIBUTOR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Help others stay on task.</a:t>
            </a:r>
          </a:p>
          <a:p>
            <a:pPr lvl="1"/>
            <a:r>
              <a:rPr lang="en-US" dirty="0"/>
              <a:t>Support other team members.</a:t>
            </a:r>
          </a:p>
          <a:p>
            <a:pPr lvl="1"/>
            <a:r>
              <a:rPr lang="en-US" dirty="0"/>
              <a:t>Ask questions.</a:t>
            </a:r>
          </a:p>
          <a:p>
            <a:pPr lvl="1"/>
            <a:r>
              <a:rPr lang="en-US" dirty="0"/>
              <a:t>Complete tasks.</a:t>
            </a:r>
          </a:p>
          <a:p>
            <a:pPr lvl="1"/>
            <a:r>
              <a:rPr lang="en-US" dirty="0"/>
              <a:t>Evaluate outcomes.</a:t>
            </a:r>
          </a:p>
        </p:txBody>
      </p:sp>
    </p:spTree>
    <p:extLst>
      <p:ext uri="{BB962C8B-B14F-4D97-AF65-F5344CB8AC3E}">
        <p14:creationId xmlns:p14="http://schemas.microsoft.com/office/powerpoint/2010/main" val="3068250307"/>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31</TotalTime>
  <Words>221</Words>
  <Application>Microsoft Office PowerPoint</Application>
  <PresentationFormat>Widescreen</PresentationFormat>
  <Paragraphs>43</Paragraphs>
  <Slides>11</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Teamwork</vt:lpstr>
      <vt:lpstr>Teamwork</vt:lpstr>
      <vt:lpstr>Working as a Team</vt:lpstr>
      <vt:lpstr>Team Roles and Functions</vt:lpstr>
      <vt:lpstr>Team Role #1 - LEADER</vt:lpstr>
      <vt:lpstr>Leadership Styles</vt:lpstr>
      <vt:lpstr>Team Role #2 - CONTRIBUTOR</vt:lpstr>
      <vt:lpstr>Team Role #3 - ENCOURAGER</vt:lpstr>
      <vt:lpstr>Real Life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16</cp:revision>
  <cp:lastPrinted>2017-07-07T16:17:37Z</cp:lastPrinted>
  <dcterms:created xsi:type="dcterms:W3CDTF">2017-07-11T23:58:30Z</dcterms:created>
  <dcterms:modified xsi:type="dcterms:W3CDTF">2017-07-14T15:24:00Z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