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91667" autoAdjust="0"/>
  </p:normalViewPr>
  <p:slideViewPr>
    <p:cSldViewPr snapToGrid="0">
      <p:cViewPr varScale="1">
        <p:scale>
          <a:sx n="79" d="100"/>
          <a:sy n="79" d="100"/>
        </p:scale>
        <p:origin x="850"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The Search for Leadership Excellence</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Makes a Leader?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Leaders believe that dreams can be a reality.</a:t>
            </a:r>
          </a:p>
          <a:p>
            <a:pPr lvl="1"/>
            <a:r>
              <a:rPr lang="en-US" dirty="0"/>
              <a:t>Leaders have vision and motivate others to reach for their goals.</a:t>
            </a:r>
          </a:p>
          <a:p>
            <a:pPr lvl="1"/>
            <a:r>
              <a:rPr lang="en-US" dirty="0"/>
              <a:t>Leaders make a difference.</a:t>
            </a:r>
          </a:p>
          <a:p>
            <a:pPr lvl="1"/>
            <a:r>
              <a:rPr lang="en-US" dirty="0"/>
              <a:t>Leaders search for ways to improve their organization.</a:t>
            </a:r>
          </a:p>
          <a:p>
            <a:pPr lvl="1"/>
            <a:r>
              <a:rPr lang="en-US" dirty="0"/>
              <a:t>Leaders are risk-takers, willing to embrace change and learn from mistakes.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Leaders Model the Way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Leaders create standards of excellence and lead by example.</a:t>
            </a:r>
          </a:p>
          <a:p>
            <a:pPr lvl="1"/>
            <a:r>
              <a:rPr lang="en-US" dirty="0"/>
              <a:t>Leaders create opportunity for victory.</a:t>
            </a:r>
          </a:p>
          <a:p>
            <a:pPr lvl="1"/>
            <a:r>
              <a:rPr lang="en-US" dirty="0"/>
              <a:t>Leaders establish values and encourage others to do the same.</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Leaders Encourage the Heart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Leaders recognize individual contributions.</a:t>
            </a:r>
          </a:p>
          <a:p>
            <a:pPr lvl="1"/>
            <a:r>
              <a:rPr lang="en-US" dirty="0"/>
              <a:t>Leaders make every team member feel like a hero.</a:t>
            </a:r>
          </a:p>
          <a:p>
            <a:pPr lvl="1"/>
            <a:r>
              <a:rPr lang="en-US" dirty="0"/>
              <a:t>Leaders have a nurturing spirit.</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Leaders Inspire a Shared Vision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Leaders truly believe they can make a difference.</a:t>
            </a:r>
          </a:p>
          <a:p>
            <a:pPr lvl="1"/>
            <a:r>
              <a:rPr lang="en-US" dirty="0"/>
              <a:t>Leaders have a vision and maintain a positive </a:t>
            </a:r>
            <a:r>
              <a:rPr lang="en-US" dirty="0" err="1"/>
              <a:t>atitude</a:t>
            </a:r>
            <a:r>
              <a:rPr lang="en-US" dirty="0"/>
              <a:t>.</a:t>
            </a:r>
          </a:p>
          <a:p>
            <a:pPr lvl="1"/>
            <a:r>
              <a:rPr lang="en-US" dirty="0"/>
              <a:t>Leaders inspire others to commit to a common vision.</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Leaders Enable Others to Act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Leaders develop relationships based on trust.</a:t>
            </a:r>
          </a:p>
          <a:p>
            <a:pPr lvl="1"/>
            <a:r>
              <a:rPr lang="en-US" dirty="0"/>
              <a:t>Leaders build spirited teams.</a:t>
            </a:r>
          </a:p>
          <a:p>
            <a:pPr lvl="1"/>
            <a:r>
              <a:rPr lang="en-US" dirty="0"/>
              <a:t>Leaders share information and create an atmosphere of mutual respect.</a:t>
            </a:r>
          </a:p>
          <a:p>
            <a:pPr lvl="1"/>
            <a:r>
              <a:rPr lang="en-US" dirty="0"/>
              <a:t>Leaders empower others to make each person feel important.</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28</TotalTime>
  <Words>186</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What Makes a Leader?</vt:lpstr>
      <vt:lpstr>Leaders Model the Way</vt:lpstr>
      <vt:lpstr>Leaders Encourage the Heart</vt:lpstr>
      <vt:lpstr>Leaders Inspire a Shared Vision</vt:lpstr>
      <vt:lpstr>Leaders Enable Others to 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10</cp:revision>
  <cp:lastPrinted>2017-07-07T16:17:37Z</cp:lastPrinted>
  <dcterms:created xsi:type="dcterms:W3CDTF">2017-07-11T23:58:30Z</dcterms:created>
  <dcterms:modified xsi:type="dcterms:W3CDTF">2017-07-14T21:35:03Z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