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16" r:id="rId6"/>
  </p:sldMasterIdLst>
  <p:notesMasterIdLst>
    <p:notesMasterId r:id="rId12"/>
  </p:notesMasterIdLst>
  <p:sldIdLst>
    <p:sldId id="321" r:id="rId7"/>
    <p:sldId id="328" r:id="rId8"/>
    <p:sldId id="329" r:id="rId9"/>
    <p:sldId id="330" r:id="rId10"/>
    <p:sldId id="327" r:id="rId11"/>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Unknown User1" initials="Unknown User1" lastIdx="1" clrIdx="1"/>
  <p:cmAuthor id="3" name="Unknown User2" initials="Unknown User2"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5190" autoAdjust="0"/>
  </p:normalViewPr>
  <p:slideViewPr>
    <p:cSldViewPr snapToGrid="0">
      <p:cViewPr varScale="1">
        <p:scale>
          <a:sx n="83" d="100"/>
          <a:sy n="83" d="100"/>
        </p:scale>
        <p:origin x="566"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commentAuthors" Target="commentAuthor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9AAF2D7-0C64-4550-8FA1-625D0385105B}"/>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8126D2B0-F235-463F-AF5E-C8E56A58451B}"/>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251D01A8-9B70-43CA-87AB-250C00B48E30}" type="datetimeFigureOut">
              <a:rPr lang="en-US"/>
              <a:pPr>
                <a:defRPr/>
              </a:pPr>
              <a:t>7/21/2017</a:t>
            </a:fld>
            <a:endParaRPr lang="en-US"/>
          </a:p>
        </p:txBody>
      </p:sp>
      <p:sp>
        <p:nvSpPr>
          <p:cNvPr id="4" name="Slide Image Placeholder 3">
            <a:extLst>
              <a:ext uri="{FF2B5EF4-FFF2-40B4-BE49-F238E27FC236}">
                <a16:creationId xmlns:a16="http://schemas.microsoft.com/office/drawing/2014/main" id="{AB754EFB-1F7D-475C-8A7B-C0EA717EBC44}"/>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AA18E71D-9107-4385-8366-93E8B355D26C}"/>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639F0084-4565-467D-8FD9-2F63D326C4D7}"/>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23578A0F-6EFE-4E1E-9639-2CEB800DF9D8}"/>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32197A2F-6E60-4306-B6D2-10A83A07D2E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4A2BAE5-F35E-44A0-92AE-6660DEF198A2}"/>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82989057-E5C6-4775-8A2C-9A4AF98A92A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3CA968F3-07F8-42C7-A5CD-9B6B5D2A29CE}"/>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47D4A9CA-7F32-447F-8991-7CE85876A827}"/>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1095486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71F1724F-1D52-4149-9607-33E8C34FB0F2}"/>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9078CCEF-8385-4231-8B43-2BCA224B62A2}"/>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60A6F074-60B1-46FE-BABB-56F636E5324F}"/>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1670534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900F16-6BA7-4C8A-A798-9F6731A3ED2B}"/>
              </a:ext>
            </a:extLst>
          </p:cNvPr>
          <p:cNvSpPr>
            <a:spLocks noGrp="1"/>
          </p:cNvSpPr>
          <p:nvPr>
            <p:ph type="dt" sz="half" idx="10"/>
          </p:nvPr>
        </p:nvSpPr>
        <p:spPr>
          <a:xfrm>
            <a:off x="0" y="6400800"/>
            <a:ext cx="4978400" cy="457200"/>
          </a:xfrm>
        </p:spPr>
        <p:txBody>
          <a:bodyPr/>
          <a:lstStyle>
            <a:lvl1pPr eaLnBrk="1" fontAlgn="auto" hangingPunct="1">
              <a:spcBef>
                <a:spcPts val="0"/>
              </a:spcBef>
              <a:spcAft>
                <a:spcPts val="0"/>
              </a:spcAft>
              <a:defRPr>
                <a:latin typeface="+mn-lt"/>
              </a:defRPr>
            </a:lvl1pPr>
          </a:lstStyle>
          <a:p>
            <a:pPr>
              <a:defRPr/>
            </a:pPr>
            <a:r>
              <a:rPr lang="en-US"/>
              <a:t>UNT in partnership with TEA, Copyright © . All rights reserved.</a:t>
            </a:r>
            <a:endParaRPr lang="en-US" altLang="en-US"/>
          </a:p>
          <a:p>
            <a:pPr>
              <a:defRPr/>
            </a:pPr>
            <a:endParaRPr lang="en-US" altLang="en-US"/>
          </a:p>
        </p:txBody>
      </p:sp>
      <p:sp>
        <p:nvSpPr>
          <p:cNvPr id="5" name="Footer Placeholder 4">
            <a:extLst>
              <a:ext uri="{FF2B5EF4-FFF2-40B4-BE49-F238E27FC236}">
                <a16:creationId xmlns:a16="http://schemas.microsoft.com/office/drawing/2014/main" id="{895B1215-4EFC-40C7-B79A-0F9E328D2B0B}"/>
              </a:ext>
            </a:extLst>
          </p:cNvPr>
          <p:cNvSpPr>
            <a:spLocks noGrp="1"/>
          </p:cNvSpPr>
          <p:nvPr>
            <p:ph type="ftr" sz="quarter" idx="11"/>
          </p:nvPr>
        </p:nvSpPr>
        <p:spPr>
          <a:xfrm>
            <a:off x="4978400" y="6248400"/>
            <a:ext cx="5283200" cy="609600"/>
          </a:xfrm>
        </p:spPr>
        <p:txBody>
          <a:bodyPr/>
          <a:lstStyle>
            <a:lvl1pPr eaLnBrk="1" fontAlgn="auto" hangingPunct="1">
              <a:spcBef>
                <a:spcPts val="0"/>
              </a:spcBef>
              <a:spcAft>
                <a:spcPts val="0"/>
              </a:spcAft>
              <a:defRPr>
                <a:latin typeface="+mn-lt"/>
              </a:defRPr>
            </a:lvl1pPr>
          </a:lstStyle>
          <a:p>
            <a:pPr>
              <a:defRPr/>
            </a:pPr>
            <a:r>
              <a:rPr lang="en-US" altLang="en-US"/>
              <a:t>Welding: Aluminum</a:t>
            </a:r>
          </a:p>
        </p:txBody>
      </p:sp>
      <p:sp>
        <p:nvSpPr>
          <p:cNvPr id="6" name="Slide Number Placeholder 5">
            <a:extLst>
              <a:ext uri="{FF2B5EF4-FFF2-40B4-BE49-F238E27FC236}">
                <a16:creationId xmlns:a16="http://schemas.microsoft.com/office/drawing/2014/main" id="{89C8E772-0005-4195-B0DE-61388E18EE9F}"/>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B0967CD5-5D4C-48C2-83CE-B2C56CBAAF94}" type="slidenum">
              <a:rPr lang="en-US" altLang="en-US"/>
              <a:pPr>
                <a:defRPr/>
              </a:pPr>
              <a:t>‹#›</a:t>
            </a:fld>
            <a:endParaRPr lang="en-US" altLang="en-US"/>
          </a:p>
        </p:txBody>
      </p:sp>
    </p:spTree>
    <p:extLst>
      <p:ext uri="{BB962C8B-B14F-4D97-AF65-F5344CB8AC3E}">
        <p14:creationId xmlns:p14="http://schemas.microsoft.com/office/powerpoint/2010/main" val="27251145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20256834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624449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174786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029564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12007612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81459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29136893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746065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50B0A59-9924-48BF-902D-831DEF3AE05E}"/>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E56AC9CE-1D78-4C16-8649-C354B42CCB46}"/>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7EFB3319-A42A-4E7C-BE80-C4D26047BF5A}"/>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0319373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2470887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91972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29196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304502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445426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78181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FACDBFD8-2DA8-4BEB-ADE8-FA9251F1CCAE}"/>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909042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D430E8AC-38F4-48C9-BDEF-46C7C28F1DE5}"/>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19F6F7D2-C2E7-44AA-8D2D-D48F656C4A93}"/>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4DDBFDED-5942-4821-B2C1-C0DF3D78D75E}"/>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988279874"/>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theme" Target="../theme/theme3.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9607FB1E-0ABF-42B9-802F-E2FF8A4AEB3D}"/>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631063D8-7272-4CDF-8AAE-33AE82FE3F6E}"/>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a:defRPr>
      </a:lvl2pPr>
      <a:lvl3pPr algn="l" rtl="0" fontAlgn="base">
        <a:lnSpc>
          <a:spcPct val="90000"/>
        </a:lnSpc>
        <a:spcBef>
          <a:spcPct val="0"/>
        </a:spcBef>
        <a:spcAft>
          <a:spcPct val="0"/>
        </a:spcAft>
        <a:defRPr sz="4400">
          <a:solidFill>
            <a:schemeClr val="tx1"/>
          </a:solidFill>
          <a:latin typeface="Open Sans"/>
        </a:defRPr>
      </a:lvl3pPr>
      <a:lvl4pPr algn="l" rtl="0" fontAlgn="base">
        <a:lnSpc>
          <a:spcPct val="90000"/>
        </a:lnSpc>
        <a:spcBef>
          <a:spcPct val="0"/>
        </a:spcBef>
        <a:spcAft>
          <a:spcPct val="0"/>
        </a:spcAft>
        <a:defRPr sz="4400">
          <a:solidFill>
            <a:schemeClr val="tx1"/>
          </a:solidFill>
          <a:latin typeface="Open Sans"/>
        </a:defRPr>
      </a:lvl4pPr>
      <a:lvl5pPr algn="l" rtl="0" fontAlgn="base">
        <a:lnSpc>
          <a:spcPct val="90000"/>
        </a:lnSpc>
        <a:spcBef>
          <a:spcPct val="0"/>
        </a:spcBef>
        <a:spcAft>
          <a:spcPct val="0"/>
        </a:spcAft>
        <a:defRPr sz="4400">
          <a:solidFill>
            <a:schemeClr val="tx1"/>
          </a:solidFill>
          <a:latin typeface="Open Sans"/>
        </a:defRPr>
      </a:lvl5pPr>
      <a:lvl6pPr marL="457200" algn="l" rtl="0" fontAlgn="base">
        <a:lnSpc>
          <a:spcPct val="90000"/>
        </a:lnSpc>
        <a:spcBef>
          <a:spcPct val="0"/>
        </a:spcBef>
        <a:spcAft>
          <a:spcPct val="0"/>
        </a:spcAft>
        <a:defRPr sz="4400">
          <a:solidFill>
            <a:schemeClr val="tx1"/>
          </a:solidFill>
          <a:latin typeface="Open Sans"/>
        </a:defRPr>
      </a:lvl6pPr>
      <a:lvl7pPr marL="914400" algn="l" rtl="0" fontAlgn="base">
        <a:lnSpc>
          <a:spcPct val="90000"/>
        </a:lnSpc>
        <a:spcBef>
          <a:spcPct val="0"/>
        </a:spcBef>
        <a:spcAft>
          <a:spcPct val="0"/>
        </a:spcAft>
        <a:defRPr sz="4400">
          <a:solidFill>
            <a:schemeClr val="tx1"/>
          </a:solidFill>
          <a:latin typeface="Open Sans"/>
        </a:defRPr>
      </a:lvl7pPr>
      <a:lvl8pPr marL="1371600" algn="l" rtl="0" fontAlgn="base">
        <a:lnSpc>
          <a:spcPct val="90000"/>
        </a:lnSpc>
        <a:spcBef>
          <a:spcPct val="0"/>
        </a:spcBef>
        <a:spcAft>
          <a:spcPct val="0"/>
        </a:spcAft>
        <a:defRPr sz="4400">
          <a:solidFill>
            <a:schemeClr val="tx1"/>
          </a:solidFill>
          <a:latin typeface="Open Sans"/>
        </a:defRPr>
      </a:lvl8pPr>
      <a:lvl9pPr marL="1828800" algn="l" rtl="0" fontAlgn="base">
        <a:lnSpc>
          <a:spcPct val="90000"/>
        </a:lnSpc>
        <a:spcBef>
          <a:spcPct val="0"/>
        </a:spcBef>
        <a:spcAft>
          <a:spcPct val="0"/>
        </a:spcAft>
        <a:defRPr sz="4400">
          <a:solidFill>
            <a:schemeClr val="tx1"/>
          </a:solidFill>
          <a:latin typeface="Open Sans"/>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5E861D7-C865-47BD-AE1E-E661273E345E}"/>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7AA33CC6-3802-4E24-B963-6A5B9A944507}"/>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976A4D2B-E105-4F7A-95FF-D878D0899085}"/>
              </a:ext>
            </a:extLst>
          </p:cNvPr>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EA6C5190-BD66-4980-93EC-4AAFEFCA9CD4}"/>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1012C2AD-1656-411A-A7B6-F2E61E1B68A1}"/>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686044F5-3C9A-4D0E-B4D2-EA3D2B217E82}"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09" r:id="rId1"/>
    <p:sldLayoutId id="2147483810" r:id="rId2"/>
    <p:sldLayoutId id="2147483804" r:id="rId3"/>
    <p:sldLayoutId id="2147483805" r:id="rId4"/>
    <p:sldLayoutId id="2147483806" r:id="rId5"/>
    <p:sldLayoutId id="2147483807" r:id="rId6"/>
    <p:sldLayoutId id="2147483811" r:id="rId7"/>
    <p:sldLayoutId id="2147483812" r:id="rId8"/>
    <p:sldLayoutId id="2147483813" r:id="rId9"/>
    <p:sldLayoutId id="2147483815" r:id="rId10"/>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624379481"/>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32DC5F3-6269-4E8C-8D55-7F806257F7EF}"/>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Welding</a:t>
            </a:r>
          </a:p>
          <a:p>
            <a:pPr lvl="1" fontAlgn="auto">
              <a:spcAft>
                <a:spcPts val="0"/>
              </a:spcAft>
              <a:defRPr/>
            </a:pPr>
            <a:r>
              <a:rPr lang="en-US" dirty="0"/>
              <a:t>Aluminum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1865C-EE3D-45EA-93CB-D8B3CA16BC0F}"/>
              </a:ext>
            </a:extLst>
          </p:cNvPr>
          <p:cNvSpPr>
            <a:spLocks noGrp="1"/>
          </p:cNvSpPr>
          <p:nvPr>
            <p:ph type="title"/>
          </p:nvPr>
        </p:nvSpPr>
        <p:spPr/>
        <p:txBody>
          <a:bodyPr/>
          <a:lstStyle/>
          <a:p>
            <a:r>
              <a:rPr lang="en-US" dirty="0"/>
              <a:t>Aluminum</a:t>
            </a:r>
          </a:p>
        </p:txBody>
      </p:sp>
      <p:sp>
        <p:nvSpPr>
          <p:cNvPr id="3" name="Content Placeholder 2">
            <a:extLst>
              <a:ext uri="{FF2B5EF4-FFF2-40B4-BE49-F238E27FC236}">
                <a16:creationId xmlns:a16="http://schemas.microsoft.com/office/drawing/2014/main" id="{12AFACC8-B0C2-44CA-A270-D0BB474ACB3D}"/>
              </a:ext>
            </a:extLst>
          </p:cNvPr>
          <p:cNvSpPr>
            <a:spLocks noGrp="1"/>
          </p:cNvSpPr>
          <p:nvPr>
            <p:ph sz="half" idx="1"/>
          </p:nvPr>
        </p:nvSpPr>
        <p:spPr/>
        <p:txBody>
          <a:bodyPr/>
          <a:lstStyle/>
          <a:p>
            <a:pPr lvl="1"/>
            <a:r>
              <a:rPr lang="en-US" dirty="0"/>
              <a:t>The hardest metal to work with</a:t>
            </a:r>
          </a:p>
          <a:p>
            <a:endParaRPr lang="en-US" dirty="0"/>
          </a:p>
        </p:txBody>
      </p:sp>
      <p:pic>
        <p:nvPicPr>
          <p:cNvPr id="4" name="Picture 6" descr="01v">
            <a:extLst>
              <a:ext uri="{FF2B5EF4-FFF2-40B4-BE49-F238E27FC236}">
                <a16:creationId xmlns:a16="http://schemas.microsoft.com/office/drawing/2014/main" id="{2CFEC578-D9A2-459B-B0F0-0671344FB6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98692" y="2536036"/>
            <a:ext cx="3785485" cy="3298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68813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1865C-EE3D-45EA-93CB-D8B3CA16BC0F}"/>
              </a:ext>
            </a:extLst>
          </p:cNvPr>
          <p:cNvSpPr>
            <a:spLocks noGrp="1"/>
          </p:cNvSpPr>
          <p:nvPr>
            <p:ph type="title"/>
          </p:nvPr>
        </p:nvSpPr>
        <p:spPr/>
        <p:txBody>
          <a:bodyPr/>
          <a:lstStyle/>
          <a:p>
            <a:r>
              <a:rPr lang="en-US" dirty="0"/>
              <a:t>Today’s Welding Lesson</a:t>
            </a:r>
          </a:p>
        </p:txBody>
      </p:sp>
      <p:sp>
        <p:nvSpPr>
          <p:cNvPr id="3" name="Content Placeholder 2">
            <a:extLst>
              <a:ext uri="{FF2B5EF4-FFF2-40B4-BE49-F238E27FC236}">
                <a16:creationId xmlns:a16="http://schemas.microsoft.com/office/drawing/2014/main" id="{12AFACC8-B0C2-44CA-A270-D0BB474ACB3D}"/>
              </a:ext>
            </a:extLst>
          </p:cNvPr>
          <p:cNvSpPr>
            <a:spLocks noGrp="1"/>
          </p:cNvSpPr>
          <p:nvPr>
            <p:ph sz="half" idx="1"/>
          </p:nvPr>
        </p:nvSpPr>
        <p:spPr/>
        <p:txBody>
          <a:bodyPr/>
          <a:lstStyle/>
          <a:p>
            <a:pPr lvl="1"/>
            <a:r>
              <a:rPr lang="en-US" dirty="0"/>
              <a:t>Procedure:</a:t>
            </a:r>
          </a:p>
          <a:p>
            <a:pPr lvl="2"/>
            <a:r>
              <a:rPr lang="en-US" dirty="0"/>
              <a:t>Setup</a:t>
            </a:r>
          </a:p>
          <a:p>
            <a:pPr lvl="2"/>
            <a:r>
              <a:rPr lang="en-US" dirty="0"/>
              <a:t>Welding Labs</a:t>
            </a:r>
          </a:p>
          <a:p>
            <a:pPr lvl="2"/>
            <a:r>
              <a:rPr lang="en-US" dirty="0"/>
              <a:t>Cleanup &amp; Inspection</a:t>
            </a:r>
          </a:p>
        </p:txBody>
      </p:sp>
      <p:pic>
        <p:nvPicPr>
          <p:cNvPr id="4" name="Picture 6" descr="01v">
            <a:extLst>
              <a:ext uri="{FF2B5EF4-FFF2-40B4-BE49-F238E27FC236}">
                <a16:creationId xmlns:a16="http://schemas.microsoft.com/office/drawing/2014/main" id="{2CFEC578-D9A2-459B-B0F0-0671344FB6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98692" y="2536036"/>
            <a:ext cx="3785485" cy="3298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2485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2">
            <a:extLst>
              <a:ext uri="{FF2B5EF4-FFF2-40B4-BE49-F238E27FC236}">
                <a16:creationId xmlns:a16="http://schemas.microsoft.com/office/drawing/2014/main" id="{E6C4DFCA-63E1-4817-A394-065934E23429}"/>
              </a:ext>
            </a:extLst>
          </p:cNvPr>
          <p:cNvSpPr>
            <a:spLocks noGrp="1" noChangeArrowheads="1"/>
          </p:cNvSpPr>
          <p:nvPr>
            <p:ph type="title"/>
          </p:nvPr>
        </p:nvSpPr>
        <p:spPr/>
        <p:txBody>
          <a:bodyPr/>
          <a:lstStyle/>
          <a:p>
            <a:pPr fontAlgn="auto">
              <a:spcAft>
                <a:spcPts val="0"/>
              </a:spcAft>
              <a:defRPr/>
            </a:pPr>
            <a:r>
              <a:rPr lang="en-US" dirty="0"/>
              <a:t>Labs</a:t>
            </a:r>
          </a:p>
        </p:txBody>
      </p:sp>
      <p:sp>
        <p:nvSpPr>
          <p:cNvPr id="17413" name="Rectangle 3">
            <a:extLst>
              <a:ext uri="{FF2B5EF4-FFF2-40B4-BE49-F238E27FC236}">
                <a16:creationId xmlns:a16="http://schemas.microsoft.com/office/drawing/2014/main" id="{C054D048-7D2E-4CC7-9DD3-73C0013E48EC}"/>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Lab 1 – Flat Weld</a:t>
            </a:r>
          </a:p>
          <a:p>
            <a:pPr lvl="1"/>
            <a:r>
              <a:rPr lang="en-US" altLang="en-US" dirty="0"/>
              <a:t>Lab 2 – Vertical Weld</a:t>
            </a:r>
          </a:p>
          <a:p>
            <a:pPr lvl="1"/>
            <a:r>
              <a:rPr lang="en-US" altLang="en-US" dirty="0"/>
              <a:t>Lab 3 – Horizontal Weld</a:t>
            </a:r>
          </a:p>
          <a:p>
            <a:pPr lvl="1"/>
            <a:r>
              <a:rPr lang="en-US" altLang="en-US" dirty="0"/>
              <a:t>Lab 4 – Lap Weld</a:t>
            </a:r>
          </a:p>
          <a:p>
            <a:pPr lvl="1">
              <a:buNone/>
            </a:pPr>
            <a:endParaRPr lang="en-US" altLang="en-US" dirty="0"/>
          </a:p>
          <a:p>
            <a:pPr lvl="2">
              <a:buNone/>
            </a:pPr>
            <a:r>
              <a:rPr lang="en-US" altLang="en-US" dirty="0"/>
              <a:t>Exam Based on Rubric</a:t>
            </a:r>
          </a:p>
        </p:txBody>
      </p:sp>
      <p:pic>
        <p:nvPicPr>
          <p:cNvPr id="17414" name="Picture 5" descr="4286337">
            <a:extLst>
              <a:ext uri="{FF2B5EF4-FFF2-40B4-BE49-F238E27FC236}">
                <a16:creationId xmlns:a16="http://schemas.microsoft.com/office/drawing/2014/main" id="{612A7852-B63C-442B-917F-235A8F4B38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01963" y="1574804"/>
            <a:ext cx="305435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schemas.microsoft.com/office/2006/metadata/properties"/>
    <ds:schemaRef ds:uri="http://purl.org/dc/terms/"/>
    <ds:schemaRef ds:uri="http://purl.org/dc/elements/1.1/"/>
    <ds:schemaRef ds:uri="http://schemas.openxmlformats.org/package/2006/metadata/core-properties"/>
    <ds:schemaRef ds:uri="http://schemas.microsoft.com/office/2006/documentManagement/types"/>
    <ds:schemaRef ds:uri="http://purl.org/dc/dcmitype/"/>
    <ds:schemaRef ds:uri="05d88611-e516-4d1a-b12e-39107e78b3d0"/>
    <ds:schemaRef ds:uri="http://schemas.microsoft.com/office/infopath/2007/PartnerControls"/>
    <ds:schemaRef ds:uri="56ea17bb-c96d-4826-b465-01eec0dd23dd"/>
    <ds:schemaRef ds:uri="http://schemas.microsoft.com/sharepoint/v3"/>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32</TotalTime>
  <Words>45</Words>
  <Application>Microsoft Office PowerPoint</Application>
  <PresentationFormat>Widescreen</PresentationFormat>
  <Paragraphs>16</Paragraphs>
  <Slides>5</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5</vt:i4>
      </vt:variant>
    </vt:vector>
  </HeadingPairs>
  <TitlesOfParts>
    <vt:vector size="13" baseType="lpstr">
      <vt:lpstr>.AppleSystemUIFont</vt:lpstr>
      <vt:lpstr>Arial</vt:lpstr>
      <vt:lpstr>Calibri</vt:lpstr>
      <vt:lpstr>Open Sans</vt:lpstr>
      <vt:lpstr>Open Sans SemiBold</vt:lpstr>
      <vt:lpstr>2_Office Theme</vt:lpstr>
      <vt:lpstr>3_Office Theme</vt:lpstr>
      <vt:lpstr>4_Office Theme</vt:lpstr>
      <vt:lpstr>PowerPoint Presentation</vt:lpstr>
      <vt:lpstr>PowerPoint Presentation</vt:lpstr>
      <vt:lpstr>Aluminum</vt:lpstr>
      <vt:lpstr>Today’s Welding Lesson</vt:lpstr>
      <vt:lpstr>Labs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9</cp:revision>
  <cp:lastPrinted>2017-07-07T16:17:37Z</cp:lastPrinted>
  <dcterms:created xsi:type="dcterms:W3CDTF">2017-07-11T23:58:30Z</dcterms:created>
  <dcterms:modified xsi:type="dcterms:W3CDTF">2017-07-21T20:00:38Z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