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25" r:id="rId6"/>
  </p:sldMasterIdLst>
  <p:notesMasterIdLst>
    <p:notesMasterId r:id="rId14"/>
  </p:notesMasterIdLst>
  <p:sldIdLst>
    <p:sldId id="321" r:id="rId7"/>
    <p:sldId id="330" r:id="rId8"/>
    <p:sldId id="331" r:id="rId9"/>
    <p:sldId id="326" r:id="rId10"/>
    <p:sldId id="327" r:id="rId11"/>
    <p:sldId id="328" r:id="rId12"/>
    <p:sldId id="329" r:id="rId13"/>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2C1D8D-7195-4102-A9AE-C2F84DC7FECD}"/>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FBAE3EF1-CEFE-4D7F-A1C9-76548A73C5BC}"/>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1BD21964-F588-4B48-BA2F-84321BFCC666}" type="datetimeFigureOut">
              <a:rPr lang="en-US"/>
              <a:pPr>
                <a:defRPr/>
              </a:pPr>
              <a:t>7/21/2017</a:t>
            </a:fld>
            <a:endParaRPr lang="en-US"/>
          </a:p>
        </p:txBody>
      </p:sp>
      <p:sp>
        <p:nvSpPr>
          <p:cNvPr id="4" name="Slide Image Placeholder 3">
            <a:extLst>
              <a:ext uri="{FF2B5EF4-FFF2-40B4-BE49-F238E27FC236}">
                <a16:creationId xmlns:a16="http://schemas.microsoft.com/office/drawing/2014/main" id="{B28E8218-DE43-4EB5-A8F0-0082061208A5}"/>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B4D18889-893F-4088-A154-D7A612061FAB}"/>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1ABF704-F146-49BB-A1E1-E931580E1AA1}"/>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DDF4551E-E05E-448B-80B8-E66B0CA6E87B}"/>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985E8F47-7CE2-446B-B649-9EDC6A45C64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2B2A49B-50D2-4F29-AE8F-A192A6DCAD05}"/>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2155A1A2-B691-4026-B2C2-C02373119CE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6DAB18FB-3AB8-4E8A-8663-88C979DD9E5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9879B24B-2A46-4130-8780-849F4FB61084}"/>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600093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CB955ACE-BA81-41A7-8382-B8532BA66DCE}"/>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4C73FEC3-397B-44F1-93F1-9AE473945E63}"/>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A25C67E2-A9F6-47CE-885F-FF2874A3CA83}"/>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4099124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A9D526-FF63-407A-9BBA-82469192771B}"/>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UNT in partnership with TEA, Copyright © . All rights reserved.</a:t>
            </a:r>
            <a:endParaRPr lang="en-US" altLang="en-US"/>
          </a:p>
        </p:txBody>
      </p:sp>
      <p:sp>
        <p:nvSpPr>
          <p:cNvPr id="5" name="Footer Placeholder 4">
            <a:extLst>
              <a:ext uri="{FF2B5EF4-FFF2-40B4-BE49-F238E27FC236}">
                <a16:creationId xmlns:a16="http://schemas.microsoft.com/office/drawing/2014/main" id="{E09391E9-B1E7-4789-B6C6-0BA024DD7EAF}"/>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Welding Trades- Oxy Fuel Welding</a:t>
            </a:r>
          </a:p>
        </p:txBody>
      </p:sp>
      <p:sp>
        <p:nvSpPr>
          <p:cNvPr id="6" name="Slide Number Placeholder 5">
            <a:extLst>
              <a:ext uri="{FF2B5EF4-FFF2-40B4-BE49-F238E27FC236}">
                <a16:creationId xmlns:a16="http://schemas.microsoft.com/office/drawing/2014/main" id="{EB94CDA1-175E-432F-874D-9587E550DD26}"/>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0E2FD5D1-BD71-4BE6-965B-052EDF6D8B4E}" type="slidenum">
              <a:rPr lang="en-US" altLang="en-US"/>
              <a:pPr>
                <a:defRPr/>
              </a:pPr>
              <a:t>‹#›</a:t>
            </a:fld>
            <a:endParaRPr lang="en-US" altLang="en-US"/>
          </a:p>
        </p:txBody>
      </p:sp>
    </p:spTree>
    <p:extLst>
      <p:ext uri="{BB962C8B-B14F-4D97-AF65-F5344CB8AC3E}">
        <p14:creationId xmlns:p14="http://schemas.microsoft.com/office/powerpoint/2010/main" val="3604586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DA09E48-7DD0-419A-99D0-43C2BF886E13}"/>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a:t>
            </a:r>
            <a:endParaRPr lang="en-US" altLang="en-US"/>
          </a:p>
        </p:txBody>
      </p:sp>
      <p:sp>
        <p:nvSpPr>
          <p:cNvPr id="4" name="Footer Placeholder 3">
            <a:extLst>
              <a:ext uri="{FF2B5EF4-FFF2-40B4-BE49-F238E27FC236}">
                <a16:creationId xmlns:a16="http://schemas.microsoft.com/office/drawing/2014/main" id="{E2419AD2-E690-4FAA-985C-EDA2B5AC2DA3}"/>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Slide Number Placeholder 4">
            <a:extLst>
              <a:ext uri="{FF2B5EF4-FFF2-40B4-BE49-F238E27FC236}">
                <a16:creationId xmlns:a16="http://schemas.microsoft.com/office/drawing/2014/main" id="{BD5C08E9-3284-41E7-9142-5954C476C449}"/>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B3C49427-E8E8-42A1-B712-D266CADFA8A6}" type="slidenum">
              <a:rPr lang="en-US" altLang="en-US"/>
              <a:pPr>
                <a:defRPr/>
              </a:pPr>
              <a:t>‹#›</a:t>
            </a:fld>
            <a:endParaRPr lang="en-US" altLang="en-US"/>
          </a:p>
        </p:txBody>
      </p:sp>
    </p:spTree>
    <p:extLst>
      <p:ext uri="{BB962C8B-B14F-4D97-AF65-F5344CB8AC3E}">
        <p14:creationId xmlns:p14="http://schemas.microsoft.com/office/powerpoint/2010/main" val="2671897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295400"/>
          </a:xfrm>
        </p:spPr>
        <p:txBody>
          <a:bodyPr/>
          <a:lstStyle/>
          <a:p>
            <a:r>
              <a:rPr lang="en-US"/>
              <a:t>Click to edit Master title style</a:t>
            </a:r>
          </a:p>
        </p:txBody>
      </p:sp>
      <p:sp>
        <p:nvSpPr>
          <p:cNvPr id="3" name="Text Placeholder 2"/>
          <p:cNvSpPr>
            <a:spLocks noGrp="1"/>
          </p:cNvSpPr>
          <p:nvPr>
            <p:ph type="body" sz="half" idx="1"/>
          </p:nvPr>
        </p:nvSpPr>
        <p:spPr>
          <a:xfrm>
            <a:off x="609600" y="1719263"/>
            <a:ext cx="53848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719263"/>
            <a:ext cx="5384800" cy="4411662"/>
          </a:xfrm>
        </p:spPr>
        <p:txBody>
          <a:bodyPr/>
          <a:lstStyle/>
          <a:p>
            <a:pPr lvl="0"/>
            <a:endParaRPr lang="en-US" noProof="0"/>
          </a:p>
        </p:txBody>
      </p:sp>
      <p:sp>
        <p:nvSpPr>
          <p:cNvPr id="5" name="Date Placeholder 4">
            <a:extLst>
              <a:ext uri="{FF2B5EF4-FFF2-40B4-BE49-F238E27FC236}">
                <a16:creationId xmlns:a16="http://schemas.microsoft.com/office/drawing/2014/main" id="{D4AD037C-8BA0-4056-B17A-B3DD089C92E7}"/>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Footer Placeholder 5">
            <a:extLst>
              <a:ext uri="{FF2B5EF4-FFF2-40B4-BE49-F238E27FC236}">
                <a16:creationId xmlns:a16="http://schemas.microsoft.com/office/drawing/2014/main" id="{7DE273EC-EB6F-42E1-9857-4BED9952F5BD}"/>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7" name="Slide Number Placeholder 6">
            <a:extLst>
              <a:ext uri="{FF2B5EF4-FFF2-40B4-BE49-F238E27FC236}">
                <a16:creationId xmlns:a16="http://schemas.microsoft.com/office/drawing/2014/main" id="{0333FF0A-E282-4E45-8892-3340316939A9}"/>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098E7611-FA53-431A-A868-6B044E8AA860}" type="slidenum">
              <a:rPr lang="en-US" altLang="en-US"/>
              <a:pPr>
                <a:defRPr/>
              </a:pPr>
              <a:t>‹#›</a:t>
            </a:fld>
            <a:endParaRPr lang="en-US" altLang="en-US"/>
          </a:p>
        </p:txBody>
      </p:sp>
    </p:spTree>
    <p:extLst>
      <p:ext uri="{BB962C8B-B14F-4D97-AF65-F5344CB8AC3E}">
        <p14:creationId xmlns:p14="http://schemas.microsoft.com/office/powerpoint/2010/main" val="4273573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56C32B-D0B7-452F-B9DC-45763E99A738}"/>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Footer Placeholder 5">
            <a:extLst>
              <a:ext uri="{FF2B5EF4-FFF2-40B4-BE49-F238E27FC236}">
                <a16:creationId xmlns:a16="http://schemas.microsoft.com/office/drawing/2014/main" id="{DEE6AA5C-59F6-4431-A8EC-280B03227263}"/>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7" name="Slide Number Placeholder 6">
            <a:extLst>
              <a:ext uri="{FF2B5EF4-FFF2-40B4-BE49-F238E27FC236}">
                <a16:creationId xmlns:a16="http://schemas.microsoft.com/office/drawing/2014/main" id="{54542CC3-9C70-4BA5-8E07-A15BD223D0AD}"/>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9A60F6F1-C056-4A0B-96C0-916FB985DEC2}" type="slidenum">
              <a:rPr lang="en-US" altLang="en-US"/>
              <a:pPr>
                <a:defRPr/>
              </a:pPr>
              <a:t>‹#›</a:t>
            </a:fld>
            <a:endParaRPr lang="en-US" altLang="en-US"/>
          </a:p>
        </p:txBody>
      </p:sp>
    </p:spTree>
    <p:extLst>
      <p:ext uri="{BB962C8B-B14F-4D97-AF65-F5344CB8AC3E}">
        <p14:creationId xmlns:p14="http://schemas.microsoft.com/office/powerpoint/2010/main" val="4282770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338717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826401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838224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457728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986370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E0F8810-833C-4306-9193-95DD49A66D7C}"/>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03F7FA9A-89AE-40BB-B0DF-8680AB07A176}"/>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46D6E1FC-9F46-44F6-8662-31ADF9AF85B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3759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458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1097796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402835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605367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14987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89657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29505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33976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0275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572EF44-D08D-422C-8702-5EC7641C8BD6}"/>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4713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9BCCE356-9987-4BE2-9DB1-40B55CC4EB81}"/>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31E0EB79-BA0A-4D8B-A9B1-6D8C242C1950}"/>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B05A885A-5E08-4E53-80C8-0F72154F1482}"/>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823473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3.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image" Target="../media/image5.png"/><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85D42AA-CA12-4C3A-B24E-7E31183BC614}"/>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561F2EC-8DE5-49F1-96E9-DBF51C1EE376}"/>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4"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F3E0B6-B354-4DCA-A698-D5C68F769283}"/>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4CDD3586-4689-48C0-A3F6-D7553880C020}"/>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36A2CAE6-B93B-4C6D-9734-F195CA089D50}"/>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E539A88F-8A90-4F21-9BD8-8C5F3706F20F}"/>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065E08EB-F761-4665-8118-6EC38FFA31A5}"/>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2318514B-7418-4280-A86A-047C8F606BF0}"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 id="2147483810" r:id="rId3"/>
    <p:sldLayoutId id="2147483811" r:id="rId4"/>
    <p:sldLayoutId id="2147483812" r:id="rId5"/>
    <p:sldLayoutId id="2147483813" r:id="rId6"/>
    <p:sldLayoutId id="2147483817" r:id="rId7"/>
    <p:sldLayoutId id="2147483818" r:id="rId8"/>
    <p:sldLayoutId id="2147483819" r:id="rId9"/>
    <p:sldLayoutId id="2147483821" r:id="rId10"/>
    <p:sldLayoutId id="2147483822" r:id="rId11"/>
    <p:sldLayoutId id="2147483823" r:id="rId12"/>
    <p:sldLayoutId id="2147483824" r:id="rId13"/>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456146087"/>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w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DE5B25-E4E2-40D6-8E28-07AAE91B85D1}"/>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Welding Trades</a:t>
            </a:r>
          </a:p>
          <a:p>
            <a:pPr lvl="1" fontAlgn="auto">
              <a:spcAft>
                <a:spcPts val="0"/>
              </a:spcAft>
              <a:defRPr/>
            </a:pPr>
            <a:r>
              <a:rPr lang="en-US" dirty="0"/>
              <a:t>Oxy Fuel Welding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8E57321-A101-4E4C-A21A-2DE4AAE8AE27}"/>
              </a:ext>
            </a:extLst>
          </p:cNvPr>
          <p:cNvSpPr>
            <a:spLocks noGrp="1" noChangeArrowheads="1"/>
          </p:cNvSpPr>
          <p:nvPr>
            <p:ph type="title"/>
          </p:nvPr>
        </p:nvSpPr>
        <p:spPr/>
        <p:txBody>
          <a:bodyPr/>
          <a:lstStyle/>
          <a:p>
            <a:pPr fontAlgn="auto">
              <a:spcAft>
                <a:spcPts val="0"/>
              </a:spcAft>
              <a:defRPr/>
            </a:pPr>
            <a:r>
              <a:rPr lang="en-US" dirty="0"/>
              <a:t>Objectives</a:t>
            </a:r>
            <a:br>
              <a:rPr lang="en-US" dirty="0"/>
            </a:br>
            <a:br>
              <a:rPr lang="en-US" dirty="0"/>
            </a:br>
            <a:br>
              <a:rPr lang="en-US" dirty="0"/>
            </a:br>
            <a:r>
              <a:rPr lang="en-US" dirty="0" err="1"/>
              <a:t>Objectives</a:t>
            </a:r>
            <a:br>
              <a:rPr lang="en-US" dirty="0"/>
            </a:br>
            <a:br>
              <a:rPr lang="en-US" dirty="0"/>
            </a:br>
            <a:br>
              <a:rPr lang="en-US" dirty="0"/>
            </a:br>
            <a:r>
              <a:rPr lang="en-US" dirty="0" err="1"/>
              <a:t>Objectives</a:t>
            </a:r>
            <a:endParaRPr lang="en-US" dirty="0"/>
          </a:p>
        </p:txBody>
      </p:sp>
      <p:sp>
        <p:nvSpPr>
          <p:cNvPr id="21507" name="Rectangle 3">
            <a:extLst>
              <a:ext uri="{FF2B5EF4-FFF2-40B4-BE49-F238E27FC236}">
                <a16:creationId xmlns:a16="http://schemas.microsoft.com/office/drawing/2014/main" id="{82D5510C-FA4C-4735-9B98-20CF7BE3D73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Explain oxyfuel cutting safety.</a:t>
            </a:r>
          </a:p>
          <a:p>
            <a:pPr lvl="1"/>
            <a:r>
              <a:rPr lang="en-US" altLang="en-US" dirty="0"/>
              <a:t>Identify and explain oxyfuel cutting equipment &amp; flames</a:t>
            </a:r>
          </a:p>
          <a:p>
            <a:pPr lvl="1"/>
            <a:r>
              <a:rPr lang="en-US" altLang="en-US" dirty="0"/>
              <a:t>Identify and explain backfire and flashbacks</a:t>
            </a:r>
          </a:p>
          <a:p>
            <a:pPr lvl="1"/>
            <a:r>
              <a:rPr lang="en-US" altLang="en-US" dirty="0"/>
              <a:t>Set up &amp; shut down oxyfuel equipment</a:t>
            </a:r>
          </a:p>
          <a:p>
            <a:pPr lvl="1"/>
            <a:r>
              <a:rPr lang="en-US" altLang="en-US" dirty="0"/>
              <a:t>Light and adjust an oxyfuel torch.</a:t>
            </a:r>
          </a:p>
          <a:p>
            <a:pPr lvl="1"/>
            <a:r>
              <a:rPr lang="en-US" altLang="en-US" dirty="0"/>
              <a:t>Change empty cylinders</a:t>
            </a:r>
          </a:p>
          <a:p>
            <a:pPr lvl="1"/>
            <a:r>
              <a:rPr lang="en-US" altLang="en-US" dirty="0"/>
              <a:t>Perform oxyfuel cutting – straight line</a:t>
            </a:r>
          </a:p>
          <a:p>
            <a:endParaRPr lang="en-US" altLang="en-US" dirty="0"/>
          </a:p>
        </p:txBody>
      </p:sp>
    </p:spTree>
    <p:extLst>
      <p:ext uri="{BB962C8B-B14F-4D97-AF65-F5344CB8AC3E}">
        <p14:creationId xmlns:p14="http://schemas.microsoft.com/office/powerpoint/2010/main" val="1915651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8E57321-A101-4E4C-A21A-2DE4AAE8AE27}"/>
              </a:ext>
            </a:extLst>
          </p:cNvPr>
          <p:cNvSpPr>
            <a:spLocks noGrp="1" noChangeArrowheads="1"/>
          </p:cNvSpPr>
          <p:nvPr>
            <p:ph type="title"/>
          </p:nvPr>
        </p:nvSpPr>
        <p:spPr/>
        <p:txBody>
          <a:bodyPr/>
          <a:lstStyle/>
          <a:p>
            <a:pPr fontAlgn="auto">
              <a:spcAft>
                <a:spcPts val="0"/>
              </a:spcAft>
              <a:defRPr/>
            </a:pPr>
            <a:r>
              <a:rPr lang="en-US"/>
              <a:t>Safety First</a:t>
            </a:r>
          </a:p>
        </p:txBody>
      </p:sp>
      <p:sp>
        <p:nvSpPr>
          <p:cNvPr id="21507" name="Rectangle 3">
            <a:extLst>
              <a:ext uri="{FF2B5EF4-FFF2-40B4-BE49-F238E27FC236}">
                <a16:creationId xmlns:a16="http://schemas.microsoft.com/office/drawing/2014/main" id="{82D5510C-FA4C-4735-9B98-20CF7BE3D73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Review the safety sheet</a:t>
            </a:r>
          </a:p>
        </p:txBody>
      </p:sp>
      <p:pic>
        <p:nvPicPr>
          <p:cNvPr id="21508" name="Picture 5" descr="welder">
            <a:extLst>
              <a:ext uri="{FF2B5EF4-FFF2-40B4-BE49-F238E27FC236}">
                <a16:creationId xmlns:a16="http://schemas.microsoft.com/office/drawing/2014/main" id="{EC99198B-E468-4F24-8E81-DE36614AD8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3515" y="3232245"/>
            <a:ext cx="3333750" cy="279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1">
            <a:extLst>
              <a:ext uri="{FF2B5EF4-FFF2-40B4-BE49-F238E27FC236}">
                <a16:creationId xmlns:a16="http://schemas.microsoft.com/office/drawing/2014/main" id="{12F13F5E-67CA-48DC-97A5-D28D6E0A6521}"/>
              </a:ext>
            </a:extLst>
          </p:cNvPr>
          <p:cNvSpPr>
            <a:spLocks noGrp="1" noChangeArrowheads="1"/>
          </p:cNvSpPr>
          <p:nvPr>
            <p:ph type="title"/>
          </p:nvPr>
        </p:nvSpPr>
        <p:spPr/>
        <p:txBody>
          <a:bodyPr/>
          <a:lstStyle/>
          <a:p>
            <a:pPr fontAlgn="auto">
              <a:spcAft>
                <a:spcPts val="0"/>
              </a:spcAft>
              <a:defRPr/>
            </a:pPr>
            <a:r>
              <a:rPr lang="en-US" dirty="0"/>
              <a:t>Material You Need</a:t>
            </a:r>
          </a:p>
        </p:txBody>
      </p:sp>
      <p:sp>
        <p:nvSpPr>
          <p:cNvPr id="22531" name="Rectangle 5">
            <a:extLst>
              <a:ext uri="{FF2B5EF4-FFF2-40B4-BE49-F238E27FC236}">
                <a16:creationId xmlns:a16="http://schemas.microsoft.com/office/drawing/2014/main" id="{59B1758F-9027-4FB2-9B67-A502FB32ED7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lvl="1" indent="-341313"/>
            <a:r>
              <a:rPr lang="en-US" altLang="en-US" dirty="0"/>
              <a:t>Oxygen Gas and Cylinders</a:t>
            </a:r>
          </a:p>
          <a:p>
            <a:pPr marL="341313" lvl="1" indent="-341313"/>
            <a:r>
              <a:rPr lang="en-US" altLang="en-US" dirty="0"/>
              <a:t>Acetylene and Cylinders</a:t>
            </a:r>
          </a:p>
          <a:p>
            <a:pPr marL="341313" lvl="1" indent="-341313"/>
            <a:r>
              <a:rPr lang="en-US" altLang="en-US" dirty="0"/>
              <a:t>Regulators</a:t>
            </a:r>
          </a:p>
          <a:p>
            <a:pPr marL="341313" lvl="1" indent="-341313"/>
            <a:r>
              <a:rPr lang="en-US" altLang="en-US" dirty="0"/>
              <a:t>Hoses</a:t>
            </a:r>
          </a:p>
          <a:p>
            <a:pPr marL="341313" lvl="1" indent="-341313"/>
            <a:r>
              <a:rPr lang="en-US" altLang="en-US" dirty="0"/>
              <a:t>Torches</a:t>
            </a:r>
          </a:p>
          <a:p>
            <a:pPr marL="341313" lvl="1" indent="-341313"/>
            <a:r>
              <a:rPr lang="en-US" altLang="en-US" dirty="0"/>
              <a:t>Cutting Tips</a:t>
            </a:r>
          </a:p>
        </p:txBody>
      </p:sp>
      <p:pic>
        <p:nvPicPr>
          <p:cNvPr id="22532" name="Picture 6" descr="1857594">
            <a:extLst>
              <a:ext uri="{FF2B5EF4-FFF2-40B4-BE49-F238E27FC236}">
                <a16:creationId xmlns:a16="http://schemas.microsoft.com/office/drawing/2014/main" id="{A42014C4-D684-4826-85F8-FA62D4C827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4578" y="3607986"/>
            <a:ext cx="3002767" cy="250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8" descr="4111502">
            <a:extLst>
              <a:ext uri="{FF2B5EF4-FFF2-40B4-BE49-F238E27FC236}">
                <a16:creationId xmlns:a16="http://schemas.microsoft.com/office/drawing/2014/main" id="{2C037D08-2597-4662-9A21-05968FB09E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2699" y="1537104"/>
            <a:ext cx="1543050" cy="288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2CD6B3F-1F87-4740-AC88-FC0AF5525F5B}"/>
              </a:ext>
            </a:extLst>
          </p:cNvPr>
          <p:cNvSpPr>
            <a:spLocks noGrp="1" noChangeArrowheads="1"/>
          </p:cNvSpPr>
          <p:nvPr>
            <p:ph type="title"/>
          </p:nvPr>
        </p:nvSpPr>
        <p:spPr/>
        <p:txBody>
          <a:bodyPr/>
          <a:lstStyle/>
          <a:p>
            <a:pPr fontAlgn="auto">
              <a:spcAft>
                <a:spcPts val="0"/>
              </a:spcAft>
              <a:defRPr/>
            </a:pPr>
            <a:r>
              <a:rPr lang="en-US" dirty="0"/>
              <a:t>Work Activities</a:t>
            </a:r>
            <a:endParaRPr lang="en-US" sz="4300" dirty="0"/>
          </a:p>
        </p:txBody>
      </p:sp>
      <p:sp>
        <p:nvSpPr>
          <p:cNvPr id="23555" name="Rectangle 3">
            <a:extLst>
              <a:ext uri="{FF2B5EF4-FFF2-40B4-BE49-F238E27FC236}">
                <a16:creationId xmlns:a16="http://schemas.microsoft.com/office/drawing/2014/main" id="{66ED033C-B45B-449B-8FED-31DD9FED5A3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Lab 1</a:t>
            </a:r>
          </a:p>
          <a:p>
            <a:pPr marL="800100" lvl="2" indent="-457200"/>
            <a:r>
              <a:rPr lang="en-US" altLang="en-US" dirty="0"/>
              <a:t>Turning off the oxy fuel rig</a:t>
            </a:r>
          </a:p>
          <a:p>
            <a:pPr lvl="1"/>
            <a:r>
              <a:rPr lang="en-US" altLang="en-US" dirty="0"/>
              <a:t>Lab 2</a:t>
            </a:r>
          </a:p>
          <a:p>
            <a:pPr marL="800100" lvl="2" indent="-457200"/>
            <a:r>
              <a:rPr lang="en-US" altLang="en-US" dirty="0"/>
              <a:t>Turning on the oxy fuel rig</a:t>
            </a:r>
          </a:p>
          <a:p>
            <a:pPr lvl="1"/>
            <a:endParaRPr lang="en-US" altLang="en-US" dirty="0"/>
          </a:p>
        </p:txBody>
      </p:sp>
      <p:pic>
        <p:nvPicPr>
          <p:cNvPr id="23556" name="Picture 10" descr="16247632">
            <a:extLst>
              <a:ext uri="{FF2B5EF4-FFF2-40B4-BE49-F238E27FC236}">
                <a16:creationId xmlns:a16="http://schemas.microsoft.com/office/drawing/2014/main" id="{8C442A23-AD36-443B-A612-E063E54D0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4800" y="2590800"/>
            <a:ext cx="1676400" cy="288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4F84176-3EFC-4F26-BE42-B637C65079F7}"/>
              </a:ext>
            </a:extLst>
          </p:cNvPr>
          <p:cNvSpPr>
            <a:spLocks noGrp="1" noChangeArrowheads="1"/>
          </p:cNvSpPr>
          <p:nvPr>
            <p:ph type="title"/>
          </p:nvPr>
        </p:nvSpPr>
        <p:spPr/>
        <p:txBody>
          <a:bodyPr/>
          <a:lstStyle/>
          <a:p>
            <a:pPr fontAlgn="auto">
              <a:spcAft>
                <a:spcPts val="0"/>
              </a:spcAft>
              <a:defRPr/>
            </a:pPr>
            <a:r>
              <a:rPr lang="en-US"/>
              <a:t>Clean Up &amp; Review</a:t>
            </a:r>
          </a:p>
        </p:txBody>
      </p:sp>
      <p:sp>
        <p:nvSpPr>
          <p:cNvPr id="24579" name="Rectangle 3">
            <a:extLst>
              <a:ext uri="{FF2B5EF4-FFF2-40B4-BE49-F238E27FC236}">
                <a16:creationId xmlns:a16="http://schemas.microsoft.com/office/drawing/2014/main" id="{FB932AFC-CDF4-45AD-9747-89B71542A6E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Check and Re-Check Your Work</a:t>
            </a:r>
          </a:p>
          <a:p>
            <a:pPr lvl="1"/>
            <a:r>
              <a:rPr lang="en-US" altLang="en-US" dirty="0"/>
              <a:t>Review Terminology</a:t>
            </a:r>
          </a:p>
          <a:p>
            <a:pPr lvl="1"/>
            <a:r>
              <a:rPr lang="en-US" altLang="en-US" dirty="0"/>
              <a:t>Keep Safety in Mind</a:t>
            </a:r>
          </a:p>
          <a:p>
            <a:pPr lvl="1"/>
            <a:r>
              <a:rPr lang="en-US" altLang="en-US" dirty="0"/>
              <a:t>Take Test</a:t>
            </a:r>
          </a:p>
          <a:p>
            <a:endParaRPr lang="en-US" altLang="en-US" sz="2400" dirty="0"/>
          </a:p>
        </p:txBody>
      </p:sp>
      <p:pic>
        <p:nvPicPr>
          <p:cNvPr id="24581" name="Picture 6" descr="4112146">
            <a:extLst>
              <a:ext uri="{FF2B5EF4-FFF2-40B4-BE49-F238E27FC236}">
                <a16:creationId xmlns:a16="http://schemas.microsoft.com/office/drawing/2014/main" id="{BCB79894-C91E-4E22-83EE-D2C43D8027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3516" y="1420420"/>
            <a:ext cx="3276600"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2006/documentManagement/types"/>
    <ds:schemaRef ds:uri="http://purl.org/dc/elements/1.1/"/>
    <ds:schemaRef ds:uri="http://schemas.microsoft.com/sharepoint/v3"/>
    <ds:schemaRef ds:uri="http://purl.org/dc/terms/"/>
    <ds:schemaRef ds:uri="http://schemas.microsoft.com/office/2006/metadata/properties"/>
    <ds:schemaRef ds:uri="http://schemas.microsoft.com/office/infopath/2007/PartnerControls"/>
    <ds:schemaRef ds:uri="http://purl.org/dc/dcmitype/"/>
    <ds:schemaRef ds:uri="56ea17bb-c96d-4826-b465-01eec0dd23dd"/>
    <ds:schemaRef ds:uri="http://schemas.openxmlformats.org/package/2006/metadata/core-properties"/>
    <ds:schemaRef ds:uri="05d88611-e516-4d1a-b12e-39107e78b3d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51</TotalTime>
  <Words>104</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.AppleSystemUIFont</vt:lpstr>
      <vt:lpstr>Arial</vt:lpstr>
      <vt:lpstr>Calibri</vt:lpstr>
      <vt:lpstr>Open Sans</vt:lpstr>
      <vt:lpstr>Open Sans SemiBold</vt:lpstr>
      <vt:lpstr>2_Office Theme</vt:lpstr>
      <vt:lpstr>3_Office Theme</vt:lpstr>
      <vt:lpstr>4_Office Theme</vt:lpstr>
      <vt:lpstr>PowerPoint Presentation</vt:lpstr>
      <vt:lpstr>PowerPoint Presentation</vt:lpstr>
      <vt:lpstr>Objectives   Objectives   Objectives</vt:lpstr>
      <vt:lpstr>Safety First</vt:lpstr>
      <vt:lpstr>Material You Need</vt:lpstr>
      <vt:lpstr>Work Activities</vt:lpstr>
      <vt:lpstr>Clean Up &amp;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8</cp:revision>
  <cp:lastPrinted>2017-07-07T16:17:37Z</cp:lastPrinted>
  <dcterms:created xsi:type="dcterms:W3CDTF">2017-07-11T23:58:30Z</dcterms:created>
  <dcterms:modified xsi:type="dcterms:W3CDTF">2017-07-21T20:19:39Z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