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Default Extension="wav" ContentType="audio/x-wav"/>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8" r:id="rId4"/>
    <p:sldMasterId id="2147483761" r:id="rId5"/>
    <p:sldMasterId id="2147483825" r:id="rId6"/>
  </p:sldMasterIdLst>
  <p:notesMasterIdLst>
    <p:notesMasterId r:id="rId14"/>
  </p:notesMasterIdLst>
  <p:sldIdLst>
    <p:sldId id="321" r:id="rId7"/>
    <p:sldId id="331" r:id="rId8"/>
    <p:sldId id="325" r:id="rId9"/>
    <p:sldId id="327" r:id="rId10"/>
    <p:sldId id="328" r:id="rId11"/>
    <p:sldId id="329" r:id="rId12"/>
    <p:sldId id="330" r:id="rId13"/>
  </p:sldIdLst>
  <p:sldSz cx="12192000" cy="6858000"/>
  <p:notesSz cx="7010400" cy="9296400"/>
  <p:defaultTextStyle>
    <a:defPPr>
      <a:defRPr lang="en-US"/>
    </a:defPPr>
    <a:lvl1pPr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1pPr>
    <a:lvl2pPr marL="4572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2pPr>
    <a:lvl3pPr marL="9144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3pPr>
    <a:lvl4pPr marL="13716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4pPr>
    <a:lvl5pPr marL="18288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5pPr>
    <a:lvl6pPr marL="2286000" algn="l" defTabSz="914400" rtl="0" eaLnBrk="1" latinLnBrk="0" hangingPunct="1">
      <a:defRPr kern="1200">
        <a:solidFill>
          <a:schemeClr val="tx1"/>
        </a:solidFill>
        <a:latin typeface="Calibri" panose="020F0502020204030204" pitchFamily="34" charset="0"/>
        <a:ea typeface="+mn-ea"/>
        <a:cs typeface="+mn-cs"/>
      </a:defRPr>
    </a:lvl6pPr>
    <a:lvl7pPr marL="2743200" algn="l" defTabSz="914400" rtl="0" eaLnBrk="1" latinLnBrk="0" hangingPunct="1">
      <a:defRPr kern="1200">
        <a:solidFill>
          <a:schemeClr val="tx1"/>
        </a:solidFill>
        <a:latin typeface="Calibri" panose="020F0502020204030204" pitchFamily="34" charset="0"/>
        <a:ea typeface="+mn-ea"/>
        <a:cs typeface="+mn-cs"/>
      </a:defRPr>
    </a:lvl7pPr>
    <a:lvl8pPr marL="3200400" algn="l" defTabSz="914400" rtl="0" eaLnBrk="1" latinLnBrk="0" hangingPunct="1">
      <a:defRPr kern="1200">
        <a:solidFill>
          <a:schemeClr val="tx1"/>
        </a:solidFill>
        <a:latin typeface="Calibri" panose="020F0502020204030204" pitchFamily="34" charset="0"/>
        <a:ea typeface="+mn-ea"/>
        <a:cs typeface="+mn-cs"/>
      </a:defRPr>
    </a:lvl8pPr>
    <a:lvl9pPr marL="3657600" algn="l" defTabSz="914400" rtl="0" eaLnBrk="1" latinLnBrk="0" hangingPunct="1">
      <a:defRPr kern="1200">
        <a:solidFill>
          <a:schemeClr val="tx1"/>
        </a:solidFill>
        <a:latin typeface="Calibri" panose="020F0502020204030204" pitchFamily="34" charset="0"/>
        <a:ea typeface="+mn-ea"/>
        <a:cs typeface="+mn-cs"/>
      </a:defRPr>
    </a:lvl9pPr>
  </p:defaultTextStyle>
  <p:extLst>
    <p:ext uri="{EFAFB233-063F-42B5-8137-9DF3F51BA10A}">
      <p15:sldGuideLst xmlns:p15="http://schemas.microsoft.com/office/powerpoint/2012/main">
        <p15:guide id="1" orient="horz" pos="1536">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hris Cambron" initials="" lastIdx="1" clrIdx="0"/>
  <p:cmAuthor id="2" name="Unknown User1" initials="Unknown User1" lastIdx="1" clrIdx="1"/>
  <p:cmAuthor id="3" name="Unknown User2" initials="Unknown User2" lastIdx="1"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E7CBE"/>
    <a:srgbClr val="D6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01" autoAdjust="0"/>
    <p:restoredTop sz="95190" autoAdjust="0"/>
  </p:normalViewPr>
  <p:slideViewPr>
    <p:cSldViewPr snapToGrid="0">
      <p:cViewPr varScale="1">
        <p:scale>
          <a:sx n="112" d="100"/>
          <a:sy n="112" d="100"/>
        </p:scale>
        <p:origin x="355" y="86"/>
      </p:cViewPr>
      <p:guideLst>
        <p:guide orient="horz" pos="1536"/>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20"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5" Type="http://schemas.openxmlformats.org/officeDocument/2006/relationships/slideMaster" Target="slideMasters/slideMaster2.xml"/><Relationship Id="rId15" Type="http://schemas.openxmlformats.org/officeDocument/2006/relationships/commentAuthors" Target="commentAuthors.xml"/><Relationship Id="rId10" Type="http://schemas.openxmlformats.org/officeDocument/2006/relationships/slide" Target="slides/slide4.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B0796DB4-757A-4378-A567-E4F6BE6CE196}"/>
              </a:ext>
            </a:extLst>
          </p:cNvPr>
          <p:cNvSpPr>
            <a:spLocks noGrp="1"/>
          </p:cNvSpPr>
          <p:nvPr>
            <p:ph type="hdr" sz="quarter"/>
          </p:nvPr>
        </p:nvSpPr>
        <p:spPr>
          <a:xfrm>
            <a:off x="0" y="0"/>
            <a:ext cx="3038475" cy="466725"/>
          </a:xfrm>
          <a:prstGeom prst="rect">
            <a:avLst/>
          </a:prstGeom>
        </p:spPr>
        <p:txBody>
          <a:bodyPr vert="horz" lIns="93177" tIns="46589" rIns="93177" bIns="46589" rtlCol="0"/>
          <a:lstStyle>
            <a:lvl1pPr algn="l" eaLnBrk="1" fontAlgn="auto" hangingPunct="1">
              <a:spcBef>
                <a:spcPts val="0"/>
              </a:spcBef>
              <a:spcAft>
                <a:spcPts val="0"/>
              </a:spcAft>
              <a:defRPr sz="1200">
                <a:latin typeface="+mn-lt"/>
              </a:defRPr>
            </a:lvl1pPr>
          </a:lstStyle>
          <a:p>
            <a:pPr>
              <a:defRPr/>
            </a:pPr>
            <a:endParaRPr lang="en-US"/>
          </a:p>
        </p:txBody>
      </p:sp>
      <p:sp>
        <p:nvSpPr>
          <p:cNvPr id="3" name="Date Placeholder 2">
            <a:extLst>
              <a:ext uri="{FF2B5EF4-FFF2-40B4-BE49-F238E27FC236}">
                <a16:creationId xmlns:a16="http://schemas.microsoft.com/office/drawing/2014/main" id="{13AF1EE5-2B7F-4AFE-88C2-0CAB049781EA}"/>
              </a:ext>
            </a:extLst>
          </p:cNvPr>
          <p:cNvSpPr>
            <a:spLocks noGrp="1"/>
          </p:cNvSpPr>
          <p:nvPr>
            <p:ph type="dt" idx="1"/>
          </p:nvPr>
        </p:nvSpPr>
        <p:spPr>
          <a:xfrm>
            <a:off x="3970338" y="0"/>
            <a:ext cx="3038475" cy="466725"/>
          </a:xfrm>
          <a:prstGeom prst="rect">
            <a:avLst/>
          </a:prstGeom>
        </p:spPr>
        <p:txBody>
          <a:bodyPr vert="horz" lIns="93177" tIns="46589" rIns="93177" bIns="46589" rtlCol="0"/>
          <a:lstStyle>
            <a:lvl1pPr algn="r" eaLnBrk="1" fontAlgn="auto" hangingPunct="1">
              <a:spcBef>
                <a:spcPts val="0"/>
              </a:spcBef>
              <a:spcAft>
                <a:spcPts val="0"/>
              </a:spcAft>
              <a:defRPr sz="1200" smtClean="0">
                <a:latin typeface="+mn-lt"/>
              </a:defRPr>
            </a:lvl1pPr>
          </a:lstStyle>
          <a:p>
            <a:pPr>
              <a:defRPr/>
            </a:pPr>
            <a:fld id="{0F972CE0-2CD8-4CF6-9B9D-4772016B80C7}" type="datetimeFigureOut">
              <a:rPr lang="en-US"/>
              <a:pPr>
                <a:defRPr/>
              </a:pPr>
              <a:t>7/21/2017</a:t>
            </a:fld>
            <a:endParaRPr lang="en-US"/>
          </a:p>
        </p:txBody>
      </p:sp>
      <p:sp>
        <p:nvSpPr>
          <p:cNvPr id="4" name="Slide Image Placeholder 3">
            <a:extLst>
              <a:ext uri="{FF2B5EF4-FFF2-40B4-BE49-F238E27FC236}">
                <a16:creationId xmlns:a16="http://schemas.microsoft.com/office/drawing/2014/main" id="{37A64B0F-B998-4027-8E6E-76669B86DB03}"/>
              </a:ext>
            </a:extLst>
          </p:cNvPr>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pPr lvl="0"/>
            <a:endParaRPr lang="en-US" noProof="0"/>
          </a:p>
        </p:txBody>
      </p:sp>
      <p:sp>
        <p:nvSpPr>
          <p:cNvPr id="5" name="Notes Placeholder 4">
            <a:extLst>
              <a:ext uri="{FF2B5EF4-FFF2-40B4-BE49-F238E27FC236}">
                <a16:creationId xmlns:a16="http://schemas.microsoft.com/office/drawing/2014/main" id="{E2BE355B-0AE6-455B-9A60-CFA581C53B78}"/>
              </a:ext>
            </a:extLst>
          </p:cNvPr>
          <p:cNvSpPr>
            <a:spLocks noGrp="1"/>
          </p:cNvSpPr>
          <p:nvPr>
            <p:ph type="body" sz="quarter" idx="3"/>
          </p:nvPr>
        </p:nvSpPr>
        <p:spPr>
          <a:xfrm>
            <a:off x="701675" y="4473575"/>
            <a:ext cx="5607050" cy="3660775"/>
          </a:xfrm>
          <a:prstGeom prst="rect">
            <a:avLst/>
          </a:prstGeom>
        </p:spPr>
        <p:txBody>
          <a:bodyPr vert="horz" lIns="93177" tIns="46589" rIns="93177" bIns="46589" rtlCol="0"/>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a:extLst>
              <a:ext uri="{FF2B5EF4-FFF2-40B4-BE49-F238E27FC236}">
                <a16:creationId xmlns:a16="http://schemas.microsoft.com/office/drawing/2014/main" id="{FA2A5332-A772-423A-B2B7-3D41648696E6}"/>
              </a:ext>
            </a:extLst>
          </p:cNvPr>
          <p:cNvSpPr>
            <a:spLocks noGrp="1"/>
          </p:cNvSpPr>
          <p:nvPr>
            <p:ph type="ftr" sz="quarter" idx="4"/>
          </p:nvPr>
        </p:nvSpPr>
        <p:spPr>
          <a:xfrm>
            <a:off x="0" y="8829675"/>
            <a:ext cx="3038475" cy="466725"/>
          </a:xfrm>
          <a:prstGeom prst="rect">
            <a:avLst/>
          </a:prstGeom>
        </p:spPr>
        <p:txBody>
          <a:bodyPr vert="horz" lIns="93177" tIns="46589" rIns="93177" bIns="46589" rtlCol="0" anchor="b"/>
          <a:lstStyle>
            <a:lvl1pPr algn="l" eaLnBrk="1" fontAlgn="auto" hangingPunct="1">
              <a:spcBef>
                <a:spcPts val="0"/>
              </a:spcBef>
              <a:spcAft>
                <a:spcPts val="0"/>
              </a:spcAft>
              <a:defRPr sz="1200">
                <a:latin typeface="+mn-lt"/>
              </a:defRPr>
            </a:lvl1pPr>
          </a:lstStyle>
          <a:p>
            <a:pPr>
              <a:defRPr/>
            </a:pPr>
            <a:endParaRPr lang="en-US"/>
          </a:p>
        </p:txBody>
      </p:sp>
      <p:sp>
        <p:nvSpPr>
          <p:cNvPr id="7" name="Slide Number Placeholder 6">
            <a:extLst>
              <a:ext uri="{FF2B5EF4-FFF2-40B4-BE49-F238E27FC236}">
                <a16:creationId xmlns:a16="http://schemas.microsoft.com/office/drawing/2014/main" id="{85DE9A3B-EC83-40BA-BD1B-D320A9BA7CD5}"/>
              </a:ext>
            </a:extLst>
          </p:cNvPr>
          <p:cNvSpPr>
            <a:spLocks noGrp="1"/>
          </p:cNvSpPr>
          <p:nvPr>
            <p:ph type="sldNum" sz="quarter" idx="5"/>
          </p:nvPr>
        </p:nvSpPr>
        <p:spPr>
          <a:xfrm>
            <a:off x="3970338" y="8829675"/>
            <a:ext cx="3038475" cy="466725"/>
          </a:xfrm>
          <a:prstGeom prst="rect">
            <a:avLst/>
          </a:prstGeom>
        </p:spPr>
        <p:txBody>
          <a:bodyPr vert="horz" lIns="93177" tIns="46589" rIns="93177" bIns="46589" rtlCol="0" anchor="b"/>
          <a:lstStyle>
            <a:lvl1pPr algn="r" eaLnBrk="1" fontAlgn="auto" hangingPunct="1">
              <a:spcBef>
                <a:spcPts val="0"/>
              </a:spcBef>
              <a:spcAft>
                <a:spcPts val="0"/>
              </a:spcAft>
              <a:defRPr sz="1200" smtClean="0">
                <a:latin typeface="+mn-lt"/>
              </a:defRPr>
            </a:lvl1pPr>
          </a:lstStyle>
          <a:p>
            <a:pPr>
              <a:defRPr/>
            </a:pPr>
            <a:fld id="{14F8CFA4-B273-469A-9644-2CB9DF5A68C0}"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6">
            <a:extLst>
              <a:ext uri="{FF2B5EF4-FFF2-40B4-BE49-F238E27FC236}">
                <a16:creationId xmlns:a16="http://schemas.microsoft.com/office/drawing/2014/main" id="{A55C1A65-48FA-492D-80FE-3F3DC40E794B}"/>
              </a:ext>
            </a:extLst>
          </p:cNvPr>
          <p:cNvSpPr>
            <a:spLocks noGrp="1" noChangeArrowheads="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eaLnBrk="0" fontAlgn="base" hangingPunct="0">
              <a:spcBef>
                <a:spcPct val="0"/>
              </a:spcBef>
              <a:spcAft>
                <a:spcPct val="0"/>
              </a:spcAft>
            </a:pPr>
            <a:r>
              <a:rPr lang="en-US" altLang="en-US">
                <a:latin typeface="Times New Roman" panose="02020603050405020304" pitchFamily="18" charset="0"/>
              </a:rPr>
              <a:t>Trade &amp; Industrial Education</a:t>
            </a:r>
          </a:p>
        </p:txBody>
      </p:sp>
      <p:sp>
        <p:nvSpPr>
          <p:cNvPr id="20483" name="Rectangle 7">
            <a:extLst>
              <a:ext uri="{FF2B5EF4-FFF2-40B4-BE49-F238E27FC236}">
                <a16:creationId xmlns:a16="http://schemas.microsoft.com/office/drawing/2014/main" id="{2D4098ED-ED3F-4FAB-BF08-3D092939A9F4}"/>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eaLnBrk="0" fontAlgn="base" hangingPunct="0">
              <a:spcBef>
                <a:spcPct val="0"/>
              </a:spcBef>
              <a:spcAft>
                <a:spcPct val="0"/>
              </a:spcAft>
            </a:pPr>
            <a:fld id="{7AB20EA4-96AF-4E29-A4FB-597F41263284}" type="slidenum">
              <a:rPr lang="en-US" altLang="en-US">
                <a:latin typeface="Times New Roman" panose="02020603050405020304" pitchFamily="18" charset="0"/>
              </a:rPr>
              <a:pPr eaLnBrk="0" fontAlgn="base" hangingPunct="0">
                <a:spcBef>
                  <a:spcPct val="0"/>
                </a:spcBef>
                <a:spcAft>
                  <a:spcPct val="0"/>
                </a:spcAft>
              </a:pPr>
              <a:t>3</a:t>
            </a:fld>
            <a:endParaRPr lang="en-US" altLang="en-US">
              <a:latin typeface="Times New Roman" panose="02020603050405020304" pitchFamily="18" charset="0"/>
            </a:endParaRPr>
          </a:p>
        </p:txBody>
      </p:sp>
      <p:sp>
        <p:nvSpPr>
          <p:cNvPr id="20484" name="Rectangle 2">
            <a:extLst>
              <a:ext uri="{FF2B5EF4-FFF2-40B4-BE49-F238E27FC236}">
                <a16:creationId xmlns:a16="http://schemas.microsoft.com/office/drawing/2014/main" id="{A01C1A6A-6A4F-4A22-8A64-3E1535E6C4BA}"/>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5" name="Rectangle 3">
            <a:extLst>
              <a:ext uri="{FF2B5EF4-FFF2-40B4-BE49-F238E27FC236}">
                <a16:creationId xmlns:a16="http://schemas.microsoft.com/office/drawing/2014/main" id="{9B2579EA-EF07-4CF3-BC93-CC8C1A8ECF3F}"/>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wrap="square" numCol="1" anchor="t" anchorCtr="0" compatLnSpc="1">
            <a:prstTxWarp prst="textNoShape">
              <a:avLst/>
            </a:prstTxWarp>
          </a:bodyPr>
          <a:lstStyle/>
          <a:p>
            <a:pPr>
              <a:spcBef>
                <a:spcPct val="0"/>
              </a:spcBef>
              <a:buFontTx/>
              <a:buChar char="•"/>
            </a:pPr>
            <a:r>
              <a:rPr lang="en-US" altLang="en-US"/>
              <a:t>Safety rules protect you and those around you from injury.</a:t>
            </a:r>
          </a:p>
          <a:p>
            <a:pPr>
              <a:spcBef>
                <a:spcPct val="0"/>
              </a:spcBef>
            </a:pPr>
            <a:r>
              <a:rPr lang="en-US" altLang="en-US">
                <a:latin typeface="Arial" panose="020B0604020202020204" pitchFamily="34" charset="0"/>
                <a:cs typeface="Times New Roman" panose="02020603050405020304" pitchFamily="18" charset="0"/>
              </a:rPr>
              <a:t> </a:t>
            </a:r>
          </a:p>
          <a:p>
            <a:pPr>
              <a:spcBef>
                <a:spcPct val="0"/>
              </a:spcBef>
            </a:pPr>
            <a:r>
              <a:rPr lang="en-US" altLang="en-US">
                <a:latin typeface="Arial" panose="020B0604020202020204" pitchFamily="34" charset="0"/>
                <a:cs typeface="Times New Roman" panose="02020603050405020304" pitchFamily="18" charset="0"/>
              </a:rPr>
              <a:t> Whose responsibility is safety and health in the classroom laboratory? (Students’, teachers’, everyone’s)</a:t>
            </a:r>
          </a:p>
          <a:p>
            <a:pPr>
              <a:spcBef>
                <a:spcPct val="0"/>
              </a:spcBef>
            </a:pPr>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mailto:copyrights@tea.state.tx.us" TargetMode="External"/><Relationship Id="rId1" Type="http://schemas.openxmlformats.org/officeDocument/2006/relationships/slideMaster" Target="../slideMasters/slideMaster3.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mailto:copyrights@tea.state.tx.us" TargetMode="External"/><Relationship Id="rId1" Type="http://schemas.openxmlformats.org/officeDocument/2006/relationships/slideMaster" Target="../slideMasters/slideMaster2.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TE - Title Slide">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29289709-57FC-43E2-8EB3-6ACD66E67B8A}"/>
              </a:ext>
            </a:extLst>
          </p:cNvPr>
          <p:cNvSpPr/>
          <p:nvPr userDrawn="1"/>
        </p:nvSpPr>
        <p:spPr>
          <a:xfrm>
            <a:off x="4395788" y="0"/>
            <a:ext cx="7796212"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pic>
        <p:nvPicPr>
          <p:cNvPr id="4" name="Picture 4">
            <a:extLst>
              <a:ext uri="{FF2B5EF4-FFF2-40B4-BE49-F238E27FC236}">
                <a16:creationId xmlns:a16="http://schemas.microsoft.com/office/drawing/2014/main" id="{27E3DE73-69E8-47B0-AF2B-34B80CCD4C87}"/>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374650" y="1296988"/>
            <a:ext cx="3568700" cy="1460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5">
            <a:extLst>
              <a:ext uri="{FF2B5EF4-FFF2-40B4-BE49-F238E27FC236}">
                <a16:creationId xmlns:a16="http://schemas.microsoft.com/office/drawing/2014/main" id="{9E987D35-B529-4CBA-99B0-1C3DE2CA04F4}"/>
              </a:ext>
            </a:extLst>
          </p:cNvPr>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312863" y="5591175"/>
            <a:ext cx="1730375" cy="847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6" name="Straight Connector 5">
            <a:extLst>
              <a:ext uri="{FF2B5EF4-FFF2-40B4-BE49-F238E27FC236}">
                <a16:creationId xmlns:a16="http://schemas.microsoft.com/office/drawing/2014/main" id="{923A5188-59F9-4D57-9A5E-C9680B1BD3F7}"/>
              </a:ext>
            </a:extLst>
          </p:cNvPr>
          <p:cNvCxnSpPr/>
          <p:nvPr userDrawn="1"/>
        </p:nvCxnSpPr>
        <p:spPr>
          <a:xfrm>
            <a:off x="4365625" y="0"/>
            <a:ext cx="0" cy="6858000"/>
          </a:xfrm>
          <a:prstGeom prst="line">
            <a:avLst/>
          </a:prstGeom>
          <a:ln w="76200">
            <a:solidFill>
              <a:schemeClr val="accent1"/>
            </a:solidFill>
          </a:ln>
        </p:spPr>
        <p:style>
          <a:lnRef idx="1">
            <a:schemeClr val="accent1"/>
          </a:lnRef>
          <a:fillRef idx="0">
            <a:schemeClr val="accent1"/>
          </a:fillRef>
          <a:effectRef idx="0">
            <a:schemeClr val="accent1"/>
          </a:effectRef>
          <a:fontRef idx="minor">
            <a:schemeClr val="tx1"/>
          </a:fontRef>
        </p:style>
      </p:cxnSp>
      <p:sp>
        <p:nvSpPr>
          <p:cNvPr id="7" name="Text Placeholder 6"/>
          <p:cNvSpPr>
            <a:spLocks noGrp="1"/>
          </p:cNvSpPr>
          <p:nvPr>
            <p:ph type="body" sz="quarter" idx="10"/>
          </p:nvPr>
        </p:nvSpPr>
        <p:spPr bwMode="white">
          <a:xfrm>
            <a:off x="4735870" y="1219200"/>
            <a:ext cx="7080130" cy="5072063"/>
          </a:xfrm>
        </p:spPr>
        <p:txBody>
          <a:bodyPr lIns="0" tIns="0" rIns="0" bIns="0"/>
          <a:lstStyle>
            <a:lvl1pPr marL="0" indent="0">
              <a:spcAft>
                <a:spcPts val="600"/>
              </a:spcAft>
              <a:buFontTx/>
              <a:buNone/>
              <a:defRPr sz="7200" spc="-60" baseline="0">
                <a:solidFill>
                  <a:schemeClr val="bg1"/>
                </a:solidFill>
              </a:defRPr>
            </a:lvl1pPr>
            <a:lvl2pPr marL="0" indent="0">
              <a:buFontTx/>
              <a:buNone/>
              <a:defRPr sz="4400">
                <a:solidFill>
                  <a:schemeClr val="accent2">
                    <a:lumMod val="60000"/>
                    <a:lumOff val="40000"/>
                  </a:schemeClr>
                </a:solidFill>
              </a:defRPr>
            </a:lvl2pPr>
          </a:lstStyle>
          <a:p>
            <a:pPr lvl="0"/>
            <a:r>
              <a:rPr lang="en-US"/>
              <a:t>Edit Master text styles</a:t>
            </a:r>
          </a:p>
          <a:p>
            <a:pPr lvl="1"/>
            <a:r>
              <a:rPr lang="en-US"/>
              <a:t>Second level</a:t>
            </a:r>
          </a:p>
        </p:txBody>
      </p:sp>
    </p:spTree>
    <p:extLst>
      <p:ext uri="{BB962C8B-B14F-4D97-AF65-F5344CB8AC3E}">
        <p14:creationId xmlns:p14="http://schemas.microsoft.com/office/powerpoint/2010/main" val="248123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TE - Three Boxes Stroked">
    <p:spTree>
      <p:nvGrpSpPr>
        <p:cNvPr id="1" name=""/>
        <p:cNvGrpSpPr/>
        <p:nvPr/>
      </p:nvGrpSpPr>
      <p:grpSpPr>
        <a:xfrm>
          <a:off x="0" y="0"/>
          <a:ext cx="0" cy="0"/>
          <a:chOff x="0" y="0"/>
          <a:chExt cx="0" cy="0"/>
        </a:xfrm>
      </p:grpSpPr>
      <p:sp>
        <p:nvSpPr>
          <p:cNvPr id="6" name="Rounded Rectangle 3">
            <a:extLst>
              <a:ext uri="{FF2B5EF4-FFF2-40B4-BE49-F238E27FC236}">
                <a16:creationId xmlns:a16="http://schemas.microsoft.com/office/drawing/2014/main" id="{E0440E4E-A349-4D7F-B088-018DE0E25265}"/>
              </a:ext>
            </a:extLst>
          </p:cNvPr>
          <p:cNvSpPr/>
          <p:nvPr userDrawn="1"/>
        </p:nvSpPr>
        <p:spPr>
          <a:xfrm>
            <a:off x="742950" y="1479550"/>
            <a:ext cx="3429000" cy="4297363"/>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400" dirty="0">
              <a:latin typeface="Open Sans" charset="0"/>
              <a:ea typeface="Open Sans" charset="0"/>
              <a:cs typeface="Open Sans" charset="0"/>
            </a:endParaRPr>
          </a:p>
        </p:txBody>
      </p:sp>
      <p:sp>
        <p:nvSpPr>
          <p:cNvPr id="8" name="Rounded Rectangle 5">
            <a:extLst>
              <a:ext uri="{FF2B5EF4-FFF2-40B4-BE49-F238E27FC236}">
                <a16:creationId xmlns:a16="http://schemas.microsoft.com/office/drawing/2014/main" id="{E61E34D2-F782-4866-8059-4805A90BB428}"/>
              </a:ext>
            </a:extLst>
          </p:cNvPr>
          <p:cNvSpPr/>
          <p:nvPr userDrawn="1"/>
        </p:nvSpPr>
        <p:spPr>
          <a:xfrm>
            <a:off x="4573588" y="1479550"/>
            <a:ext cx="3429000" cy="4297363"/>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400" dirty="0">
              <a:latin typeface="Open Sans" charset="0"/>
              <a:ea typeface="Open Sans" charset="0"/>
              <a:cs typeface="Open Sans" charset="0"/>
            </a:endParaRPr>
          </a:p>
        </p:txBody>
      </p:sp>
      <p:sp>
        <p:nvSpPr>
          <p:cNvPr id="10" name="Rounded Rectangle 7">
            <a:extLst>
              <a:ext uri="{FF2B5EF4-FFF2-40B4-BE49-F238E27FC236}">
                <a16:creationId xmlns:a16="http://schemas.microsoft.com/office/drawing/2014/main" id="{50E081AE-F01A-4D4F-A6E5-4A255276A4C9}"/>
              </a:ext>
            </a:extLst>
          </p:cNvPr>
          <p:cNvSpPr/>
          <p:nvPr userDrawn="1"/>
        </p:nvSpPr>
        <p:spPr>
          <a:xfrm>
            <a:off x="8383588" y="1479550"/>
            <a:ext cx="3429000" cy="4297363"/>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2" name="Title 1"/>
          <p:cNvSpPr>
            <a:spLocks noGrp="1"/>
          </p:cNvSpPr>
          <p:nvPr>
            <p:ph type="title"/>
          </p:nvPr>
        </p:nvSpPr>
        <p:spPr>
          <a:xfrm>
            <a:off x="740664" y="407209"/>
            <a:ext cx="10059452" cy="876300"/>
          </a:xfrm>
        </p:spPr>
        <p:txBody>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5" name="Text Placeholder 5"/>
          <p:cNvSpPr>
            <a:spLocks noGrp="1"/>
          </p:cNvSpPr>
          <p:nvPr>
            <p:ph type="body" sz="quarter" idx="10"/>
          </p:nvPr>
        </p:nvSpPr>
        <p:spPr>
          <a:xfrm>
            <a:off x="1046165"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7" name="Text Placeholder 5"/>
          <p:cNvSpPr>
            <a:spLocks noGrp="1"/>
          </p:cNvSpPr>
          <p:nvPr>
            <p:ph type="body" sz="quarter" idx="11"/>
          </p:nvPr>
        </p:nvSpPr>
        <p:spPr>
          <a:xfrm>
            <a:off x="487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9" name="Text Placeholder 5"/>
          <p:cNvSpPr>
            <a:spLocks noGrp="1"/>
          </p:cNvSpPr>
          <p:nvPr>
            <p:ph type="body" sz="quarter" idx="12"/>
          </p:nvPr>
        </p:nvSpPr>
        <p:spPr>
          <a:xfrm>
            <a:off x="868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Tree>
    <p:extLst>
      <p:ext uri="{BB962C8B-B14F-4D97-AF65-F5344CB8AC3E}">
        <p14:creationId xmlns:p14="http://schemas.microsoft.com/office/powerpoint/2010/main" val="35097436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a:extLst>
              <a:ext uri="{FF2B5EF4-FFF2-40B4-BE49-F238E27FC236}">
                <a16:creationId xmlns:a16="http://schemas.microsoft.com/office/drawing/2014/main" id="{06E3C3C8-E683-4A67-B692-9BDDBD40692E}"/>
              </a:ext>
            </a:extLst>
          </p:cNvPr>
          <p:cNvSpPr>
            <a:spLocks noGrp="1" noChangeArrowheads="1"/>
          </p:cNvSpPr>
          <p:nvPr>
            <p:ph type="dt" sz="half" idx="10"/>
          </p:nvPr>
        </p:nvSpPr>
        <p:spPr>
          <a:xfrm>
            <a:off x="0" y="0"/>
            <a:ext cx="0" cy="0"/>
          </a:xfrm>
        </p:spPr>
        <p:txBody>
          <a:bodyPr/>
          <a:lstStyle>
            <a:lvl1pPr eaLnBrk="1" fontAlgn="auto" hangingPunct="1">
              <a:spcBef>
                <a:spcPts val="0"/>
              </a:spcBef>
              <a:spcAft>
                <a:spcPts val="0"/>
              </a:spcAft>
              <a:defRPr>
                <a:latin typeface="+mn-lt"/>
              </a:defRPr>
            </a:lvl1pPr>
          </a:lstStyle>
          <a:p>
            <a:pPr>
              <a:defRPr/>
            </a:pPr>
            <a:r>
              <a:rPr lang="en-US"/>
              <a:t>  UNT in partnership with TEA, Copyright ©.  All rights reserved.</a:t>
            </a:r>
            <a:endParaRPr lang="en-US" altLang="en-US"/>
          </a:p>
        </p:txBody>
      </p:sp>
      <p:sp>
        <p:nvSpPr>
          <p:cNvPr id="5" name="Rectangle 6">
            <a:extLst>
              <a:ext uri="{FF2B5EF4-FFF2-40B4-BE49-F238E27FC236}">
                <a16:creationId xmlns:a16="http://schemas.microsoft.com/office/drawing/2014/main" id="{99FA0ED9-14A4-4E3C-89D5-2D4741BE9FB0}"/>
              </a:ext>
            </a:extLst>
          </p:cNvPr>
          <p:cNvSpPr>
            <a:spLocks noGrp="1" noChangeArrowheads="1"/>
          </p:cNvSpPr>
          <p:nvPr>
            <p:ph type="ftr" sz="quarter" idx="11"/>
          </p:nvPr>
        </p:nvSpPr>
        <p:spPr>
          <a:xfrm>
            <a:off x="0" y="0"/>
            <a:ext cx="0" cy="0"/>
          </a:xfrm>
        </p:spPr>
        <p:txBody>
          <a:bodyPr/>
          <a:lstStyle>
            <a:lvl1pPr eaLnBrk="1" fontAlgn="auto" hangingPunct="1">
              <a:spcBef>
                <a:spcPts val="0"/>
              </a:spcBef>
              <a:spcAft>
                <a:spcPts val="0"/>
              </a:spcAft>
              <a:defRPr>
                <a:latin typeface="+mn-lt"/>
              </a:defRPr>
            </a:lvl1pPr>
          </a:lstStyle>
          <a:p>
            <a:pPr>
              <a:defRPr/>
            </a:pPr>
            <a:r>
              <a:rPr lang="en-US" altLang="en-US"/>
              <a:t>Welding Trades- Mild Steel Welding</a:t>
            </a:r>
          </a:p>
        </p:txBody>
      </p:sp>
      <p:sp>
        <p:nvSpPr>
          <p:cNvPr id="6" name="Rectangle 7">
            <a:extLst>
              <a:ext uri="{FF2B5EF4-FFF2-40B4-BE49-F238E27FC236}">
                <a16:creationId xmlns:a16="http://schemas.microsoft.com/office/drawing/2014/main" id="{9B7A35F3-6F0F-4F5A-BE36-B2E9D0B48AAB}"/>
              </a:ext>
            </a:extLst>
          </p:cNvPr>
          <p:cNvSpPr>
            <a:spLocks noGrp="1" noChangeArrowheads="1"/>
          </p:cNvSpPr>
          <p:nvPr>
            <p:ph type="sldNum" sz="quarter" idx="12"/>
          </p:nvPr>
        </p:nvSpPr>
        <p:spPr>
          <a:xfrm>
            <a:off x="0" y="0"/>
            <a:ext cx="0" cy="0"/>
          </a:xfrm>
        </p:spPr>
        <p:txBody>
          <a:bodyPr/>
          <a:lstStyle>
            <a:lvl1pPr eaLnBrk="1" fontAlgn="auto" hangingPunct="1">
              <a:spcBef>
                <a:spcPts val="0"/>
              </a:spcBef>
              <a:spcAft>
                <a:spcPts val="0"/>
              </a:spcAft>
              <a:defRPr>
                <a:latin typeface="+mn-lt"/>
              </a:defRPr>
            </a:lvl1pPr>
          </a:lstStyle>
          <a:p>
            <a:pPr>
              <a:defRPr/>
            </a:pPr>
            <a:fld id="{79609A76-D163-4472-BD9E-F790E9FB9C60}" type="slidenum">
              <a:rPr lang="en-US" altLang="en-US"/>
              <a:pPr>
                <a:defRPr/>
              </a:pPr>
              <a:t>‹#›</a:t>
            </a:fld>
            <a:endParaRPr lang="en-US" altLang="en-US"/>
          </a:p>
        </p:txBody>
      </p:sp>
    </p:spTree>
    <p:extLst>
      <p:ext uri="{BB962C8B-B14F-4D97-AF65-F5344CB8AC3E}">
        <p14:creationId xmlns:p14="http://schemas.microsoft.com/office/powerpoint/2010/main" val="369192887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5">
            <a:extLst>
              <a:ext uri="{FF2B5EF4-FFF2-40B4-BE49-F238E27FC236}">
                <a16:creationId xmlns:a16="http://schemas.microsoft.com/office/drawing/2014/main" id="{CD06EFDA-E08E-4EF5-90A4-9C4EA7D558F5}"/>
              </a:ext>
            </a:extLst>
          </p:cNvPr>
          <p:cNvSpPr>
            <a:spLocks noGrp="1" noChangeArrowheads="1"/>
          </p:cNvSpPr>
          <p:nvPr>
            <p:ph type="dt" sz="half" idx="10"/>
          </p:nvPr>
        </p:nvSpPr>
        <p:spPr>
          <a:xfrm>
            <a:off x="0" y="0"/>
            <a:ext cx="0" cy="0"/>
          </a:xfrm>
        </p:spPr>
        <p:txBody>
          <a:bodyPr/>
          <a:lstStyle>
            <a:lvl1pPr eaLnBrk="1" fontAlgn="auto" hangingPunct="1">
              <a:spcBef>
                <a:spcPts val="0"/>
              </a:spcBef>
              <a:spcAft>
                <a:spcPts val="0"/>
              </a:spcAft>
              <a:defRPr>
                <a:latin typeface="+mn-lt"/>
              </a:defRPr>
            </a:lvl1pPr>
          </a:lstStyle>
          <a:p>
            <a:pPr>
              <a:defRPr/>
            </a:pPr>
            <a:r>
              <a:rPr lang="en-US"/>
              <a:t>  UNT in partnership with TEA, Copyright ©.  All rights reserved.</a:t>
            </a:r>
            <a:endParaRPr lang="en-US" altLang="en-US"/>
          </a:p>
        </p:txBody>
      </p:sp>
      <p:sp>
        <p:nvSpPr>
          <p:cNvPr id="4" name="Rectangle 6">
            <a:extLst>
              <a:ext uri="{FF2B5EF4-FFF2-40B4-BE49-F238E27FC236}">
                <a16:creationId xmlns:a16="http://schemas.microsoft.com/office/drawing/2014/main" id="{C078D7FB-DE1B-45FF-919F-E59547374F02}"/>
              </a:ext>
            </a:extLst>
          </p:cNvPr>
          <p:cNvSpPr>
            <a:spLocks noGrp="1" noChangeArrowheads="1"/>
          </p:cNvSpPr>
          <p:nvPr>
            <p:ph type="ftr" sz="quarter" idx="11"/>
          </p:nvPr>
        </p:nvSpPr>
        <p:spPr>
          <a:xfrm>
            <a:off x="0" y="0"/>
            <a:ext cx="0" cy="0"/>
          </a:xfrm>
        </p:spPr>
        <p:txBody>
          <a:bodyPr/>
          <a:lstStyle>
            <a:lvl1pPr eaLnBrk="1" fontAlgn="auto" hangingPunct="1">
              <a:spcBef>
                <a:spcPts val="0"/>
              </a:spcBef>
              <a:spcAft>
                <a:spcPts val="0"/>
              </a:spcAft>
              <a:defRPr>
                <a:latin typeface="+mn-lt"/>
              </a:defRPr>
            </a:lvl1pPr>
          </a:lstStyle>
          <a:p>
            <a:pPr>
              <a:defRPr/>
            </a:pPr>
            <a:r>
              <a:rPr lang="en-US" altLang="en-US"/>
              <a:t>Welding Trades- Mild Steel Welding</a:t>
            </a:r>
          </a:p>
        </p:txBody>
      </p:sp>
      <p:sp>
        <p:nvSpPr>
          <p:cNvPr id="5" name="Rectangle 7">
            <a:extLst>
              <a:ext uri="{FF2B5EF4-FFF2-40B4-BE49-F238E27FC236}">
                <a16:creationId xmlns:a16="http://schemas.microsoft.com/office/drawing/2014/main" id="{92492081-BD68-4B79-A4E0-FFF487294166}"/>
              </a:ext>
            </a:extLst>
          </p:cNvPr>
          <p:cNvSpPr>
            <a:spLocks noGrp="1" noChangeArrowheads="1"/>
          </p:cNvSpPr>
          <p:nvPr>
            <p:ph type="sldNum" sz="quarter" idx="12"/>
          </p:nvPr>
        </p:nvSpPr>
        <p:spPr>
          <a:xfrm>
            <a:off x="0" y="0"/>
            <a:ext cx="0" cy="0"/>
          </a:xfrm>
        </p:spPr>
        <p:txBody>
          <a:bodyPr/>
          <a:lstStyle>
            <a:lvl1pPr eaLnBrk="1" fontAlgn="auto" hangingPunct="1">
              <a:spcBef>
                <a:spcPts val="0"/>
              </a:spcBef>
              <a:spcAft>
                <a:spcPts val="0"/>
              </a:spcAft>
              <a:defRPr>
                <a:latin typeface="+mn-lt"/>
              </a:defRPr>
            </a:lvl1pPr>
          </a:lstStyle>
          <a:p>
            <a:pPr>
              <a:defRPr/>
            </a:pPr>
            <a:fld id="{05CFA36D-F52B-4272-AE38-1B228EB5B3FA}" type="slidenum">
              <a:rPr lang="en-US" altLang="en-US"/>
              <a:pPr>
                <a:defRPr/>
              </a:pPr>
              <a:t>‹#›</a:t>
            </a:fld>
            <a:endParaRPr lang="en-US" altLang="en-US"/>
          </a:p>
        </p:txBody>
      </p:sp>
    </p:spTree>
    <p:extLst>
      <p:ext uri="{BB962C8B-B14F-4D97-AF65-F5344CB8AC3E}">
        <p14:creationId xmlns:p14="http://schemas.microsoft.com/office/powerpoint/2010/main" val="167372808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ClipArt">
  <p:cSld name="Title, Text and Clip Art">
    <p:spTree>
      <p:nvGrpSpPr>
        <p:cNvPr id="1" name=""/>
        <p:cNvGrpSpPr/>
        <p:nvPr/>
      </p:nvGrpSpPr>
      <p:grpSpPr>
        <a:xfrm>
          <a:off x="0" y="0"/>
          <a:ext cx="0" cy="0"/>
          <a:chOff x="0" y="0"/>
          <a:chExt cx="0" cy="0"/>
        </a:xfrm>
      </p:grpSpPr>
      <p:sp>
        <p:nvSpPr>
          <p:cNvPr id="2" name="Title 1"/>
          <p:cNvSpPr>
            <a:spLocks noGrp="1"/>
          </p:cNvSpPr>
          <p:nvPr>
            <p:ph type="title"/>
          </p:nvPr>
        </p:nvSpPr>
        <p:spPr>
          <a:xfrm>
            <a:off x="609600" y="122238"/>
            <a:ext cx="10058400" cy="1295400"/>
          </a:xfrm>
        </p:spPr>
        <p:txBody>
          <a:bodyPr/>
          <a:lstStyle/>
          <a:p>
            <a:r>
              <a:rPr lang="en-US"/>
              <a:t>Click to edit Master title style</a:t>
            </a:r>
          </a:p>
        </p:txBody>
      </p:sp>
      <p:sp>
        <p:nvSpPr>
          <p:cNvPr id="3" name="Text Placeholder 2"/>
          <p:cNvSpPr>
            <a:spLocks noGrp="1"/>
          </p:cNvSpPr>
          <p:nvPr>
            <p:ph type="body" sz="half" idx="1"/>
          </p:nvPr>
        </p:nvSpPr>
        <p:spPr>
          <a:xfrm>
            <a:off x="609600" y="1719263"/>
            <a:ext cx="5384800" cy="44116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lipArt Placeholder 3"/>
          <p:cNvSpPr>
            <a:spLocks noGrp="1"/>
          </p:cNvSpPr>
          <p:nvPr>
            <p:ph type="clipArt" sz="half" idx="2"/>
          </p:nvPr>
        </p:nvSpPr>
        <p:spPr>
          <a:xfrm>
            <a:off x="6197600" y="1719263"/>
            <a:ext cx="5384800" cy="4411662"/>
          </a:xfrm>
        </p:spPr>
        <p:txBody>
          <a:bodyPr/>
          <a:lstStyle/>
          <a:p>
            <a:pPr lvl="0"/>
            <a:endParaRPr lang="en-US" noProof="0"/>
          </a:p>
        </p:txBody>
      </p:sp>
      <p:sp>
        <p:nvSpPr>
          <p:cNvPr id="5" name="Rectangle 5">
            <a:extLst>
              <a:ext uri="{FF2B5EF4-FFF2-40B4-BE49-F238E27FC236}">
                <a16:creationId xmlns:a16="http://schemas.microsoft.com/office/drawing/2014/main" id="{883E55B5-5996-4FF9-B6B4-A4D16D9A23D1}"/>
              </a:ext>
            </a:extLst>
          </p:cNvPr>
          <p:cNvSpPr>
            <a:spLocks noGrp="1" noChangeArrowheads="1"/>
          </p:cNvSpPr>
          <p:nvPr>
            <p:ph type="dt" sz="half" idx="10"/>
          </p:nvPr>
        </p:nvSpPr>
        <p:spPr>
          <a:xfrm>
            <a:off x="0" y="0"/>
            <a:ext cx="0" cy="0"/>
          </a:xfrm>
        </p:spPr>
        <p:txBody>
          <a:bodyPr/>
          <a:lstStyle>
            <a:lvl1pPr eaLnBrk="1" fontAlgn="auto" hangingPunct="1">
              <a:spcBef>
                <a:spcPts val="0"/>
              </a:spcBef>
              <a:spcAft>
                <a:spcPts val="0"/>
              </a:spcAft>
              <a:defRPr>
                <a:latin typeface="+mn-lt"/>
              </a:defRPr>
            </a:lvl1pPr>
          </a:lstStyle>
          <a:p>
            <a:pPr>
              <a:defRPr/>
            </a:pPr>
            <a:r>
              <a:rPr lang="en-US"/>
              <a:t>  UNT in partnership with TEA, Copyright ©.  All rights reserved.</a:t>
            </a:r>
            <a:endParaRPr lang="en-US" altLang="en-US"/>
          </a:p>
        </p:txBody>
      </p:sp>
      <p:sp>
        <p:nvSpPr>
          <p:cNvPr id="6" name="Rectangle 6">
            <a:extLst>
              <a:ext uri="{FF2B5EF4-FFF2-40B4-BE49-F238E27FC236}">
                <a16:creationId xmlns:a16="http://schemas.microsoft.com/office/drawing/2014/main" id="{2613CBF4-7284-4BF5-AA7E-93A7DEFC7A72}"/>
              </a:ext>
            </a:extLst>
          </p:cNvPr>
          <p:cNvSpPr>
            <a:spLocks noGrp="1" noChangeArrowheads="1"/>
          </p:cNvSpPr>
          <p:nvPr>
            <p:ph type="ftr" sz="quarter" idx="11"/>
          </p:nvPr>
        </p:nvSpPr>
        <p:spPr>
          <a:xfrm>
            <a:off x="0" y="0"/>
            <a:ext cx="0" cy="0"/>
          </a:xfrm>
        </p:spPr>
        <p:txBody>
          <a:bodyPr/>
          <a:lstStyle>
            <a:lvl1pPr eaLnBrk="1" fontAlgn="auto" hangingPunct="1">
              <a:spcBef>
                <a:spcPts val="0"/>
              </a:spcBef>
              <a:spcAft>
                <a:spcPts val="0"/>
              </a:spcAft>
              <a:defRPr>
                <a:latin typeface="+mn-lt"/>
              </a:defRPr>
            </a:lvl1pPr>
          </a:lstStyle>
          <a:p>
            <a:pPr>
              <a:defRPr/>
            </a:pPr>
            <a:r>
              <a:rPr lang="en-US" altLang="en-US"/>
              <a:t>Welding Trades- Mild Steel Welding</a:t>
            </a:r>
          </a:p>
        </p:txBody>
      </p:sp>
      <p:sp>
        <p:nvSpPr>
          <p:cNvPr id="7" name="Rectangle 7">
            <a:extLst>
              <a:ext uri="{FF2B5EF4-FFF2-40B4-BE49-F238E27FC236}">
                <a16:creationId xmlns:a16="http://schemas.microsoft.com/office/drawing/2014/main" id="{03314205-CBC2-46DF-ADD4-C548AF88D0C5}"/>
              </a:ext>
            </a:extLst>
          </p:cNvPr>
          <p:cNvSpPr>
            <a:spLocks noGrp="1" noChangeArrowheads="1"/>
          </p:cNvSpPr>
          <p:nvPr>
            <p:ph type="sldNum" sz="quarter" idx="12"/>
          </p:nvPr>
        </p:nvSpPr>
        <p:spPr>
          <a:xfrm>
            <a:off x="0" y="0"/>
            <a:ext cx="0" cy="0"/>
          </a:xfrm>
        </p:spPr>
        <p:txBody>
          <a:bodyPr/>
          <a:lstStyle>
            <a:lvl1pPr eaLnBrk="1" fontAlgn="auto" hangingPunct="1">
              <a:spcBef>
                <a:spcPts val="0"/>
              </a:spcBef>
              <a:spcAft>
                <a:spcPts val="0"/>
              </a:spcAft>
              <a:defRPr>
                <a:latin typeface="+mn-lt"/>
              </a:defRPr>
            </a:lvl1pPr>
          </a:lstStyle>
          <a:p>
            <a:pPr>
              <a:defRPr/>
            </a:pPr>
            <a:fld id="{F910CE89-0450-4EE7-8298-AFF8F0C5F031}" type="slidenum">
              <a:rPr lang="en-US" altLang="en-US"/>
              <a:pPr>
                <a:defRPr/>
              </a:pPr>
              <a:t>‹#›</a:t>
            </a:fld>
            <a:endParaRPr lang="en-US" altLang="en-US"/>
          </a:p>
        </p:txBody>
      </p:sp>
    </p:spTree>
    <p:extLst>
      <p:ext uri="{BB962C8B-B14F-4D97-AF65-F5344CB8AC3E}">
        <p14:creationId xmlns:p14="http://schemas.microsoft.com/office/powerpoint/2010/main" val="184288184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719263"/>
            <a:ext cx="5384800" cy="44116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719263"/>
            <a:ext cx="5384800" cy="44116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a:extLst>
              <a:ext uri="{FF2B5EF4-FFF2-40B4-BE49-F238E27FC236}">
                <a16:creationId xmlns:a16="http://schemas.microsoft.com/office/drawing/2014/main" id="{2A1932AC-3988-4196-99BC-2F375A10C479}"/>
              </a:ext>
            </a:extLst>
          </p:cNvPr>
          <p:cNvSpPr>
            <a:spLocks noGrp="1" noChangeArrowheads="1"/>
          </p:cNvSpPr>
          <p:nvPr>
            <p:ph type="dt" sz="half" idx="10"/>
          </p:nvPr>
        </p:nvSpPr>
        <p:spPr>
          <a:xfrm>
            <a:off x="0" y="0"/>
            <a:ext cx="0" cy="0"/>
          </a:xfrm>
        </p:spPr>
        <p:txBody>
          <a:bodyPr/>
          <a:lstStyle>
            <a:lvl1pPr eaLnBrk="1" fontAlgn="auto" hangingPunct="1">
              <a:spcBef>
                <a:spcPts val="0"/>
              </a:spcBef>
              <a:spcAft>
                <a:spcPts val="0"/>
              </a:spcAft>
              <a:defRPr>
                <a:latin typeface="+mn-lt"/>
              </a:defRPr>
            </a:lvl1pPr>
          </a:lstStyle>
          <a:p>
            <a:pPr>
              <a:defRPr/>
            </a:pPr>
            <a:r>
              <a:rPr lang="en-US"/>
              <a:t>  UNT in partnership with TEA, Copyright ©.  All rights reserved.</a:t>
            </a:r>
            <a:endParaRPr lang="en-US" altLang="en-US"/>
          </a:p>
        </p:txBody>
      </p:sp>
      <p:sp>
        <p:nvSpPr>
          <p:cNvPr id="6" name="Rectangle 6">
            <a:extLst>
              <a:ext uri="{FF2B5EF4-FFF2-40B4-BE49-F238E27FC236}">
                <a16:creationId xmlns:a16="http://schemas.microsoft.com/office/drawing/2014/main" id="{DB537D2F-92EE-4FA4-AD66-9ED932735048}"/>
              </a:ext>
            </a:extLst>
          </p:cNvPr>
          <p:cNvSpPr>
            <a:spLocks noGrp="1" noChangeArrowheads="1"/>
          </p:cNvSpPr>
          <p:nvPr>
            <p:ph type="ftr" sz="quarter" idx="11"/>
          </p:nvPr>
        </p:nvSpPr>
        <p:spPr>
          <a:xfrm>
            <a:off x="0" y="0"/>
            <a:ext cx="0" cy="0"/>
          </a:xfrm>
        </p:spPr>
        <p:txBody>
          <a:bodyPr/>
          <a:lstStyle>
            <a:lvl1pPr eaLnBrk="1" fontAlgn="auto" hangingPunct="1">
              <a:spcBef>
                <a:spcPts val="0"/>
              </a:spcBef>
              <a:spcAft>
                <a:spcPts val="0"/>
              </a:spcAft>
              <a:defRPr>
                <a:latin typeface="+mn-lt"/>
              </a:defRPr>
            </a:lvl1pPr>
          </a:lstStyle>
          <a:p>
            <a:pPr>
              <a:defRPr/>
            </a:pPr>
            <a:r>
              <a:rPr lang="en-US" altLang="en-US"/>
              <a:t>Welding Trades- Mild Steel Welding</a:t>
            </a:r>
          </a:p>
        </p:txBody>
      </p:sp>
      <p:sp>
        <p:nvSpPr>
          <p:cNvPr id="7" name="Rectangle 7">
            <a:extLst>
              <a:ext uri="{FF2B5EF4-FFF2-40B4-BE49-F238E27FC236}">
                <a16:creationId xmlns:a16="http://schemas.microsoft.com/office/drawing/2014/main" id="{5E610B59-CBE6-4D18-B7C0-FBA2627D5BBE}"/>
              </a:ext>
            </a:extLst>
          </p:cNvPr>
          <p:cNvSpPr>
            <a:spLocks noGrp="1" noChangeArrowheads="1"/>
          </p:cNvSpPr>
          <p:nvPr>
            <p:ph type="sldNum" sz="quarter" idx="12"/>
          </p:nvPr>
        </p:nvSpPr>
        <p:spPr>
          <a:xfrm>
            <a:off x="0" y="0"/>
            <a:ext cx="0" cy="0"/>
          </a:xfrm>
        </p:spPr>
        <p:txBody>
          <a:bodyPr/>
          <a:lstStyle>
            <a:lvl1pPr eaLnBrk="1" fontAlgn="auto" hangingPunct="1">
              <a:spcBef>
                <a:spcPts val="0"/>
              </a:spcBef>
              <a:spcAft>
                <a:spcPts val="0"/>
              </a:spcAft>
              <a:defRPr>
                <a:latin typeface="+mn-lt"/>
              </a:defRPr>
            </a:lvl1pPr>
          </a:lstStyle>
          <a:p>
            <a:pPr>
              <a:defRPr/>
            </a:pPr>
            <a:fld id="{B1865146-5B81-416F-B7E8-8F2AE5BC0F2A}" type="slidenum">
              <a:rPr lang="en-US" altLang="en-US"/>
              <a:pPr>
                <a:defRPr/>
              </a:pPr>
              <a:t>‹#›</a:t>
            </a:fld>
            <a:endParaRPr lang="en-US" altLang="en-US"/>
          </a:p>
        </p:txBody>
      </p:sp>
    </p:spTree>
    <p:extLst>
      <p:ext uri="{BB962C8B-B14F-4D97-AF65-F5344CB8AC3E}">
        <p14:creationId xmlns:p14="http://schemas.microsoft.com/office/powerpoint/2010/main" val="341447154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CTE- Copyright">
    <p:bg>
      <p:bgPr>
        <a:solidFill>
          <a:schemeClr val="bg1"/>
        </a:solidFill>
        <a:effectLst/>
      </p:bgPr>
    </p:bg>
    <p:spTree>
      <p:nvGrpSpPr>
        <p:cNvPr id="1" name=""/>
        <p:cNvGrpSpPr/>
        <p:nvPr/>
      </p:nvGrpSpPr>
      <p:grpSpPr>
        <a:xfrm>
          <a:off x="0" y="0"/>
          <a:ext cx="0" cy="0"/>
          <a:chOff x="0" y="0"/>
          <a:chExt cx="0" cy="0"/>
        </a:xfrm>
      </p:grpSpPr>
      <p:sp>
        <p:nvSpPr>
          <p:cNvPr id="4" name="TextBox 3"/>
          <p:cNvSpPr txBox="1"/>
          <p:nvPr userDrawn="1"/>
        </p:nvSpPr>
        <p:spPr>
          <a:xfrm>
            <a:off x="771181" y="1443210"/>
            <a:ext cx="9970265" cy="5170646"/>
          </a:xfrm>
          <a:prstGeom prst="rect">
            <a:avLst/>
          </a:prstGeom>
          <a:noFill/>
        </p:spPr>
        <p:txBody>
          <a:bodyPr wrap="square" lIns="0" tIns="0" rIns="0" bIns="0" rtlCol="0">
            <a:spAutoFit/>
          </a:bodyPr>
          <a:lstStyle/>
          <a:p>
            <a:pPr marL="0" indent="0">
              <a:lnSpc>
                <a:spcPct val="100000"/>
              </a:lnSpc>
              <a:buNone/>
            </a:pPr>
            <a:r>
              <a:rPr lang="en-US" sz="1600" dirty="0">
                <a:solidFill>
                  <a:schemeClr val="tx1"/>
                </a:solidFill>
                <a:latin typeface="Open Sans" charset="0"/>
                <a:ea typeface="Open Sans" charset="0"/>
                <a:cs typeface="Open Sans" charset="0"/>
              </a:rPr>
              <a:t>These Materials are copyrighted © and trademarked ™ as the property of the Texas Education Agency (TEA) and may not be reproduced without the express written permission of TEA, except under the following conditions:</a:t>
            </a:r>
          </a:p>
          <a:p>
            <a:pPr marL="457200" indent="-277813">
              <a:lnSpc>
                <a:spcPct val="100000"/>
              </a:lnSpc>
              <a:buNone/>
            </a:pPr>
            <a:r>
              <a:rPr lang="en-US" sz="1600" dirty="0">
                <a:solidFill>
                  <a:schemeClr val="tx1"/>
                </a:solidFill>
                <a:latin typeface="Open Sans" charset="0"/>
                <a:ea typeface="Open Sans" charset="0"/>
                <a:cs typeface="Open Sans" charset="0"/>
              </a:rPr>
              <a:t>1)  Texas public school districts, charter schools, and Education Service Centers may reproduce and use copies of the Materials and Related Materials for the districts’ and schools’ educational use without obtaining permission from TEA.</a:t>
            </a:r>
          </a:p>
          <a:p>
            <a:pPr marL="457200" indent="-277813">
              <a:lnSpc>
                <a:spcPct val="100000"/>
              </a:lnSpc>
              <a:buNone/>
            </a:pPr>
            <a:r>
              <a:rPr lang="en-US" sz="1600" dirty="0">
                <a:solidFill>
                  <a:schemeClr val="tx1"/>
                </a:solidFill>
                <a:latin typeface="Open Sans" charset="0"/>
                <a:ea typeface="Open Sans" charset="0"/>
                <a:cs typeface="Open Sans" charset="0"/>
              </a:rPr>
              <a:t>2)  Residents of the state of Texas may reproduce and use copies of the Materials and Related Materials for individual personal use only, without obtaining written permission of TEA.</a:t>
            </a:r>
          </a:p>
          <a:p>
            <a:pPr marL="457200" indent="-277813">
              <a:lnSpc>
                <a:spcPct val="100000"/>
              </a:lnSpc>
              <a:buNone/>
            </a:pPr>
            <a:r>
              <a:rPr lang="en-US" sz="1600" dirty="0">
                <a:solidFill>
                  <a:schemeClr val="tx1"/>
                </a:solidFill>
                <a:latin typeface="Open Sans" charset="0"/>
                <a:ea typeface="Open Sans" charset="0"/>
                <a:cs typeface="Open Sans" charset="0"/>
              </a:rPr>
              <a:t>3)  Any portion reproduced must be reproduced in its entirety and remain unedited, unaltered and unchanged in any way.</a:t>
            </a:r>
          </a:p>
          <a:p>
            <a:pPr marL="457200" indent="-277813">
              <a:lnSpc>
                <a:spcPct val="100000"/>
              </a:lnSpc>
              <a:buNone/>
            </a:pPr>
            <a:r>
              <a:rPr lang="en-US" sz="1600" dirty="0">
                <a:solidFill>
                  <a:schemeClr val="tx1"/>
                </a:solidFill>
                <a:latin typeface="Open Sans" charset="0"/>
                <a:ea typeface="Open Sans" charset="0"/>
                <a:cs typeface="Open Sans" charset="0"/>
              </a:rPr>
              <a:t>4)  No monetary charge can be made for the reproduced materials or any document containing them; however, a reasonable charge to cover only the cost of reproduction and distribution may be charged.</a:t>
            </a:r>
          </a:p>
          <a:p>
            <a:pPr marL="0" indent="0">
              <a:lnSpc>
                <a:spcPct val="100000"/>
              </a:lnSpc>
              <a:buNone/>
            </a:pPr>
            <a:r>
              <a:rPr lang="en-US" sz="1600" dirty="0">
                <a:solidFill>
                  <a:schemeClr val="tx1"/>
                </a:solidFill>
                <a:latin typeface="Open Sans" charset="0"/>
                <a:ea typeface="Open Sans" charset="0"/>
                <a:cs typeface="Open Sans" charset="0"/>
              </a:rPr>
              <a:t>Private entities or persons located in Texas that are </a:t>
            </a:r>
            <a:r>
              <a:rPr lang="en-US" sz="1600" b="1" dirty="0">
                <a:solidFill>
                  <a:schemeClr val="tx1"/>
                </a:solidFill>
                <a:latin typeface="Open Sans" charset="0"/>
                <a:ea typeface="Open Sans" charset="0"/>
                <a:cs typeface="Open Sans" charset="0"/>
              </a:rPr>
              <a:t>not</a:t>
            </a:r>
            <a:r>
              <a:rPr lang="en-US" sz="1600" dirty="0">
                <a:solidFill>
                  <a:schemeClr val="tx1"/>
                </a:solidFill>
                <a:latin typeface="Open Sans" charset="0"/>
                <a:ea typeface="Open Sans" charset="0"/>
                <a:cs typeface="Open Sans" charset="0"/>
              </a:rPr>
              <a:t> Texas public school districts, Texas Education Service Centers, or Texas charter schools or any entity, whether public or private, educational or non-educational, located </a:t>
            </a:r>
            <a:r>
              <a:rPr lang="en-US" sz="1600" b="1" dirty="0">
                <a:solidFill>
                  <a:schemeClr val="tx1"/>
                </a:solidFill>
                <a:latin typeface="Open Sans" charset="0"/>
                <a:ea typeface="Open Sans" charset="0"/>
                <a:cs typeface="Open Sans" charset="0"/>
              </a:rPr>
              <a:t>outside the state of Texas</a:t>
            </a:r>
            <a:r>
              <a:rPr lang="en-US" sz="1600" dirty="0">
                <a:solidFill>
                  <a:schemeClr val="tx1"/>
                </a:solidFill>
                <a:latin typeface="Open Sans" charset="0"/>
                <a:ea typeface="Open Sans" charset="0"/>
                <a:cs typeface="Open Sans" charset="0"/>
              </a:rPr>
              <a:t> </a:t>
            </a:r>
            <a:r>
              <a:rPr lang="en-US" sz="1600" i="1" dirty="0">
                <a:solidFill>
                  <a:schemeClr val="tx1"/>
                </a:solidFill>
                <a:latin typeface="Open Sans" charset="0"/>
                <a:ea typeface="Open Sans" charset="0"/>
                <a:cs typeface="Open Sans" charset="0"/>
              </a:rPr>
              <a:t>MUST</a:t>
            </a:r>
            <a:r>
              <a:rPr lang="en-US" sz="1600" dirty="0">
                <a:solidFill>
                  <a:schemeClr val="tx1"/>
                </a:solidFill>
                <a:latin typeface="Open Sans" charset="0"/>
                <a:ea typeface="Open Sans" charset="0"/>
                <a:cs typeface="Open Sans" charset="0"/>
              </a:rPr>
              <a:t> obtain written approval from TEA and will be required to enter into a license agreement that may involve the payment of a licensing fee or a royalty.</a:t>
            </a:r>
          </a:p>
          <a:p>
            <a:pPr marL="0" indent="0">
              <a:lnSpc>
                <a:spcPct val="100000"/>
              </a:lnSpc>
              <a:buNone/>
            </a:pPr>
            <a:r>
              <a:rPr lang="en-US" sz="1600" dirty="0">
                <a:solidFill>
                  <a:schemeClr val="tx1"/>
                </a:solidFill>
                <a:latin typeface="Open Sans" charset="0"/>
                <a:ea typeface="Open Sans" charset="0"/>
                <a:cs typeface="Open Sans" charset="0"/>
              </a:rPr>
              <a:t>For information contact: Office of Copyrights, Trademarks, License Agreements, and Royalties, Texas Education Agency, 1701 N. Congress Ave., Austin, TX  78701-1494; phone 512-463-7004; email: </a:t>
            </a:r>
            <a:r>
              <a:rPr lang="en-US" sz="1600" dirty="0">
                <a:solidFill>
                  <a:schemeClr val="tx1"/>
                </a:solidFill>
                <a:latin typeface="Open Sans" charset="0"/>
                <a:ea typeface="Open Sans" charset="0"/>
                <a:cs typeface="Open Sans" charset="0"/>
                <a:hlinkClick r:id="rId2"/>
              </a:rPr>
              <a:t>copyrights@tea.state.tx.us</a:t>
            </a:r>
            <a:r>
              <a:rPr lang="en-US" sz="1600" dirty="0">
                <a:solidFill>
                  <a:schemeClr val="tx1"/>
                </a:solidFill>
                <a:latin typeface="Open Sans" charset="0"/>
                <a:ea typeface="Open Sans" charset="0"/>
                <a:cs typeface="Open Sans" charset="0"/>
              </a:rPr>
              <a:t>.</a:t>
            </a:r>
          </a:p>
          <a:p>
            <a:pPr>
              <a:lnSpc>
                <a:spcPct val="100000"/>
              </a:lnSpc>
            </a:pPr>
            <a:endParaRPr lang="en-US" sz="1600" dirty="0">
              <a:solidFill>
                <a:schemeClr val="tx1"/>
              </a:solidFill>
              <a:latin typeface="Open Sans" charset="0"/>
              <a:ea typeface="Open Sans" charset="0"/>
              <a:cs typeface="Open Sans" charset="0"/>
            </a:endParaRPr>
          </a:p>
        </p:txBody>
      </p:sp>
      <p:sp>
        <p:nvSpPr>
          <p:cNvPr id="5" name="TextBox 4"/>
          <p:cNvSpPr txBox="1"/>
          <p:nvPr userDrawn="1"/>
        </p:nvSpPr>
        <p:spPr>
          <a:xfrm>
            <a:off x="623456" y="706581"/>
            <a:ext cx="10058400" cy="646331"/>
          </a:xfrm>
          <a:prstGeom prst="rect">
            <a:avLst/>
          </a:prstGeom>
          <a:noFill/>
        </p:spPr>
        <p:txBody>
          <a:bodyPr wrap="square" rtlCol="0">
            <a:spAutoFit/>
          </a:bodyPr>
          <a:lstStyle/>
          <a:p>
            <a:r>
              <a:rPr lang="en-US" sz="3600" b="1" i="0" dirty="0">
                <a:solidFill>
                  <a:schemeClr val="accent2"/>
                </a:solidFill>
                <a:latin typeface="Open Sans SemiBold" charset="0"/>
                <a:ea typeface="Open Sans SemiBold" charset="0"/>
                <a:cs typeface="Open Sans SemiBold" charset="0"/>
              </a:rPr>
              <a:t>Copyright © Texas Education Agency, 2017.</a:t>
            </a:r>
          </a:p>
        </p:txBody>
      </p:sp>
      <p:pic>
        <p:nvPicPr>
          <p:cNvPr id="6" name="Picture 5">
            <a:extLst>
              <a:ext uri="{FF2B5EF4-FFF2-40B4-BE49-F238E27FC236}">
                <a16:creationId xmlns:a16="http://schemas.microsoft.com/office/drawing/2014/main" id="{1083239B-B405-4CCF-BA69-EEF0AD0F28E3}"/>
              </a:ext>
            </a:extLst>
          </p:cNvPr>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1198479" y="6141784"/>
            <a:ext cx="603250" cy="316865"/>
          </a:xfrm>
          <a:prstGeom prst="rect">
            <a:avLst/>
          </a:prstGeom>
          <a:noFill/>
        </p:spPr>
      </p:pic>
    </p:spTree>
    <p:extLst>
      <p:ext uri="{BB962C8B-B14F-4D97-AF65-F5344CB8AC3E}">
        <p14:creationId xmlns:p14="http://schemas.microsoft.com/office/powerpoint/2010/main" val="214076237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CTE - Standard Text">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aseline="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110557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600"/>
            </a:lvl3pPr>
            <a:lvl4pPr marL="914400">
              <a:lnSpc>
                <a:spcPct val="100000"/>
              </a:lnSpc>
              <a:buClr>
                <a:schemeClr val="accent2"/>
              </a:buClr>
              <a:defRPr sz="2400"/>
            </a:lvl4pPr>
            <a:lvl5pPr marL="1143000">
              <a:lnSpc>
                <a:spcPct val="100000"/>
              </a:lnSpc>
              <a:buClr>
                <a:schemeClr val="accent2"/>
              </a:buClr>
              <a:defRPr sz="22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29180948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CTE - Two Text Columns">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6477000"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67279609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CTE - Half Text Half Blank">
    <p:spTree>
      <p:nvGrpSpPr>
        <p:cNvPr id="1" name=""/>
        <p:cNvGrpSpPr/>
        <p:nvPr/>
      </p:nvGrpSpPr>
      <p:grpSpPr>
        <a:xfrm>
          <a:off x="0" y="0"/>
          <a:ext cx="0" cy="0"/>
          <a:chOff x="0" y="0"/>
          <a:chExt cx="0" cy="0"/>
        </a:xfrm>
      </p:grpSpPr>
      <p:sp>
        <p:nvSpPr>
          <p:cNvPr id="2" name="Title 1"/>
          <p:cNvSpPr>
            <a:spLocks noGrp="1"/>
          </p:cNvSpPr>
          <p:nvPr>
            <p:ph type="title"/>
          </p:nvPr>
        </p:nvSpPr>
        <p:spPr>
          <a:xfrm>
            <a:off x="740528"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37881" y="1420420"/>
            <a:ext cx="535494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76096446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CTE - Quote and Text">
    <p:spTree>
      <p:nvGrpSpPr>
        <p:cNvPr id="1" name=""/>
        <p:cNvGrpSpPr/>
        <p:nvPr/>
      </p:nvGrpSpPr>
      <p:grpSpPr>
        <a:xfrm>
          <a:off x="0" y="0"/>
          <a:ext cx="0" cy="0"/>
          <a:chOff x="0" y="0"/>
          <a:chExt cx="0" cy="0"/>
        </a:xfrm>
      </p:grpSpPr>
      <p:sp>
        <p:nvSpPr>
          <p:cNvPr id="2" name="Title 1"/>
          <p:cNvSpPr>
            <a:spLocks noGrp="1"/>
          </p:cNvSpPr>
          <p:nvPr>
            <p:ph type="title"/>
          </p:nvPr>
        </p:nvSpPr>
        <p:spPr>
          <a:xfrm>
            <a:off x="727081"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6470650" y="1420420"/>
            <a:ext cx="534987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749300" y="1420420"/>
            <a:ext cx="5343525" cy="4554209"/>
          </a:xfrm>
          <a:prstGeom prst="rect">
            <a:avLst/>
          </a:prstGeom>
        </p:spPr>
        <p:txBody>
          <a:bodyPr lIns="365760" tIns="0" rIns="365760" bIns="0">
            <a:noAutofit/>
          </a:bodyPr>
          <a:lstStyle>
            <a:lvl1pPr marL="0" indent="0">
              <a:lnSpc>
                <a:spcPct val="100000"/>
              </a:lnSpc>
              <a:spcBef>
                <a:spcPts val="1000"/>
              </a:spcBef>
              <a:buFontTx/>
              <a:buNone/>
              <a:defRPr sz="2600"/>
            </a:lvl1pPr>
            <a:lvl2pPr marL="342900" indent="-342900" algn="r">
              <a:lnSpc>
                <a:spcPct val="100000"/>
              </a:lnSpc>
              <a:spcBef>
                <a:spcPts val="1000"/>
              </a:spcBef>
              <a:buClr>
                <a:schemeClr val="accent1"/>
              </a:buClr>
              <a:buFont typeface=".AppleSystemUIFont" charset="-120"/>
              <a:buChar char="–"/>
              <a:tabLst/>
              <a:defRPr sz="2600">
                <a:solidFill>
                  <a:schemeClr val="accent1"/>
                </a:solidFill>
              </a:defRPr>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p:txBody>
      </p:sp>
    </p:spTree>
    <p:extLst>
      <p:ext uri="{BB962C8B-B14F-4D97-AF65-F5344CB8AC3E}">
        <p14:creationId xmlns:p14="http://schemas.microsoft.com/office/powerpoint/2010/main" val="36892226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TE- Copyright">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74EBA7C3-BC01-4C5A-9D10-D1F3C5A365A6}"/>
              </a:ext>
            </a:extLst>
          </p:cNvPr>
          <p:cNvSpPr txBox="1"/>
          <p:nvPr userDrawn="1"/>
        </p:nvSpPr>
        <p:spPr>
          <a:xfrm>
            <a:off x="771525" y="1443038"/>
            <a:ext cx="9969500" cy="5170487"/>
          </a:xfrm>
          <a:prstGeom prst="rect">
            <a:avLst/>
          </a:prstGeom>
          <a:noFill/>
        </p:spPr>
        <p:txBody>
          <a:bodyPr lIns="0" tIns="0" rIns="0" bIns="0">
            <a:spAutoFit/>
          </a:bodyPr>
          <a:lstStyle/>
          <a:p>
            <a:pPr eaLnBrk="1" fontAlgn="auto" hangingPunct="1">
              <a:spcBef>
                <a:spcPts val="0"/>
              </a:spcBef>
              <a:spcAft>
                <a:spcPts val="0"/>
              </a:spcAft>
              <a:defRPr/>
            </a:pPr>
            <a:r>
              <a:rPr lang="en-US" sz="1600" dirty="0">
                <a:latin typeface="Open Sans" charset="0"/>
                <a:ea typeface="Open Sans" charset="0"/>
                <a:cs typeface="Open Sans" charset="0"/>
              </a:rPr>
              <a:t>These Materials are copyrighted © and trademarked ™ as the property of the Texas Education Agency (TEA) and may not be reproduced without the express written permission of TEA, except under the following conditions:</a:t>
            </a:r>
          </a:p>
          <a:p>
            <a:pPr marL="457200" indent="-277813" eaLnBrk="1" fontAlgn="auto" hangingPunct="1">
              <a:spcBef>
                <a:spcPts val="0"/>
              </a:spcBef>
              <a:spcAft>
                <a:spcPts val="0"/>
              </a:spcAft>
              <a:defRPr/>
            </a:pPr>
            <a:r>
              <a:rPr lang="en-US" sz="1600" dirty="0">
                <a:latin typeface="Open Sans" charset="0"/>
                <a:ea typeface="Open Sans" charset="0"/>
                <a:cs typeface="Open Sans" charset="0"/>
              </a:rPr>
              <a:t>1)  Texas public school districts, charter schools, and Education Service Centers may reproduce and use copies of the Materials and Related Materials for the districts’ and schools’ educational use without obtaining permission from TEA.</a:t>
            </a:r>
          </a:p>
          <a:p>
            <a:pPr marL="457200" indent="-277813" eaLnBrk="1" fontAlgn="auto" hangingPunct="1">
              <a:spcBef>
                <a:spcPts val="0"/>
              </a:spcBef>
              <a:spcAft>
                <a:spcPts val="0"/>
              </a:spcAft>
              <a:defRPr/>
            </a:pPr>
            <a:r>
              <a:rPr lang="en-US" sz="1600" dirty="0">
                <a:latin typeface="Open Sans" charset="0"/>
                <a:ea typeface="Open Sans" charset="0"/>
                <a:cs typeface="Open Sans" charset="0"/>
              </a:rPr>
              <a:t>2)  Residents of the state of Texas may reproduce and use copies of the Materials and Related Materials for individual personal use only, without obtaining written permission of TEA.</a:t>
            </a:r>
          </a:p>
          <a:p>
            <a:pPr marL="457200" indent="-277813" eaLnBrk="1" fontAlgn="auto" hangingPunct="1">
              <a:spcBef>
                <a:spcPts val="0"/>
              </a:spcBef>
              <a:spcAft>
                <a:spcPts val="0"/>
              </a:spcAft>
              <a:defRPr/>
            </a:pPr>
            <a:r>
              <a:rPr lang="en-US" sz="1600" dirty="0">
                <a:latin typeface="Open Sans" charset="0"/>
                <a:ea typeface="Open Sans" charset="0"/>
                <a:cs typeface="Open Sans" charset="0"/>
              </a:rPr>
              <a:t>3)  Any portion reproduced must be reproduced in its entirety and remain unedited, unaltered and unchanged in any way.</a:t>
            </a:r>
          </a:p>
          <a:p>
            <a:pPr marL="457200" indent="-277813" eaLnBrk="1" fontAlgn="auto" hangingPunct="1">
              <a:spcBef>
                <a:spcPts val="0"/>
              </a:spcBef>
              <a:spcAft>
                <a:spcPts val="0"/>
              </a:spcAft>
              <a:defRPr/>
            </a:pPr>
            <a:r>
              <a:rPr lang="en-US" sz="1600" dirty="0">
                <a:latin typeface="Open Sans" charset="0"/>
                <a:ea typeface="Open Sans" charset="0"/>
                <a:cs typeface="Open Sans" charset="0"/>
              </a:rPr>
              <a:t>4)  No monetary charge can be made for the reproduced materials or any document containing them; however, a reasonable charge to cover only the cost of reproduction and distribution may be charged.</a:t>
            </a:r>
          </a:p>
          <a:p>
            <a:pPr eaLnBrk="1" fontAlgn="auto" hangingPunct="1">
              <a:spcBef>
                <a:spcPts val="0"/>
              </a:spcBef>
              <a:spcAft>
                <a:spcPts val="0"/>
              </a:spcAft>
              <a:defRPr/>
            </a:pPr>
            <a:r>
              <a:rPr lang="en-US" sz="1600" dirty="0">
                <a:latin typeface="Open Sans" charset="0"/>
                <a:ea typeface="Open Sans" charset="0"/>
                <a:cs typeface="Open Sans" charset="0"/>
              </a:rPr>
              <a:t>Private entities or persons located in Texas that are </a:t>
            </a:r>
            <a:r>
              <a:rPr lang="en-US" sz="1600" b="1" dirty="0">
                <a:latin typeface="Open Sans" charset="0"/>
                <a:ea typeface="Open Sans" charset="0"/>
                <a:cs typeface="Open Sans" charset="0"/>
              </a:rPr>
              <a:t>not</a:t>
            </a:r>
            <a:r>
              <a:rPr lang="en-US" sz="1600" dirty="0">
                <a:latin typeface="Open Sans" charset="0"/>
                <a:ea typeface="Open Sans" charset="0"/>
                <a:cs typeface="Open Sans" charset="0"/>
              </a:rPr>
              <a:t> Texas public school districts, Texas Education Service Centers, or Texas charter schools or any entity, whether public or private, educational or non-educational, located </a:t>
            </a:r>
            <a:r>
              <a:rPr lang="en-US" sz="1600" b="1" dirty="0">
                <a:latin typeface="Open Sans" charset="0"/>
                <a:ea typeface="Open Sans" charset="0"/>
                <a:cs typeface="Open Sans" charset="0"/>
              </a:rPr>
              <a:t>outside the state of Texas</a:t>
            </a:r>
            <a:r>
              <a:rPr lang="en-US" sz="1600" dirty="0">
                <a:latin typeface="Open Sans" charset="0"/>
                <a:ea typeface="Open Sans" charset="0"/>
                <a:cs typeface="Open Sans" charset="0"/>
              </a:rPr>
              <a:t> </a:t>
            </a:r>
            <a:r>
              <a:rPr lang="en-US" sz="1600" i="1" dirty="0">
                <a:latin typeface="Open Sans" charset="0"/>
                <a:ea typeface="Open Sans" charset="0"/>
                <a:cs typeface="Open Sans" charset="0"/>
              </a:rPr>
              <a:t>MUST</a:t>
            </a:r>
            <a:r>
              <a:rPr lang="en-US" sz="1600" dirty="0">
                <a:latin typeface="Open Sans" charset="0"/>
                <a:ea typeface="Open Sans" charset="0"/>
                <a:cs typeface="Open Sans" charset="0"/>
              </a:rPr>
              <a:t> obtain written approval from TEA and will be required to enter into a license agreement that may involve the payment of a licensing fee or a royalty.</a:t>
            </a:r>
          </a:p>
          <a:p>
            <a:pPr eaLnBrk="1" fontAlgn="auto" hangingPunct="1">
              <a:spcBef>
                <a:spcPts val="0"/>
              </a:spcBef>
              <a:spcAft>
                <a:spcPts val="0"/>
              </a:spcAft>
              <a:defRPr/>
            </a:pPr>
            <a:r>
              <a:rPr lang="en-US" sz="1600" dirty="0">
                <a:latin typeface="Open Sans" charset="0"/>
                <a:ea typeface="Open Sans" charset="0"/>
                <a:cs typeface="Open Sans" charset="0"/>
              </a:rPr>
              <a:t>For information contact: Office of Copyrights, Trademarks, License Agreements, and Royalties, Texas Education Agency, 1701 N. Congress Ave., Austin, TX  78701-1494; phone 512-463-7004; email: </a:t>
            </a:r>
            <a:r>
              <a:rPr lang="en-US" sz="1600" dirty="0">
                <a:latin typeface="Open Sans" charset="0"/>
                <a:ea typeface="Open Sans" charset="0"/>
                <a:cs typeface="Open Sans" charset="0"/>
                <a:hlinkClick r:id="rId2"/>
              </a:rPr>
              <a:t>copyrights@tea.state.tx.us</a:t>
            </a:r>
            <a:r>
              <a:rPr lang="en-US" sz="1600" dirty="0">
                <a:latin typeface="Open Sans" charset="0"/>
                <a:ea typeface="Open Sans" charset="0"/>
                <a:cs typeface="Open Sans" charset="0"/>
              </a:rPr>
              <a:t>.</a:t>
            </a:r>
          </a:p>
          <a:p>
            <a:pPr eaLnBrk="1" fontAlgn="auto" hangingPunct="1">
              <a:spcBef>
                <a:spcPts val="0"/>
              </a:spcBef>
              <a:spcAft>
                <a:spcPts val="0"/>
              </a:spcAft>
              <a:defRPr/>
            </a:pPr>
            <a:endParaRPr lang="en-US" sz="1600" dirty="0">
              <a:latin typeface="Open Sans" charset="0"/>
              <a:ea typeface="Open Sans" charset="0"/>
              <a:cs typeface="Open Sans" charset="0"/>
            </a:endParaRPr>
          </a:p>
        </p:txBody>
      </p:sp>
      <p:sp>
        <p:nvSpPr>
          <p:cNvPr id="3" name="TextBox 8">
            <a:extLst>
              <a:ext uri="{FF2B5EF4-FFF2-40B4-BE49-F238E27FC236}">
                <a16:creationId xmlns:a16="http://schemas.microsoft.com/office/drawing/2014/main" id="{5E88F060-986F-46AE-B9AD-2B88BAD6701B}"/>
              </a:ext>
            </a:extLst>
          </p:cNvPr>
          <p:cNvSpPr txBox="1">
            <a:spLocks noChangeArrowheads="1"/>
          </p:cNvSpPr>
          <p:nvPr userDrawn="1"/>
        </p:nvSpPr>
        <p:spPr bwMode="auto">
          <a:xfrm>
            <a:off x="623888" y="706438"/>
            <a:ext cx="10058400"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eaLnBrk="1" hangingPunct="1"/>
            <a:r>
              <a:rPr lang="en-US" altLang="en-US" sz="3600" b="1">
                <a:solidFill>
                  <a:schemeClr val="accent2"/>
                </a:solidFill>
                <a:latin typeface="Open Sans SemiBold"/>
                <a:ea typeface="Open Sans SemiBold"/>
                <a:cs typeface="Open Sans SemiBold"/>
              </a:rPr>
              <a:t>Copyright © Texas Education Agency, 2017.</a:t>
            </a:r>
          </a:p>
        </p:txBody>
      </p:sp>
      <p:pic>
        <p:nvPicPr>
          <p:cNvPr id="4" name="Picture 10">
            <a:extLst>
              <a:ext uri="{FF2B5EF4-FFF2-40B4-BE49-F238E27FC236}">
                <a16:creationId xmlns:a16="http://schemas.microsoft.com/office/drawing/2014/main" id="{285A595B-CB2B-4119-B467-CDCCC0313E7A}"/>
              </a:ext>
            </a:extLst>
          </p:cNvPr>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1198225" y="6142038"/>
            <a:ext cx="603250" cy="3159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83916234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CTE - Text Callout and Text">
    <p:spTree>
      <p:nvGrpSpPr>
        <p:cNvPr id="1" name=""/>
        <p:cNvGrpSpPr/>
        <p:nvPr/>
      </p:nvGrpSpPr>
      <p:grpSpPr>
        <a:xfrm>
          <a:off x="0" y="0"/>
          <a:ext cx="0" cy="0"/>
          <a:chOff x="0" y="0"/>
          <a:chExt cx="0" cy="0"/>
        </a:xfrm>
      </p:grpSpPr>
      <p:sp>
        <p:nvSpPr>
          <p:cNvPr id="12" name="Content Placeholder 2"/>
          <p:cNvSpPr>
            <a:spLocks noGrp="1"/>
          </p:cNvSpPr>
          <p:nvPr>
            <p:ph sz="half" idx="1" hasCustomPrompt="1"/>
          </p:nvPr>
        </p:nvSpPr>
        <p:spPr>
          <a:xfrm>
            <a:off x="764775" y="752167"/>
            <a:ext cx="4603638" cy="5314080"/>
          </a:xfrm>
          <a:prstGeom prst="rect">
            <a:avLst/>
          </a:prstGeom>
        </p:spPr>
        <p:txBody>
          <a:bodyPr lIns="0" tIns="0" rIns="0" bIns="0" anchor="ctr" anchorCtr="0">
            <a:noAutofit/>
          </a:bodyPr>
          <a:lstStyle>
            <a:lvl1pPr marL="0" indent="0" algn="ctr">
              <a:lnSpc>
                <a:spcPct val="100000"/>
              </a:lnSpc>
              <a:spcBef>
                <a:spcPts val="1000"/>
              </a:spcBef>
              <a:buFontTx/>
              <a:buNone/>
              <a:defRPr sz="4600">
                <a:solidFill>
                  <a:schemeClr val="tx2"/>
                </a:solidFill>
              </a:defRPr>
            </a:lvl1pPr>
            <a:lvl2pPr marL="0" indent="0" algn="ctr">
              <a:lnSpc>
                <a:spcPct val="100000"/>
              </a:lnSpc>
              <a:spcBef>
                <a:spcPts val="1000"/>
              </a:spcBef>
              <a:buClr>
                <a:schemeClr val="accent1"/>
              </a:buClr>
              <a:buFontTx/>
              <a:buNone/>
              <a:tabLst/>
              <a:defRPr sz="2600">
                <a:solidFill>
                  <a:schemeClr val="accent2"/>
                </a:solidFill>
              </a:defRPr>
            </a:lvl2pPr>
            <a:lvl3pPr marL="685800">
              <a:lnSpc>
                <a:spcPct val="100000"/>
              </a:lnSpc>
              <a:buClr>
                <a:schemeClr val="accent2"/>
              </a:buClr>
              <a:defRPr sz="2200"/>
            </a:lvl3pPr>
            <a:lvl4pPr marL="914400">
              <a:lnSpc>
                <a:spcPct val="100000"/>
              </a:lnSpc>
              <a:buClr>
                <a:schemeClr val="accent2"/>
              </a:buClr>
              <a:defRPr sz="2000"/>
            </a:lvl4pPr>
            <a:lvl5pPr marL="1143000">
              <a:lnSpc>
                <a:spcPct val="100000"/>
              </a:lnSpc>
              <a:buClr>
                <a:schemeClr val="accent2"/>
              </a:buClr>
              <a:defRPr/>
            </a:lvl5pPr>
          </a:lstStyle>
          <a:p>
            <a:pPr lvl="0"/>
            <a:r>
              <a:rPr lang="en-US" dirty="0"/>
              <a:t>Edit Master text styles</a:t>
            </a:r>
          </a:p>
          <a:p>
            <a:pPr lvl="1"/>
            <a:r>
              <a:rPr lang="en-US" dirty="0"/>
              <a:t>Second level</a:t>
            </a:r>
          </a:p>
        </p:txBody>
      </p:sp>
      <p:sp>
        <p:nvSpPr>
          <p:cNvPr id="7" name="Content Placeholder 2"/>
          <p:cNvSpPr>
            <a:spLocks noGrp="1"/>
          </p:cNvSpPr>
          <p:nvPr>
            <p:ph sz="half" idx="10" hasCustomPrompt="1"/>
          </p:nvPr>
        </p:nvSpPr>
        <p:spPr>
          <a:xfrm>
            <a:off x="5733230" y="771491"/>
            <a:ext cx="5349874" cy="5304844"/>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88233994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CTE - Boxed Text Callout and Text">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12" name="Content Placeholder 2"/>
          <p:cNvSpPr>
            <a:spLocks noGrp="1"/>
          </p:cNvSpPr>
          <p:nvPr>
            <p:ph sz="half" idx="1" hasCustomPrompt="1"/>
          </p:nvPr>
        </p:nvSpPr>
        <p:spPr>
          <a:xfrm>
            <a:off x="4565649" y="1478280"/>
            <a:ext cx="7254875" cy="3916680"/>
          </a:xfrm>
          <a:prstGeom prst="rect">
            <a:avLst/>
          </a:prstGeom>
        </p:spPr>
        <p:txBody>
          <a:bodyPr lIns="0" tIns="0" rIns="0" bIns="0" anchor="t" anchorCtr="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ounded Rectangle 3"/>
          <p:cNvSpPr/>
          <p:nvPr userDrawn="1"/>
        </p:nvSpPr>
        <p:spPr>
          <a:xfrm>
            <a:off x="742952" y="1479885"/>
            <a:ext cx="3429634" cy="3341906"/>
          </a:xfrm>
          <a:prstGeom prst="roundRect">
            <a:avLst>
              <a:gd name="adj" fmla="val 5220"/>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4"/>
            <a:ext cx="2823209" cy="2761004"/>
          </a:xfrm>
          <a:prstGeom prst="rect">
            <a:avLst/>
          </a:prstGeom>
        </p:spPr>
        <p:txBody>
          <a:bodyPr lIns="0" tIns="0" rIns="0" bIns="0" anchor="ctr" anchorCtr="0">
            <a:noAutofit/>
          </a:bodyPr>
          <a:lstStyle>
            <a:lvl1pPr marL="0" indent="0" algn="ctr">
              <a:buFontTx/>
              <a:buNone/>
              <a:defRPr sz="4000">
                <a:solidFill>
                  <a:schemeClr val="accent1"/>
                </a:solidFill>
              </a:defRPr>
            </a:lvl1pPr>
          </a:lstStyle>
          <a:p>
            <a:pPr lvl="0"/>
            <a:r>
              <a:rPr lang="en-US" dirty="0"/>
              <a:t>Click to edit Master text styles</a:t>
            </a:r>
          </a:p>
        </p:txBody>
      </p:sp>
    </p:spTree>
    <p:extLst>
      <p:ext uri="{BB962C8B-B14F-4D97-AF65-F5344CB8AC3E}">
        <p14:creationId xmlns:p14="http://schemas.microsoft.com/office/powerpoint/2010/main" val="361287263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CTE - Three Boxes Fill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3838875"/>
          </a:xfrm>
          <a:prstGeom prst="roundRect">
            <a:avLst>
              <a:gd name="adj" fmla="val 522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bwMode="white">
          <a:xfrm>
            <a:off x="1046165"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6" name="Rounded Rectangle 5"/>
          <p:cNvSpPr/>
          <p:nvPr userDrawn="1"/>
        </p:nvSpPr>
        <p:spPr>
          <a:xfrm>
            <a:off x="4573587" y="1479884"/>
            <a:ext cx="3429634" cy="3838875"/>
          </a:xfrm>
          <a:prstGeom prst="roundRect">
            <a:avLst>
              <a:gd name="adj" fmla="val 522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bwMode="white">
          <a:xfrm>
            <a:off x="487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8" name="Rounded Rectangle 7"/>
          <p:cNvSpPr/>
          <p:nvPr userDrawn="1"/>
        </p:nvSpPr>
        <p:spPr>
          <a:xfrm>
            <a:off x="8383587" y="1479884"/>
            <a:ext cx="3429634" cy="3838875"/>
          </a:xfrm>
          <a:prstGeom prst="roundRect">
            <a:avLst>
              <a:gd name="adj" fmla="val 5220"/>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bwMode="white">
          <a:xfrm>
            <a:off x="868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Tree>
    <p:extLst>
      <p:ext uri="{BB962C8B-B14F-4D97-AF65-F5344CB8AC3E}">
        <p14:creationId xmlns:p14="http://schemas.microsoft.com/office/powerpoint/2010/main" val="234888818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CTE - Three Boxes Strok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6" name="Rounded Rectangle 5"/>
          <p:cNvSpPr/>
          <p:nvPr userDrawn="1"/>
        </p:nvSpPr>
        <p:spPr>
          <a:xfrm>
            <a:off x="457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a:xfrm>
            <a:off x="487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8" name="Rounded Rectangle 7"/>
          <p:cNvSpPr/>
          <p:nvPr userDrawn="1"/>
        </p:nvSpPr>
        <p:spPr>
          <a:xfrm>
            <a:off x="838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a:xfrm>
            <a:off x="868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Tree>
    <p:extLst>
      <p:ext uri="{BB962C8B-B14F-4D97-AF65-F5344CB8AC3E}">
        <p14:creationId xmlns:p14="http://schemas.microsoft.com/office/powerpoint/2010/main" val="12902640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TE - Standard Text">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lstStyle>
            <a:lvl1pPr>
              <a:defRPr sz="3600" baseline="0"/>
            </a:lvl1pPr>
          </a:lstStyle>
          <a:p>
            <a:r>
              <a:rPr lang="en-US" dirty="0"/>
              <a:t>Click to edit Master title style</a:t>
            </a:r>
          </a:p>
        </p:txBody>
      </p:sp>
      <p:sp>
        <p:nvSpPr>
          <p:cNvPr id="12" name="Content Placeholder 2"/>
          <p:cNvSpPr>
            <a:spLocks noGrp="1"/>
          </p:cNvSpPr>
          <p:nvPr>
            <p:ph sz="half" idx="1"/>
          </p:nvPr>
        </p:nvSpPr>
        <p:spPr>
          <a:xfrm>
            <a:off x="740664" y="1420420"/>
            <a:ext cx="110557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600"/>
            </a:lvl3pPr>
            <a:lvl4pPr marL="914400">
              <a:lnSpc>
                <a:spcPct val="100000"/>
              </a:lnSpc>
              <a:buClr>
                <a:schemeClr val="accent2"/>
              </a:buClr>
              <a:defRPr sz="2400"/>
            </a:lvl4pPr>
            <a:lvl5pPr marL="1143000">
              <a:lnSpc>
                <a:spcPct val="100000"/>
              </a:lnSpc>
              <a:buClr>
                <a:schemeClr val="accent2"/>
              </a:buClr>
              <a:defRPr sz="22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548206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TE - Two Text Columns">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lstStyle>
            <a:lvl1pPr>
              <a:defRPr sz="3600"/>
            </a:lvl1pPr>
          </a:lstStyle>
          <a:p>
            <a:r>
              <a:rPr lang="en-US" dirty="0"/>
              <a:t>Click to edit Master title style</a:t>
            </a:r>
          </a:p>
        </p:txBody>
      </p:sp>
      <p:sp>
        <p:nvSpPr>
          <p:cNvPr id="12" name="Content Placeholder 2"/>
          <p:cNvSpPr>
            <a:spLocks noGrp="1"/>
          </p:cNvSpPr>
          <p:nvPr>
            <p:ph sz="half" idx="1"/>
          </p:nvPr>
        </p:nvSpPr>
        <p:spPr>
          <a:xfrm>
            <a:off x="740664"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Content Placeholder 2"/>
          <p:cNvSpPr>
            <a:spLocks noGrp="1"/>
          </p:cNvSpPr>
          <p:nvPr>
            <p:ph sz="half" idx="10"/>
          </p:nvPr>
        </p:nvSpPr>
        <p:spPr>
          <a:xfrm>
            <a:off x="6477000"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7742254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TE - Half Text Half Blank">
    <p:spTree>
      <p:nvGrpSpPr>
        <p:cNvPr id="1" name=""/>
        <p:cNvGrpSpPr/>
        <p:nvPr/>
      </p:nvGrpSpPr>
      <p:grpSpPr>
        <a:xfrm>
          <a:off x="0" y="0"/>
          <a:ext cx="0" cy="0"/>
          <a:chOff x="0" y="0"/>
          <a:chExt cx="0" cy="0"/>
        </a:xfrm>
      </p:grpSpPr>
      <p:sp>
        <p:nvSpPr>
          <p:cNvPr id="2" name="Title 1"/>
          <p:cNvSpPr>
            <a:spLocks noGrp="1"/>
          </p:cNvSpPr>
          <p:nvPr>
            <p:ph type="title"/>
          </p:nvPr>
        </p:nvSpPr>
        <p:spPr>
          <a:xfrm>
            <a:off x="740528" y="407209"/>
            <a:ext cx="10059452" cy="876300"/>
          </a:xfrm>
        </p:spPr>
        <p:txBody>
          <a:bodyPr/>
          <a:lstStyle>
            <a:lvl1pPr>
              <a:defRPr sz="3600"/>
            </a:lvl1pPr>
          </a:lstStyle>
          <a:p>
            <a:r>
              <a:rPr lang="en-US" dirty="0"/>
              <a:t>Click to edit Master title style</a:t>
            </a:r>
          </a:p>
        </p:txBody>
      </p:sp>
      <p:sp>
        <p:nvSpPr>
          <p:cNvPr id="12" name="Content Placeholder 2"/>
          <p:cNvSpPr>
            <a:spLocks noGrp="1"/>
          </p:cNvSpPr>
          <p:nvPr>
            <p:ph sz="half" idx="1"/>
          </p:nvPr>
        </p:nvSpPr>
        <p:spPr>
          <a:xfrm>
            <a:off x="737881" y="1420420"/>
            <a:ext cx="535494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6926676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TE - Quote and Text">
    <p:spTree>
      <p:nvGrpSpPr>
        <p:cNvPr id="1" name=""/>
        <p:cNvGrpSpPr/>
        <p:nvPr/>
      </p:nvGrpSpPr>
      <p:grpSpPr>
        <a:xfrm>
          <a:off x="0" y="0"/>
          <a:ext cx="0" cy="0"/>
          <a:chOff x="0" y="0"/>
          <a:chExt cx="0" cy="0"/>
        </a:xfrm>
      </p:grpSpPr>
      <p:sp>
        <p:nvSpPr>
          <p:cNvPr id="2" name="Title 1"/>
          <p:cNvSpPr>
            <a:spLocks noGrp="1"/>
          </p:cNvSpPr>
          <p:nvPr>
            <p:ph type="title"/>
          </p:nvPr>
        </p:nvSpPr>
        <p:spPr>
          <a:xfrm>
            <a:off x="727081" y="407209"/>
            <a:ext cx="10059452" cy="876300"/>
          </a:xfrm>
        </p:spPr>
        <p:txBody>
          <a:bodyPr/>
          <a:lstStyle>
            <a:lvl1pPr>
              <a:defRPr sz="3600"/>
            </a:lvl1pPr>
          </a:lstStyle>
          <a:p>
            <a:r>
              <a:rPr lang="en-US" dirty="0"/>
              <a:t>Click to edit Master title style</a:t>
            </a:r>
          </a:p>
        </p:txBody>
      </p:sp>
      <p:sp>
        <p:nvSpPr>
          <p:cNvPr id="12" name="Content Placeholder 2"/>
          <p:cNvSpPr>
            <a:spLocks noGrp="1"/>
          </p:cNvSpPr>
          <p:nvPr>
            <p:ph sz="half" idx="1"/>
          </p:nvPr>
        </p:nvSpPr>
        <p:spPr>
          <a:xfrm>
            <a:off x="6470650" y="1420420"/>
            <a:ext cx="534987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Content Placeholder 2"/>
          <p:cNvSpPr>
            <a:spLocks noGrp="1"/>
          </p:cNvSpPr>
          <p:nvPr>
            <p:ph sz="half" idx="10"/>
          </p:nvPr>
        </p:nvSpPr>
        <p:spPr>
          <a:xfrm>
            <a:off x="749300" y="1420420"/>
            <a:ext cx="5343525" cy="4554209"/>
          </a:xfrm>
          <a:prstGeom prst="rect">
            <a:avLst/>
          </a:prstGeom>
        </p:spPr>
        <p:txBody>
          <a:bodyPr lIns="365760" tIns="0" rIns="365760" bIns="0">
            <a:noAutofit/>
          </a:bodyPr>
          <a:lstStyle>
            <a:lvl1pPr marL="0" indent="0">
              <a:lnSpc>
                <a:spcPct val="100000"/>
              </a:lnSpc>
              <a:spcBef>
                <a:spcPts val="1000"/>
              </a:spcBef>
              <a:buFontTx/>
              <a:buNone/>
              <a:defRPr sz="2600"/>
            </a:lvl1pPr>
            <a:lvl2pPr marL="342900" indent="-342900" algn="r">
              <a:lnSpc>
                <a:spcPct val="100000"/>
              </a:lnSpc>
              <a:spcBef>
                <a:spcPts val="1000"/>
              </a:spcBef>
              <a:buClr>
                <a:schemeClr val="accent1"/>
              </a:buClr>
              <a:buFont typeface=".AppleSystemUIFont" charset="-120"/>
              <a:buChar char="–"/>
              <a:tabLst/>
              <a:defRPr sz="2600">
                <a:solidFill>
                  <a:schemeClr val="accent1"/>
                </a:solidFill>
              </a:defRPr>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a:t>Edit Master text styles</a:t>
            </a:r>
          </a:p>
          <a:p>
            <a:pPr lvl="1"/>
            <a:r>
              <a:rPr lang="en-US"/>
              <a:t>Second level</a:t>
            </a:r>
          </a:p>
        </p:txBody>
      </p:sp>
    </p:spTree>
    <p:extLst>
      <p:ext uri="{BB962C8B-B14F-4D97-AF65-F5344CB8AC3E}">
        <p14:creationId xmlns:p14="http://schemas.microsoft.com/office/powerpoint/2010/main" val="12561827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TE - Text Callout and Text">
    <p:spTree>
      <p:nvGrpSpPr>
        <p:cNvPr id="1" name=""/>
        <p:cNvGrpSpPr/>
        <p:nvPr/>
      </p:nvGrpSpPr>
      <p:grpSpPr>
        <a:xfrm>
          <a:off x="0" y="0"/>
          <a:ext cx="0" cy="0"/>
          <a:chOff x="0" y="0"/>
          <a:chExt cx="0" cy="0"/>
        </a:xfrm>
      </p:grpSpPr>
      <p:sp>
        <p:nvSpPr>
          <p:cNvPr id="12" name="Content Placeholder 2"/>
          <p:cNvSpPr>
            <a:spLocks noGrp="1"/>
          </p:cNvSpPr>
          <p:nvPr>
            <p:ph sz="half" idx="1"/>
          </p:nvPr>
        </p:nvSpPr>
        <p:spPr>
          <a:xfrm>
            <a:off x="764775" y="752167"/>
            <a:ext cx="4603638" cy="5314080"/>
          </a:xfrm>
          <a:prstGeom prst="rect">
            <a:avLst/>
          </a:prstGeom>
        </p:spPr>
        <p:txBody>
          <a:bodyPr lIns="0" tIns="0" rIns="0" bIns="0" anchor="ctr" anchorCtr="0">
            <a:noAutofit/>
          </a:bodyPr>
          <a:lstStyle>
            <a:lvl1pPr marL="0" indent="0" algn="ctr">
              <a:lnSpc>
                <a:spcPct val="100000"/>
              </a:lnSpc>
              <a:spcBef>
                <a:spcPts val="1000"/>
              </a:spcBef>
              <a:buFontTx/>
              <a:buNone/>
              <a:defRPr sz="4600">
                <a:solidFill>
                  <a:schemeClr val="tx2"/>
                </a:solidFill>
              </a:defRPr>
            </a:lvl1pPr>
            <a:lvl2pPr marL="0" indent="0" algn="ctr">
              <a:lnSpc>
                <a:spcPct val="100000"/>
              </a:lnSpc>
              <a:spcBef>
                <a:spcPts val="1000"/>
              </a:spcBef>
              <a:buClr>
                <a:schemeClr val="accent1"/>
              </a:buClr>
              <a:buFontTx/>
              <a:buNone/>
              <a:tabLst/>
              <a:defRPr sz="2600">
                <a:solidFill>
                  <a:schemeClr val="accent2"/>
                </a:solidFill>
              </a:defRPr>
            </a:lvl2pPr>
            <a:lvl3pPr marL="685800">
              <a:lnSpc>
                <a:spcPct val="100000"/>
              </a:lnSpc>
              <a:buClr>
                <a:schemeClr val="accent2"/>
              </a:buClr>
              <a:defRPr sz="2200"/>
            </a:lvl3pPr>
            <a:lvl4pPr marL="914400">
              <a:lnSpc>
                <a:spcPct val="100000"/>
              </a:lnSpc>
              <a:buClr>
                <a:schemeClr val="accent2"/>
              </a:buClr>
              <a:defRPr sz="2000"/>
            </a:lvl4pPr>
            <a:lvl5pPr marL="1143000">
              <a:lnSpc>
                <a:spcPct val="100000"/>
              </a:lnSpc>
              <a:buClr>
                <a:schemeClr val="accent2"/>
              </a:buClr>
              <a:defRPr/>
            </a:lvl5pPr>
          </a:lstStyle>
          <a:p>
            <a:pPr lvl="0"/>
            <a:r>
              <a:rPr lang="en-US"/>
              <a:t>Edit Master text styles</a:t>
            </a:r>
          </a:p>
          <a:p>
            <a:pPr lvl="1"/>
            <a:r>
              <a:rPr lang="en-US"/>
              <a:t>Second level</a:t>
            </a:r>
          </a:p>
        </p:txBody>
      </p:sp>
      <p:sp>
        <p:nvSpPr>
          <p:cNvPr id="7" name="Content Placeholder 2"/>
          <p:cNvSpPr>
            <a:spLocks noGrp="1"/>
          </p:cNvSpPr>
          <p:nvPr>
            <p:ph sz="half" idx="10"/>
          </p:nvPr>
        </p:nvSpPr>
        <p:spPr>
          <a:xfrm>
            <a:off x="5733230" y="771491"/>
            <a:ext cx="5349874" cy="5304844"/>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7229746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TE - Boxed Text Callout and Text">
    <p:spTree>
      <p:nvGrpSpPr>
        <p:cNvPr id="1" name=""/>
        <p:cNvGrpSpPr/>
        <p:nvPr/>
      </p:nvGrpSpPr>
      <p:grpSpPr>
        <a:xfrm>
          <a:off x="0" y="0"/>
          <a:ext cx="0" cy="0"/>
          <a:chOff x="0" y="0"/>
          <a:chExt cx="0" cy="0"/>
        </a:xfrm>
      </p:grpSpPr>
      <p:sp>
        <p:nvSpPr>
          <p:cNvPr id="6" name="Rounded Rectangle 3">
            <a:extLst>
              <a:ext uri="{FF2B5EF4-FFF2-40B4-BE49-F238E27FC236}">
                <a16:creationId xmlns:a16="http://schemas.microsoft.com/office/drawing/2014/main" id="{05F05BB5-48F2-4D6B-982B-E95D3280E6DF}"/>
              </a:ext>
            </a:extLst>
          </p:cNvPr>
          <p:cNvSpPr/>
          <p:nvPr userDrawn="1"/>
        </p:nvSpPr>
        <p:spPr>
          <a:xfrm>
            <a:off x="742950" y="1479550"/>
            <a:ext cx="3429000" cy="3341688"/>
          </a:xfrm>
          <a:prstGeom prst="roundRect">
            <a:avLst>
              <a:gd name="adj" fmla="val 5220"/>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400" dirty="0">
              <a:latin typeface="Open Sans" charset="0"/>
              <a:ea typeface="Open Sans" charset="0"/>
              <a:cs typeface="Open Sans" charset="0"/>
            </a:endParaRPr>
          </a:p>
        </p:txBody>
      </p:sp>
      <p:sp>
        <p:nvSpPr>
          <p:cNvPr id="2" name="Title 1"/>
          <p:cNvSpPr>
            <a:spLocks noGrp="1"/>
          </p:cNvSpPr>
          <p:nvPr>
            <p:ph type="title"/>
          </p:nvPr>
        </p:nvSpPr>
        <p:spPr>
          <a:xfrm>
            <a:off x="740664" y="407209"/>
            <a:ext cx="10059452" cy="876300"/>
          </a:xfrm>
        </p:spPr>
        <p:txBody>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12" name="Content Placeholder 2"/>
          <p:cNvSpPr>
            <a:spLocks noGrp="1"/>
          </p:cNvSpPr>
          <p:nvPr>
            <p:ph sz="half" idx="1"/>
          </p:nvPr>
        </p:nvSpPr>
        <p:spPr>
          <a:xfrm>
            <a:off x="4565649" y="1478280"/>
            <a:ext cx="7254875" cy="3916680"/>
          </a:xfrm>
          <a:prstGeom prst="rect">
            <a:avLst/>
          </a:prstGeom>
        </p:spPr>
        <p:txBody>
          <a:bodyPr lIns="0" tIns="0" rIns="0" bIns="0" anchor="t" anchorCtr="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5"/>
          <p:cNvSpPr>
            <a:spLocks noGrp="1"/>
          </p:cNvSpPr>
          <p:nvPr>
            <p:ph type="body" sz="quarter" idx="10"/>
          </p:nvPr>
        </p:nvSpPr>
        <p:spPr>
          <a:xfrm>
            <a:off x="1046165" y="1768644"/>
            <a:ext cx="2823209" cy="2761004"/>
          </a:xfrm>
          <a:prstGeom prst="rect">
            <a:avLst/>
          </a:prstGeom>
        </p:spPr>
        <p:txBody>
          <a:bodyPr lIns="0" tIns="0" rIns="0" bIns="0" anchor="ctr" anchorCtr="0">
            <a:noAutofit/>
          </a:bodyPr>
          <a:lstStyle>
            <a:lvl1pPr marL="0" indent="0" algn="ctr">
              <a:buFontTx/>
              <a:buNone/>
              <a:defRPr sz="4000">
                <a:solidFill>
                  <a:schemeClr val="accent1"/>
                </a:solidFill>
              </a:defRPr>
            </a:lvl1pPr>
          </a:lstStyle>
          <a:p>
            <a:pPr lvl="0"/>
            <a:r>
              <a:rPr lang="en-US" dirty="0"/>
              <a:t>Click to edit Master text styles</a:t>
            </a:r>
          </a:p>
        </p:txBody>
      </p:sp>
    </p:spTree>
    <p:extLst>
      <p:ext uri="{BB962C8B-B14F-4D97-AF65-F5344CB8AC3E}">
        <p14:creationId xmlns:p14="http://schemas.microsoft.com/office/powerpoint/2010/main" val="18680611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TE - Three Boxes Filled">
    <p:spTree>
      <p:nvGrpSpPr>
        <p:cNvPr id="1" name=""/>
        <p:cNvGrpSpPr/>
        <p:nvPr/>
      </p:nvGrpSpPr>
      <p:grpSpPr>
        <a:xfrm>
          <a:off x="0" y="0"/>
          <a:ext cx="0" cy="0"/>
          <a:chOff x="0" y="0"/>
          <a:chExt cx="0" cy="0"/>
        </a:xfrm>
      </p:grpSpPr>
      <p:sp>
        <p:nvSpPr>
          <p:cNvPr id="6" name="Rounded Rectangle 3">
            <a:extLst>
              <a:ext uri="{FF2B5EF4-FFF2-40B4-BE49-F238E27FC236}">
                <a16:creationId xmlns:a16="http://schemas.microsoft.com/office/drawing/2014/main" id="{BBCE0815-C6BD-45D7-BA0F-F36C2B6C3392}"/>
              </a:ext>
            </a:extLst>
          </p:cNvPr>
          <p:cNvSpPr/>
          <p:nvPr userDrawn="1"/>
        </p:nvSpPr>
        <p:spPr>
          <a:xfrm>
            <a:off x="742950" y="1479550"/>
            <a:ext cx="3429000" cy="3838575"/>
          </a:xfrm>
          <a:prstGeom prst="roundRect">
            <a:avLst>
              <a:gd name="adj" fmla="val 522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400" dirty="0">
              <a:latin typeface="Open Sans" charset="0"/>
              <a:ea typeface="Open Sans" charset="0"/>
              <a:cs typeface="Open Sans" charset="0"/>
            </a:endParaRPr>
          </a:p>
        </p:txBody>
      </p:sp>
      <p:sp>
        <p:nvSpPr>
          <p:cNvPr id="8" name="Rounded Rectangle 5">
            <a:extLst>
              <a:ext uri="{FF2B5EF4-FFF2-40B4-BE49-F238E27FC236}">
                <a16:creationId xmlns:a16="http://schemas.microsoft.com/office/drawing/2014/main" id="{62675397-A8BA-41EF-A865-AA55EE58977B}"/>
              </a:ext>
            </a:extLst>
          </p:cNvPr>
          <p:cNvSpPr/>
          <p:nvPr userDrawn="1"/>
        </p:nvSpPr>
        <p:spPr>
          <a:xfrm>
            <a:off x="4573588" y="1479550"/>
            <a:ext cx="3429000" cy="3838575"/>
          </a:xfrm>
          <a:prstGeom prst="roundRect">
            <a:avLst>
              <a:gd name="adj" fmla="val 522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400" dirty="0">
              <a:latin typeface="Open Sans" charset="0"/>
              <a:ea typeface="Open Sans" charset="0"/>
              <a:cs typeface="Open Sans" charset="0"/>
            </a:endParaRPr>
          </a:p>
        </p:txBody>
      </p:sp>
      <p:sp>
        <p:nvSpPr>
          <p:cNvPr id="10" name="Rounded Rectangle 7">
            <a:extLst>
              <a:ext uri="{FF2B5EF4-FFF2-40B4-BE49-F238E27FC236}">
                <a16:creationId xmlns:a16="http://schemas.microsoft.com/office/drawing/2014/main" id="{4DB39CF0-9E10-4ACD-B2ED-FB473925C68A}"/>
              </a:ext>
            </a:extLst>
          </p:cNvPr>
          <p:cNvSpPr/>
          <p:nvPr userDrawn="1"/>
        </p:nvSpPr>
        <p:spPr>
          <a:xfrm>
            <a:off x="8383588" y="1479550"/>
            <a:ext cx="3429000" cy="3838575"/>
          </a:xfrm>
          <a:prstGeom prst="roundRect">
            <a:avLst>
              <a:gd name="adj" fmla="val 5220"/>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2" name="Title 1"/>
          <p:cNvSpPr>
            <a:spLocks noGrp="1"/>
          </p:cNvSpPr>
          <p:nvPr>
            <p:ph type="title"/>
          </p:nvPr>
        </p:nvSpPr>
        <p:spPr>
          <a:xfrm>
            <a:off x="740664" y="407209"/>
            <a:ext cx="10059452" cy="876300"/>
          </a:xfrm>
        </p:spPr>
        <p:txBody>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5" name="Text Placeholder 5"/>
          <p:cNvSpPr>
            <a:spLocks noGrp="1"/>
          </p:cNvSpPr>
          <p:nvPr>
            <p:ph type="body" sz="quarter" idx="10"/>
          </p:nvPr>
        </p:nvSpPr>
        <p:spPr bwMode="white">
          <a:xfrm>
            <a:off x="1046165"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7" name="Text Placeholder 5"/>
          <p:cNvSpPr>
            <a:spLocks noGrp="1"/>
          </p:cNvSpPr>
          <p:nvPr>
            <p:ph type="body" sz="quarter" idx="11"/>
          </p:nvPr>
        </p:nvSpPr>
        <p:spPr bwMode="white">
          <a:xfrm>
            <a:off x="487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9" name="Text Placeholder 5"/>
          <p:cNvSpPr>
            <a:spLocks noGrp="1"/>
          </p:cNvSpPr>
          <p:nvPr>
            <p:ph type="body" sz="quarter" idx="12"/>
          </p:nvPr>
        </p:nvSpPr>
        <p:spPr bwMode="white">
          <a:xfrm>
            <a:off x="868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Tree>
    <p:extLst>
      <p:ext uri="{BB962C8B-B14F-4D97-AF65-F5344CB8AC3E}">
        <p14:creationId xmlns:p14="http://schemas.microsoft.com/office/powerpoint/2010/main" val="904860498"/>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13" Type="http://schemas.openxmlformats.org/officeDocument/2006/relationships/slideLayout" Target="../slideLayouts/slideLayout14.xml"/><Relationship Id="rId3" Type="http://schemas.openxmlformats.org/officeDocument/2006/relationships/slideLayout" Target="../slideLayouts/slideLayout4.xml"/><Relationship Id="rId7" Type="http://schemas.openxmlformats.org/officeDocument/2006/relationships/slideLayout" Target="../slideLayouts/slideLayout8.xml"/><Relationship Id="rId12" Type="http://schemas.openxmlformats.org/officeDocument/2006/relationships/slideLayout" Target="../slideLayouts/slideLayout13.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slideLayout" Target="../slideLayouts/slideLayout12.xml"/><Relationship Id="rId5" Type="http://schemas.openxmlformats.org/officeDocument/2006/relationships/slideLayout" Target="../slideLayouts/slideLayout6.xml"/><Relationship Id="rId15" Type="http://schemas.openxmlformats.org/officeDocument/2006/relationships/image" Target="../media/image3.png"/><Relationship Id="rId10" Type="http://schemas.openxmlformats.org/officeDocument/2006/relationships/slideLayout" Target="../slideLayouts/slideLayout11.xml"/><Relationship Id="rId4" Type="http://schemas.openxmlformats.org/officeDocument/2006/relationships/slideLayout" Target="../slideLayouts/slideLayout5.xml"/><Relationship Id="rId9" Type="http://schemas.openxmlformats.org/officeDocument/2006/relationships/slideLayout" Target="../slideLayouts/slideLayout10.xml"/><Relationship Id="rId14"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2.xml"/><Relationship Id="rId3" Type="http://schemas.openxmlformats.org/officeDocument/2006/relationships/slideLayout" Target="../slideLayouts/slideLayout17.xml"/><Relationship Id="rId7" Type="http://schemas.openxmlformats.org/officeDocument/2006/relationships/slideLayout" Target="../slideLayouts/slideLayout21.xml"/><Relationship Id="rId2" Type="http://schemas.openxmlformats.org/officeDocument/2006/relationships/slideLayout" Target="../slideLayouts/slideLayout16.xml"/><Relationship Id="rId1" Type="http://schemas.openxmlformats.org/officeDocument/2006/relationships/slideLayout" Target="../slideLayouts/slideLayout15.xml"/><Relationship Id="rId6" Type="http://schemas.openxmlformats.org/officeDocument/2006/relationships/slideLayout" Target="../slideLayouts/slideLayout20.xml"/><Relationship Id="rId11" Type="http://schemas.openxmlformats.org/officeDocument/2006/relationships/image" Target="../media/image5.png"/><Relationship Id="rId5" Type="http://schemas.openxmlformats.org/officeDocument/2006/relationships/slideLayout" Target="../slideLayouts/slideLayout19.xml"/><Relationship Id="rId10" Type="http://schemas.openxmlformats.org/officeDocument/2006/relationships/theme" Target="../theme/theme3.xml"/><Relationship Id="rId4" Type="http://schemas.openxmlformats.org/officeDocument/2006/relationships/slideLayout" Target="../slideLayouts/slideLayout18.xml"/><Relationship Id="rId9" Type="http://schemas.openxmlformats.org/officeDocument/2006/relationships/slideLayout" Target="../slideLayouts/slideLayout23.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Title Placeholder 1">
            <a:extLst>
              <a:ext uri="{FF2B5EF4-FFF2-40B4-BE49-F238E27FC236}">
                <a16:creationId xmlns:a16="http://schemas.microsoft.com/office/drawing/2014/main" id="{E37420C5-CE4C-4C42-B09B-39D3D96EB86E}"/>
              </a:ext>
            </a:extLst>
          </p:cNvPr>
          <p:cNvSpPr>
            <a:spLocks noGrp="1" noChangeArrowheads="1"/>
          </p:cNvSpPr>
          <p:nvPr>
            <p:ph type="title"/>
          </p:nvPr>
        </p:nvSpPr>
        <p:spPr bwMode="auto">
          <a:xfrm>
            <a:off x="838200" y="365125"/>
            <a:ext cx="10515600"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Text Placeholder 2">
            <a:extLst>
              <a:ext uri="{FF2B5EF4-FFF2-40B4-BE49-F238E27FC236}">
                <a16:creationId xmlns:a16="http://schemas.microsoft.com/office/drawing/2014/main" id="{678E1938-AAEE-4059-9E4C-DB46103337D3}"/>
              </a:ext>
            </a:extLst>
          </p:cNvPr>
          <p:cNvSpPr>
            <a:spLocks noGrp="1" noChangeArrowheads="1"/>
          </p:cNvSpPr>
          <p:nvPr>
            <p:ph type="body" idx="1"/>
          </p:nvPr>
        </p:nvSpPr>
        <p:spPr bwMode="auto">
          <a:xfrm>
            <a:off x="838200" y="1825625"/>
            <a:ext cx="10515600" cy="3817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Tree>
  </p:cSld>
  <p:clrMap bg1="lt1" tx1="dk1" bg2="lt2" tx2="dk2" accent1="accent1" accent2="accent2" accent3="accent3" accent4="accent4" accent5="accent5" accent6="accent6" hlink="hlink" folHlink="folHlink"/>
  <p:sldLayoutIdLst>
    <p:sldLayoutId id="2147483814" r:id="rId1"/>
  </p:sldLayoutIdLst>
  <p:txStyles>
    <p:titleStyle>
      <a:lvl1pPr algn="l" rtl="0" fontAlgn="base">
        <a:lnSpc>
          <a:spcPct val="90000"/>
        </a:lnSpc>
        <a:spcBef>
          <a:spcPct val="0"/>
        </a:spcBef>
        <a:spcAft>
          <a:spcPct val="0"/>
        </a:spcAft>
        <a:defRPr sz="4400" kern="1200">
          <a:solidFill>
            <a:schemeClr val="tx1"/>
          </a:solidFill>
          <a:latin typeface="Open Sans"/>
          <a:ea typeface="+mj-ea"/>
          <a:cs typeface="+mj-cs"/>
        </a:defRPr>
      </a:lvl1pPr>
      <a:lvl2pPr algn="l" rtl="0" fontAlgn="base">
        <a:lnSpc>
          <a:spcPct val="90000"/>
        </a:lnSpc>
        <a:spcBef>
          <a:spcPct val="0"/>
        </a:spcBef>
        <a:spcAft>
          <a:spcPct val="0"/>
        </a:spcAft>
        <a:defRPr sz="4400">
          <a:solidFill>
            <a:schemeClr val="tx1"/>
          </a:solidFill>
          <a:latin typeface="Open Sans" panose="020B0606030504020204"/>
        </a:defRPr>
      </a:lvl2pPr>
      <a:lvl3pPr algn="l" rtl="0" fontAlgn="base">
        <a:lnSpc>
          <a:spcPct val="90000"/>
        </a:lnSpc>
        <a:spcBef>
          <a:spcPct val="0"/>
        </a:spcBef>
        <a:spcAft>
          <a:spcPct val="0"/>
        </a:spcAft>
        <a:defRPr sz="4400">
          <a:solidFill>
            <a:schemeClr val="tx1"/>
          </a:solidFill>
          <a:latin typeface="Open Sans" panose="020B0606030504020204"/>
        </a:defRPr>
      </a:lvl3pPr>
      <a:lvl4pPr algn="l" rtl="0" fontAlgn="base">
        <a:lnSpc>
          <a:spcPct val="90000"/>
        </a:lnSpc>
        <a:spcBef>
          <a:spcPct val="0"/>
        </a:spcBef>
        <a:spcAft>
          <a:spcPct val="0"/>
        </a:spcAft>
        <a:defRPr sz="4400">
          <a:solidFill>
            <a:schemeClr val="tx1"/>
          </a:solidFill>
          <a:latin typeface="Open Sans" panose="020B0606030504020204"/>
        </a:defRPr>
      </a:lvl4pPr>
      <a:lvl5pPr algn="l" rtl="0" fontAlgn="base">
        <a:lnSpc>
          <a:spcPct val="90000"/>
        </a:lnSpc>
        <a:spcBef>
          <a:spcPct val="0"/>
        </a:spcBef>
        <a:spcAft>
          <a:spcPct val="0"/>
        </a:spcAft>
        <a:defRPr sz="4400">
          <a:solidFill>
            <a:schemeClr val="tx1"/>
          </a:solidFill>
          <a:latin typeface="Open Sans" panose="020B0606030504020204"/>
        </a:defRPr>
      </a:lvl5pPr>
      <a:lvl6pPr marL="457200" algn="l" rtl="0" fontAlgn="base">
        <a:lnSpc>
          <a:spcPct val="90000"/>
        </a:lnSpc>
        <a:spcBef>
          <a:spcPct val="0"/>
        </a:spcBef>
        <a:spcAft>
          <a:spcPct val="0"/>
        </a:spcAft>
        <a:defRPr sz="4400">
          <a:solidFill>
            <a:schemeClr val="tx1"/>
          </a:solidFill>
          <a:latin typeface="Open Sans" panose="020B0606030504020204"/>
        </a:defRPr>
      </a:lvl6pPr>
      <a:lvl7pPr marL="914400" algn="l" rtl="0" fontAlgn="base">
        <a:lnSpc>
          <a:spcPct val="90000"/>
        </a:lnSpc>
        <a:spcBef>
          <a:spcPct val="0"/>
        </a:spcBef>
        <a:spcAft>
          <a:spcPct val="0"/>
        </a:spcAft>
        <a:defRPr sz="4400">
          <a:solidFill>
            <a:schemeClr val="tx1"/>
          </a:solidFill>
          <a:latin typeface="Open Sans" panose="020B0606030504020204"/>
        </a:defRPr>
      </a:lvl7pPr>
      <a:lvl8pPr marL="1371600" algn="l" rtl="0" fontAlgn="base">
        <a:lnSpc>
          <a:spcPct val="90000"/>
        </a:lnSpc>
        <a:spcBef>
          <a:spcPct val="0"/>
        </a:spcBef>
        <a:spcAft>
          <a:spcPct val="0"/>
        </a:spcAft>
        <a:defRPr sz="4400">
          <a:solidFill>
            <a:schemeClr val="tx1"/>
          </a:solidFill>
          <a:latin typeface="Open Sans" panose="020B0606030504020204"/>
        </a:defRPr>
      </a:lvl8pPr>
      <a:lvl9pPr marL="1828800" algn="l" rtl="0" fontAlgn="base">
        <a:lnSpc>
          <a:spcPct val="90000"/>
        </a:lnSpc>
        <a:spcBef>
          <a:spcPct val="0"/>
        </a:spcBef>
        <a:spcAft>
          <a:spcPct val="0"/>
        </a:spcAft>
        <a:defRPr sz="4400">
          <a:solidFill>
            <a:schemeClr val="tx1"/>
          </a:solidFill>
          <a:latin typeface="Open Sans" panose="020B0606030504020204"/>
        </a:defRPr>
      </a:lvl9pPr>
    </p:titleStyle>
    <p:bodyStyle>
      <a:lvl1pPr marL="228600" indent="-228600" algn="l" rtl="0" fontAlgn="base">
        <a:lnSpc>
          <a:spcPct val="90000"/>
        </a:lnSpc>
        <a:spcBef>
          <a:spcPts val="1000"/>
        </a:spcBef>
        <a:spcAft>
          <a:spcPct val="0"/>
        </a:spcAft>
        <a:buFont typeface="Arial" panose="020B0604020202020204" pitchFamily="34" charset="0"/>
        <a:buChar char="•"/>
        <a:defRPr sz="2800" kern="1200">
          <a:solidFill>
            <a:schemeClr val="tx1"/>
          </a:solidFill>
          <a:latin typeface="Open Sans"/>
          <a:ea typeface="+mn-ea"/>
          <a:cs typeface="+mn-cs"/>
        </a:defRPr>
      </a:lvl1pPr>
      <a:lvl2pPr marL="685800" indent="-228600" algn="l" rtl="0" fontAlgn="base">
        <a:lnSpc>
          <a:spcPct val="90000"/>
        </a:lnSpc>
        <a:spcBef>
          <a:spcPts val="500"/>
        </a:spcBef>
        <a:spcAft>
          <a:spcPct val="0"/>
        </a:spcAft>
        <a:buFont typeface="Arial" panose="020B0604020202020204" pitchFamily="34" charset="0"/>
        <a:buChar char="•"/>
        <a:defRPr sz="2400" kern="1200">
          <a:solidFill>
            <a:schemeClr val="tx1"/>
          </a:solidFill>
          <a:latin typeface="Open Sans"/>
          <a:ea typeface="+mn-ea"/>
          <a:cs typeface="+mn-cs"/>
        </a:defRPr>
      </a:lvl2pPr>
      <a:lvl3pPr marL="1143000" indent="-228600" algn="l" rtl="0" fontAlgn="base">
        <a:lnSpc>
          <a:spcPct val="90000"/>
        </a:lnSpc>
        <a:spcBef>
          <a:spcPts val="500"/>
        </a:spcBef>
        <a:spcAft>
          <a:spcPct val="0"/>
        </a:spcAft>
        <a:buFont typeface="Arial" panose="020B0604020202020204" pitchFamily="34" charset="0"/>
        <a:buChar char="•"/>
        <a:defRPr sz="2000" kern="1200">
          <a:solidFill>
            <a:schemeClr val="tx1"/>
          </a:solidFill>
          <a:latin typeface="Open Sans"/>
          <a:ea typeface="+mn-ea"/>
          <a:cs typeface="+mn-cs"/>
        </a:defRPr>
      </a:lvl3pPr>
      <a:lvl4pPr marL="1600200" indent="-228600" algn="l" rtl="0" fontAlgn="base">
        <a:lnSpc>
          <a:spcPct val="90000"/>
        </a:lnSpc>
        <a:spcBef>
          <a:spcPts val="500"/>
        </a:spcBef>
        <a:spcAft>
          <a:spcPct val="0"/>
        </a:spcAft>
        <a:buFont typeface="Arial" panose="020B0604020202020204" pitchFamily="34" charset="0"/>
        <a:buChar char="•"/>
        <a:defRPr kern="1200">
          <a:solidFill>
            <a:schemeClr val="tx1"/>
          </a:solidFill>
          <a:latin typeface="Open Sans"/>
          <a:ea typeface="+mn-ea"/>
          <a:cs typeface="+mn-cs"/>
        </a:defRPr>
      </a:lvl4pPr>
      <a:lvl5pPr marL="2057400" indent="-228600" algn="l" rtl="0" fontAlgn="base">
        <a:lnSpc>
          <a:spcPct val="90000"/>
        </a:lnSpc>
        <a:spcBef>
          <a:spcPts val="500"/>
        </a:spcBef>
        <a:spcAft>
          <a:spcPct val="0"/>
        </a:spcAft>
        <a:buFont typeface="Arial" panose="020B0604020202020204" pitchFamily="34" charset="0"/>
        <a:buChar char="•"/>
        <a:defRPr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FA41CF1-7D15-4877-9092-49FBCA96B0EC}"/>
              </a:ext>
            </a:extLst>
          </p:cNvPr>
          <p:cNvSpPr>
            <a:spLocks noGrp="1"/>
          </p:cNvSpPr>
          <p:nvPr>
            <p:ph type="title"/>
          </p:nvPr>
        </p:nvSpPr>
        <p:spPr>
          <a:xfrm>
            <a:off x="741363" y="407988"/>
            <a:ext cx="10080625" cy="876300"/>
          </a:xfrm>
          <a:prstGeom prst="rect">
            <a:avLst/>
          </a:prstGeom>
        </p:spPr>
        <p:txBody>
          <a:bodyPr vert="horz" lIns="0" tIns="0" rIns="0" bIns="0" rtlCol="0" anchor="b" anchorCtr="0">
            <a:noAutofit/>
          </a:bodyPr>
          <a:lstStyle/>
          <a:p>
            <a:r>
              <a:rPr lang="en-US" dirty="0"/>
              <a:t>Click to edit Master title style</a:t>
            </a:r>
          </a:p>
        </p:txBody>
      </p:sp>
      <p:sp>
        <p:nvSpPr>
          <p:cNvPr id="6" name="Rectangle 5">
            <a:extLst>
              <a:ext uri="{FF2B5EF4-FFF2-40B4-BE49-F238E27FC236}">
                <a16:creationId xmlns:a16="http://schemas.microsoft.com/office/drawing/2014/main" id="{793CD577-B1BC-449F-9B93-E71AD0775AF5}"/>
              </a:ext>
            </a:extLst>
          </p:cNvPr>
          <p:cNvSpPr/>
          <p:nvPr userDrawn="1"/>
        </p:nvSpPr>
        <p:spPr>
          <a:xfrm>
            <a:off x="0" y="0"/>
            <a:ext cx="37465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pic>
        <p:nvPicPr>
          <p:cNvPr id="2052" name="Picture 6">
            <a:extLst>
              <a:ext uri="{FF2B5EF4-FFF2-40B4-BE49-F238E27FC236}">
                <a16:creationId xmlns:a16="http://schemas.microsoft.com/office/drawing/2014/main" id="{0014464B-FD5E-4B3B-BE95-5B0CFEBA2A1C}"/>
              </a:ext>
            </a:extLst>
          </p:cNvPr>
          <p:cNvPicPr>
            <a:picLocks noChangeAspect="1" noChangeArrowheads="1"/>
          </p:cNvPicPr>
          <p:nvPr userDrawn="1"/>
        </p:nvPicPr>
        <p:blipFill>
          <a:blip r:embed="rId15">
            <a:extLst>
              <a:ext uri="{28A0092B-C50C-407E-A947-70E740481C1C}">
                <a14:useLocalDpi xmlns:a14="http://schemas.microsoft.com/office/drawing/2010/main" val="0"/>
              </a:ext>
            </a:extLst>
          </a:blip>
          <a:srcRect/>
          <a:stretch>
            <a:fillRect/>
          </a:stretch>
        </p:blipFill>
        <p:spPr bwMode="auto">
          <a:xfrm>
            <a:off x="11063288" y="209550"/>
            <a:ext cx="755650" cy="962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Footer Placeholder 4">
            <a:extLst>
              <a:ext uri="{FF2B5EF4-FFF2-40B4-BE49-F238E27FC236}">
                <a16:creationId xmlns:a16="http://schemas.microsoft.com/office/drawing/2014/main" id="{F910F93B-0838-4ACC-B079-0159979DDEF8}"/>
              </a:ext>
            </a:extLst>
          </p:cNvPr>
          <p:cNvSpPr txBox="1">
            <a:spLocks/>
          </p:cNvSpPr>
          <p:nvPr userDrawn="1"/>
        </p:nvSpPr>
        <p:spPr>
          <a:xfrm>
            <a:off x="5614988" y="6511925"/>
            <a:ext cx="5903912" cy="292100"/>
          </a:xfrm>
          <a:prstGeom prst="rect">
            <a:avLst/>
          </a:prstGeom>
        </p:spPr>
        <p:txBody>
          <a:bodyPr lIns="0" tIns="0" rIns="0" bIns="0" anchor="ctr"/>
          <a:lstStyle>
            <a:defPPr>
              <a:defRPr lang="en-US"/>
            </a:defPPr>
            <a:lvl1pPr marL="0" algn="l" defTabSz="914400" rtl="0" eaLnBrk="1" latinLnBrk="0" hangingPunct="1">
              <a:defRPr sz="9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fontAlgn="auto">
              <a:spcBef>
                <a:spcPts val="0"/>
              </a:spcBef>
              <a:spcAft>
                <a:spcPts val="0"/>
              </a:spcAft>
              <a:defRPr/>
            </a:pPr>
            <a:r>
              <a:rPr lang="en-US" dirty="0">
                <a:solidFill>
                  <a:schemeClr val="tx1"/>
                </a:solidFill>
                <a:latin typeface="Open Sans" charset="0"/>
                <a:ea typeface="Open Sans" charset="0"/>
                <a:cs typeface="Open Sans" charset="0"/>
              </a:rPr>
              <a:t>Copyright © Texas Education Agency, 2017. All rights reserved.</a:t>
            </a:r>
          </a:p>
        </p:txBody>
      </p:sp>
      <p:sp>
        <p:nvSpPr>
          <p:cNvPr id="12" name="Slide Number Placeholder 5">
            <a:extLst>
              <a:ext uri="{FF2B5EF4-FFF2-40B4-BE49-F238E27FC236}">
                <a16:creationId xmlns:a16="http://schemas.microsoft.com/office/drawing/2014/main" id="{09A8AA8B-678F-4E43-B2DA-DED9F5B9D6B1}"/>
              </a:ext>
            </a:extLst>
          </p:cNvPr>
          <p:cNvSpPr txBox="1">
            <a:spLocks/>
          </p:cNvSpPr>
          <p:nvPr userDrawn="1"/>
        </p:nvSpPr>
        <p:spPr bwMode="white">
          <a:xfrm>
            <a:off x="11439525" y="6516688"/>
            <a:ext cx="385763" cy="293687"/>
          </a:xfrm>
          <a:prstGeom prst="rect">
            <a:avLst/>
          </a:prstGeom>
        </p:spPr>
        <p:txBody>
          <a:bodyPr lIns="0" tIns="0" rIns="0" bIns="0" anchor="ctr"/>
          <a:lstStyle>
            <a:defPPr>
              <a:defRPr lang="en-US"/>
            </a:defPPr>
            <a:lvl1pPr marL="0" algn="ctr" defTabSz="914400" rtl="0" eaLnBrk="1" latinLnBrk="0" hangingPunct="1">
              <a:defRPr sz="9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fontAlgn="auto">
              <a:spcBef>
                <a:spcPts val="0"/>
              </a:spcBef>
              <a:spcAft>
                <a:spcPts val="0"/>
              </a:spcAft>
              <a:defRPr/>
            </a:pPr>
            <a:fld id="{77BCB9BA-ECF8-46D3-8F4C-1FCBB83AFFBD}" type="slidenum">
              <a:rPr lang="en-US" sz="1050" b="1" smtClean="0">
                <a:solidFill>
                  <a:srgbClr val="C00000"/>
                </a:solidFill>
                <a:latin typeface="Open Sans SemiBold" charset="0"/>
                <a:ea typeface="Open Sans SemiBold" charset="0"/>
                <a:cs typeface="Open Sans SemiBold" charset="0"/>
              </a:rPr>
              <a:pPr algn="r" fontAlgn="auto">
                <a:spcBef>
                  <a:spcPts val="0"/>
                </a:spcBef>
                <a:spcAft>
                  <a:spcPts val="0"/>
                </a:spcAft>
                <a:defRPr/>
              </a:pPr>
              <a:t>‹#›</a:t>
            </a:fld>
            <a:endParaRPr lang="en-US" sz="1050" b="1" dirty="0">
              <a:solidFill>
                <a:srgbClr val="C00000"/>
              </a:solidFill>
              <a:latin typeface="Open Sans SemiBold" charset="0"/>
              <a:ea typeface="Open Sans SemiBold" charset="0"/>
              <a:cs typeface="Open Sans SemiBold" charset="0"/>
            </a:endParaRPr>
          </a:p>
        </p:txBody>
      </p:sp>
    </p:spTree>
  </p:cSld>
  <p:clrMap bg1="lt1" tx1="dk1" bg2="lt2" tx2="dk2" accent1="accent1" accent2="accent2" accent3="accent3" accent4="accent4" accent5="accent5" accent6="accent6" hlink="hlink" folHlink="folHlink"/>
  <p:sldLayoutIdLst>
    <p:sldLayoutId id="2147483815" r:id="rId1"/>
    <p:sldLayoutId id="2147483816" r:id="rId2"/>
    <p:sldLayoutId id="2147483810" r:id="rId3"/>
    <p:sldLayoutId id="2147483811" r:id="rId4"/>
    <p:sldLayoutId id="2147483812" r:id="rId5"/>
    <p:sldLayoutId id="2147483813" r:id="rId6"/>
    <p:sldLayoutId id="2147483817" r:id="rId7"/>
    <p:sldLayoutId id="2147483818" r:id="rId8"/>
    <p:sldLayoutId id="2147483819" r:id="rId9"/>
    <p:sldLayoutId id="2147483821" r:id="rId10"/>
    <p:sldLayoutId id="2147483822" r:id="rId11"/>
    <p:sldLayoutId id="2147483823" r:id="rId12"/>
    <p:sldLayoutId id="2147483824" r:id="rId13"/>
  </p:sldLayoutIdLst>
  <p:txStyles>
    <p:titleStyle>
      <a:lvl1pPr algn="l" rtl="0" fontAlgn="base">
        <a:lnSpc>
          <a:spcPct val="90000"/>
        </a:lnSpc>
        <a:spcBef>
          <a:spcPct val="0"/>
        </a:spcBef>
        <a:spcAft>
          <a:spcPct val="0"/>
        </a:spcAft>
        <a:defRPr sz="3600" b="1" kern="1200" spc="-60">
          <a:solidFill>
            <a:schemeClr val="accent2"/>
          </a:solidFill>
          <a:latin typeface="Open Sans SemiBold" charset="0"/>
          <a:ea typeface="Open Sans SemiBold" charset="0"/>
          <a:cs typeface="Open Sans SemiBold" charset="0"/>
        </a:defRPr>
      </a:lvl1pPr>
      <a:lvl2pPr algn="l" rtl="0" fontAlgn="base">
        <a:lnSpc>
          <a:spcPct val="90000"/>
        </a:lnSpc>
        <a:spcBef>
          <a:spcPct val="0"/>
        </a:spcBef>
        <a:spcAft>
          <a:spcPct val="0"/>
        </a:spcAft>
        <a:defRPr sz="3600" b="1">
          <a:solidFill>
            <a:schemeClr val="accent2"/>
          </a:solidFill>
          <a:latin typeface="Open Sans SemiBold"/>
          <a:ea typeface="Open Sans SemiBold"/>
          <a:cs typeface="Open Sans SemiBold"/>
        </a:defRPr>
      </a:lvl2pPr>
      <a:lvl3pPr algn="l" rtl="0" fontAlgn="base">
        <a:lnSpc>
          <a:spcPct val="90000"/>
        </a:lnSpc>
        <a:spcBef>
          <a:spcPct val="0"/>
        </a:spcBef>
        <a:spcAft>
          <a:spcPct val="0"/>
        </a:spcAft>
        <a:defRPr sz="3600" b="1">
          <a:solidFill>
            <a:schemeClr val="accent2"/>
          </a:solidFill>
          <a:latin typeface="Open Sans SemiBold"/>
          <a:ea typeface="Open Sans SemiBold"/>
          <a:cs typeface="Open Sans SemiBold"/>
        </a:defRPr>
      </a:lvl3pPr>
      <a:lvl4pPr algn="l" rtl="0" fontAlgn="base">
        <a:lnSpc>
          <a:spcPct val="90000"/>
        </a:lnSpc>
        <a:spcBef>
          <a:spcPct val="0"/>
        </a:spcBef>
        <a:spcAft>
          <a:spcPct val="0"/>
        </a:spcAft>
        <a:defRPr sz="3600" b="1">
          <a:solidFill>
            <a:schemeClr val="accent2"/>
          </a:solidFill>
          <a:latin typeface="Open Sans SemiBold"/>
          <a:ea typeface="Open Sans SemiBold"/>
          <a:cs typeface="Open Sans SemiBold"/>
        </a:defRPr>
      </a:lvl4pPr>
      <a:lvl5pPr algn="l" rtl="0" fontAlgn="base">
        <a:lnSpc>
          <a:spcPct val="90000"/>
        </a:lnSpc>
        <a:spcBef>
          <a:spcPct val="0"/>
        </a:spcBef>
        <a:spcAft>
          <a:spcPct val="0"/>
        </a:spcAft>
        <a:defRPr sz="3600" b="1">
          <a:solidFill>
            <a:schemeClr val="accent2"/>
          </a:solidFill>
          <a:latin typeface="Open Sans SemiBold"/>
          <a:ea typeface="Open Sans SemiBold"/>
          <a:cs typeface="Open Sans SemiBold"/>
        </a:defRPr>
      </a:lvl5pPr>
      <a:lvl6pPr marL="457200" algn="l" rtl="0" fontAlgn="base">
        <a:lnSpc>
          <a:spcPct val="90000"/>
        </a:lnSpc>
        <a:spcBef>
          <a:spcPct val="0"/>
        </a:spcBef>
        <a:spcAft>
          <a:spcPct val="0"/>
        </a:spcAft>
        <a:defRPr sz="3600" b="1">
          <a:solidFill>
            <a:schemeClr val="accent2"/>
          </a:solidFill>
          <a:latin typeface="Open Sans SemiBold"/>
          <a:ea typeface="Open Sans SemiBold"/>
          <a:cs typeface="Open Sans SemiBold"/>
        </a:defRPr>
      </a:lvl6pPr>
      <a:lvl7pPr marL="914400" algn="l" rtl="0" fontAlgn="base">
        <a:lnSpc>
          <a:spcPct val="90000"/>
        </a:lnSpc>
        <a:spcBef>
          <a:spcPct val="0"/>
        </a:spcBef>
        <a:spcAft>
          <a:spcPct val="0"/>
        </a:spcAft>
        <a:defRPr sz="3600" b="1">
          <a:solidFill>
            <a:schemeClr val="accent2"/>
          </a:solidFill>
          <a:latin typeface="Open Sans SemiBold"/>
          <a:ea typeface="Open Sans SemiBold"/>
          <a:cs typeface="Open Sans SemiBold"/>
        </a:defRPr>
      </a:lvl7pPr>
      <a:lvl8pPr marL="1371600" algn="l" rtl="0" fontAlgn="base">
        <a:lnSpc>
          <a:spcPct val="90000"/>
        </a:lnSpc>
        <a:spcBef>
          <a:spcPct val="0"/>
        </a:spcBef>
        <a:spcAft>
          <a:spcPct val="0"/>
        </a:spcAft>
        <a:defRPr sz="3600" b="1">
          <a:solidFill>
            <a:schemeClr val="accent2"/>
          </a:solidFill>
          <a:latin typeface="Open Sans SemiBold"/>
          <a:ea typeface="Open Sans SemiBold"/>
          <a:cs typeface="Open Sans SemiBold"/>
        </a:defRPr>
      </a:lvl8pPr>
      <a:lvl9pPr marL="1828800" algn="l" rtl="0" fontAlgn="base">
        <a:lnSpc>
          <a:spcPct val="90000"/>
        </a:lnSpc>
        <a:spcBef>
          <a:spcPct val="0"/>
        </a:spcBef>
        <a:spcAft>
          <a:spcPct val="0"/>
        </a:spcAft>
        <a:defRPr sz="3600" b="1">
          <a:solidFill>
            <a:schemeClr val="accent2"/>
          </a:solidFill>
          <a:latin typeface="Open Sans SemiBold"/>
          <a:ea typeface="Open Sans SemiBold"/>
          <a:cs typeface="Open Sans SemiBold"/>
        </a:defRPr>
      </a:lvl9pPr>
    </p:titleStyle>
    <p:bodyStyle>
      <a:lvl1pPr marL="228600" indent="-228600" algn="l" rtl="0" fontAlgn="base">
        <a:lnSpc>
          <a:spcPct val="90000"/>
        </a:lnSpc>
        <a:spcBef>
          <a:spcPts val="1000"/>
        </a:spcBef>
        <a:spcAft>
          <a:spcPct val="0"/>
        </a:spcAft>
        <a:buFont typeface="Arial" panose="020B0604020202020204" pitchFamily="34" charset="0"/>
        <a:buChar char="•"/>
        <a:defRPr sz="2800" kern="1200">
          <a:solidFill>
            <a:schemeClr val="tx1"/>
          </a:solidFill>
          <a:latin typeface="Open Sans"/>
          <a:ea typeface="+mn-ea"/>
          <a:cs typeface="+mn-cs"/>
        </a:defRPr>
      </a:lvl1pPr>
      <a:lvl2pPr marL="685800" indent="-228600" algn="l" rtl="0" fontAlgn="base">
        <a:lnSpc>
          <a:spcPct val="90000"/>
        </a:lnSpc>
        <a:spcBef>
          <a:spcPts val="500"/>
        </a:spcBef>
        <a:spcAft>
          <a:spcPct val="0"/>
        </a:spcAft>
        <a:buFont typeface="Arial" panose="020B0604020202020204" pitchFamily="34" charset="0"/>
        <a:buChar char="•"/>
        <a:defRPr sz="2400" kern="1200">
          <a:solidFill>
            <a:schemeClr val="tx1"/>
          </a:solidFill>
          <a:latin typeface="Open Sans"/>
          <a:ea typeface="+mn-ea"/>
          <a:cs typeface="+mn-cs"/>
        </a:defRPr>
      </a:lvl2pPr>
      <a:lvl3pPr marL="1143000" indent="-228600" algn="l" rtl="0" fontAlgn="base">
        <a:lnSpc>
          <a:spcPct val="90000"/>
        </a:lnSpc>
        <a:spcBef>
          <a:spcPts val="500"/>
        </a:spcBef>
        <a:spcAft>
          <a:spcPct val="0"/>
        </a:spcAft>
        <a:buFont typeface="Arial" panose="020B0604020202020204" pitchFamily="34" charset="0"/>
        <a:buChar char="•"/>
        <a:defRPr sz="2000" kern="1200">
          <a:solidFill>
            <a:schemeClr val="tx1"/>
          </a:solidFill>
          <a:latin typeface="Open Sans"/>
          <a:ea typeface="+mn-ea"/>
          <a:cs typeface="+mn-cs"/>
        </a:defRPr>
      </a:lvl3pPr>
      <a:lvl4pPr marL="1600200" indent="-228600" algn="l" rtl="0" fontAlgn="base">
        <a:lnSpc>
          <a:spcPct val="90000"/>
        </a:lnSpc>
        <a:spcBef>
          <a:spcPts val="500"/>
        </a:spcBef>
        <a:spcAft>
          <a:spcPct val="0"/>
        </a:spcAft>
        <a:buFont typeface="Arial" panose="020B0604020202020204" pitchFamily="34" charset="0"/>
        <a:buChar char="•"/>
        <a:defRPr kern="1200">
          <a:solidFill>
            <a:schemeClr val="tx1"/>
          </a:solidFill>
          <a:latin typeface="Open Sans"/>
          <a:ea typeface="+mn-ea"/>
          <a:cs typeface="+mn-cs"/>
        </a:defRPr>
      </a:lvl4pPr>
      <a:lvl5pPr marL="2057400" indent="-228600" algn="l" rtl="0" fontAlgn="base">
        <a:lnSpc>
          <a:spcPct val="90000"/>
        </a:lnSpc>
        <a:spcBef>
          <a:spcPts val="500"/>
        </a:spcBef>
        <a:spcAft>
          <a:spcPct val="0"/>
        </a:spcAft>
        <a:buFont typeface="Arial" panose="020B0604020202020204" pitchFamily="34" charset="0"/>
        <a:buChar char="•"/>
        <a:defRPr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40664" y="407209"/>
            <a:ext cx="10081127" cy="876300"/>
          </a:xfrm>
          <a:prstGeom prst="rect">
            <a:avLst/>
          </a:prstGeom>
        </p:spPr>
        <p:txBody>
          <a:bodyPr vert="horz" lIns="0" tIns="0" rIns="0" bIns="0" rtlCol="0" anchor="b" anchorCtr="0">
            <a:noAutofit/>
          </a:bodyPr>
          <a:lstStyle/>
          <a:p>
            <a:r>
              <a:rPr lang="en-US" dirty="0"/>
              <a:t>Click to edit Master title style</a:t>
            </a:r>
          </a:p>
        </p:txBody>
      </p:sp>
      <p:sp>
        <p:nvSpPr>
          <p:cNvPr id="6" name="Rectangle 5"/>
          <p:cNvSpPr/>
          <p:nvPr userDrawn="1"/>
        </p:nvSpPr>
        <p:spPr>
          <a:xfrm>
            <a:off x="0" y="0"/>
            <a:ext cx="37490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p:cNvPicPr>
            <a:picLocks noChangeAspect="1"/>
          </p:cNvPicPr>
          <p:nvPr userDrawn="1"/>
        </p:nvPicPr>
        <p:blipFill>
          <a:blip r:embed="rId11">
            <a:extLst>
              <a:ext uri="{28A0092B-C50C-407E-A947-70E740481C1C}">
                <a14:useLocalDpi xmlns:a14="http://schemas.microsoft.com/office/drawing/2010/main" val="0"/>
              </a:ext>
            </a:extLst>
          </a:blip>
          <a:stretch>
            <a:fillRect/>
          </a:stretch>
        </p:blipFill>
        <p:spPr>
          <a:xfrm>
            <a:off x="11063557" y="209405"/>
            <a:ext cx="755278" cy="962170"/>
          </a:xfrm>
          <a:prstGeom prst="rect">
            <a:avLst/>
          </a:prstGeom>
        </p:spPr>
      </p:pic>
      <p:sp>
        <p:nvSpPr>
          <p:cNvPr id="10" name="Footer Placeholder 4"/>
          <p:cNvSpPr txBox="1">
            <a:spLocks/>
          </p:cNvSpPr>
          <p:nvPr userDrawn="1"/>
        </p:nvSpPr>
        <p:spPr>
          <a:xfrm>
            <a:off x="5615582" y="6511896"/>
            <a:ext cx="5903232" cy="292608"/>
          </a:xfrm>
          <a:prstGeom prst="rect">
            <a:avLst/>
          </a:prstGeom>
        </p:spPr>
        <p:txBody>
          <a:bodyPr vert="horz" lIns="0" tIns="0" rIns="0" bIns="0" rtlCol="0" anchor="ctr"/>
          <a:lstStyle>
            <a:defPPr>
              <a:defRPr lang="en-US"/>
            </a:defPPr>
            <a:lvl1pPr marL="0" algn="l" defTabSz="914400" rtl="0" eaLnBrk="1" latinLnBrk="0" hangingPunct="1">
              <a:defRPr sz="9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900" kern="1200" dirty="0">
                <a:solidFill>
                  <a:schemeClr val="tx1"/>
                </a:solidFill>
                <a:effectLst/>
                <a:latin typeface="Open Sans" charset="0"/>
                <a:ea typeface="Open Sans" charset="0"/>
                <a:cs typeface="Open Sans" charset="0"/>
              </a:rPr>
              <a:t>Copyright © Texas Education Agency, 2017. All rights reserved.</a:t>
            </a:r>
          </a:p>
        </p:txBody>
      </p:sp>
      <p:sp>
        <p:nvSpPr>
          <p:cNvPr id="12" name="Slide Number Placeholder 5"/>
          <p:cNvSpPr txBox="1">
            <a:spLocks/>
          </p:cNvSpPr>
          <p:nvPr userDrawn="1"/>
        </p:nvSpPr>
        <p:spPr bwMode="white">
          <a:xfrm>
            <a:off x="11439643" y="6516860"/>
            <a:ext cx="385100" cy="293058"/>
          </a:xfrm>
          <a:prstGeom prst="rect">
            <a:avLst/>
          </a:prstGeom>
        </p:spPr>
        <p:txBody>
          <a:bodyPr vert="horz" lIns="0" tIns="0" rIns="0" bIns="0" rtlCol="0" anchor="ctr"/>
          <a:lstStyle>
            <a:defPPr>
              <a:defRPr lang="en-US"/>
            </a:defPPr>
            <a:lvl1pPr marL="0" algn="ctr" defTabSz="914400" rtl="0" eaLnBrk="1" latinLnBrk="0" hangingPunct="1">
              <a:defRPr sz="9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E608A8CB-4E2C-4D2E-96BC-30A48E4C4EB8}" type="slidenum">
              <a:rPr lang="en-US" sz="1050" b="1" i="0" smtClean="0">
                <a:solidFill>
                  <a:srgbClr val="C00000"/>
                </a:solidFill>
                <a:latin typeface="Open Sans SemiBold" charset="0"/>
                <a:ea typeface="Open Sans SemiBold" charset="0"/>
                <a:cs typeface="Open Sans SemiBold" charset="0"/>
              </a:rPr>
              <a:pPr algn="r"/>
              <a:t>‹#›</a:t>
            </a:fld>
            <a:endParaRPr lang="en-US" sz="1050" b="1" i="0" dirty="0">
              <a:solidFill>
                <a:srgbClr val="C00000"/>
              </a:solidFill>
              <a:latin typeface="Open Sans SemiBold" charset="0"/>
              <a:ea typeface="Open Sans SemiBold" charset="0"/>
              <a:cs typeface="Open Sans SemiBold" charset="0"/>
            </a:endParaRPr>
          </a:p>
        </p:txBody>
      </p:sp>
    </p:spTree>
    <p:extLst>
      <p:ext uri="{BB962C8B-B14F-4D97-AF65-F5344CB8AC3E}">
        <p14:creationId xmlns:p14="http://schemas.microsoft.com/office/powerpoint/2010/main" val="103517807"/>
      </p:ext>
    </p:extLst>
  </p:cSld>
  <p:clrMap bg1="lt1" tx1="dk1" bg2="lt2" tx2="dk2" accent1="accent1" accent2="accent2" accent3="accent3" accent4="accent4" accent5="accent5" accent6="accent6" hlink="hlink" folHlink="folHlink"/>
  <p:sldLayoutIdLst>
    <p:sldLayoutId id="2147483826" r:id="rId1"/>
    <p:sldLayoutId id="2147483827" r:id="rId2"/>
    <p:sldLayoutId id="2147483828" r:id="rId3"/>
    <p:sldLayoutId id="2147483829" r:id="rId4"/>
    <p:sldLayoutId id="2147483830" r:id="rId5"/>
    <p:sldLayoutId id="2147483831" r:id="rId6"/>
    <p:sldLayoutId id="2147483832" r:id="rId7"/>
    <p:sldLayoutId id="2147483833" r:id="rId8"/>
    <p:sldLayoutId id="2147483834" r:id="rId9"/>
  </p:sldLayoutIdLst>
  <p:txStyles>
    <p:titleStyle>
      <a:lvl1pPr algn="l" defTabSz="914400" rtl="0" eaLnBrk="1" latinLnBrk="0" hangingPunct="1">
        <a:lnSpc>
          <a:spcPct val="90000"/>
        </a:lnSpc>
        <a:spcBef>
          <a:spcPct val="0"/>
        </a:spcBef>
        <a:buNone/>
        <a:defRPr sz="3600" b="1" i="0" kern="1200" spc="-60" baseline="0">
          <a:solidFill>
            <a:schemeClr val="accent2"/>
          </a:solidFill>
          <a:latin typeface="Open Sans SemiBold" charset="0"/>
          <a:ea typeface="Open Sans SemiBold" charset="0"/>
          <a:cs typeface="Open Sans SemiBold"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2876">
          <p15:clr>
            <a:srgbClr val="F26B43"/>
          </p15:clr>
        </p15:guide>
        <p15:guide id="3" orient="horz" pos="2160">
          <p15:clr>
            <a:srgbClr val="F26B43"/>
          </p15:clr>
        </p15:guide>
        <p15:guide id="4" orient="horz" pos="264">
          <p15:clr>
            <a:srgbClr val="F26B43"/>
          </p15:clr>
        </p15:guide>
        <p15:guide id="6" orient="horz" pos="3877">
          <p15:clr>
            <a:srgbClr val="F26B43"/>
          </p15:clr>
        </p15:guide>
        <p15:guide id="8" pos="2638">
          <p15:clr>
            <a:srgbClr val="F26B43"/>
          </p15:clr>
        </p15:guide>
        <p15:guide id="17" orient="horz" pos="738">
          <p15:clr>
            <a:srgbClr val="F26B43"/>
          </p15:clr>
        </p15:guide>
        <p15:guide id="18" pos="3838">
          <p15:clr>
            <a:srgbClr val="F26B43"/>
          </p15:clr>
        </p15:guide>
        <p15:guide id="19" pos="472">
          <p15:clr>
            <a:srgbClr val="F26B43"/>
          </p15:clr>
        </p15:guide>
        <p15:guide id="20" pos="7446">
          <p15:clr>
            <a:srgbClr val="F26B43"/>
          </p15:clr>
        </p15:guide>
        <p15:guide id="21" pos="4076">
          <p15:clr>
            <a:srgbClr val="F26B43"/>
          </p15:clr>
        </p15:guide>
        <p15:guide id="22" pos="3958">
          <p15:clr>
            <a:srgbClr val="F26B43"/>
          </p15:clr>
        </p15:guide>
        <p15:guide id="23" pos="5042">
          <p15:clr>
            <a:srgbClr val="F26B43"/>
          </p15:clr>
        </p15:guide>
        <p15:guide id="24" pos="5280">
          <p15:clr>
            <a:srgbClr val="F26B43"/>
          </p15:clr>
        </p15:guide>
        <p15:guide id="25" orient="horz" pos="4224">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3.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1.xml"/><Relationship Id="rId1" Type="http://schemas.openxmlformats.org/officeDocument/2006/relationships/slideLayout" Target="../slideLayouts/slideLayout3.xml"/><Relationship Id="rId4" Type="http://schemas.openxmlformats.org/officeDocument/2006/relationships/image" Target="../media/image6.wmf"/></Relationships>
</file>

<file path=ppt/slides/_rels/slide4.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14FBF5DF-D73A-40AF-8ACA-1DE27020C51A}"/>
              </a:ext>
            </a:extLst>
          </p:cNvPr>
          <p:cNvSpPr>
            <a:spLocks noGrp="1"/>
          </p:cNvSpPr>
          <p:nvPr>
            <p:ph type="body" sz="quarter" idx="10"/>
          </p:nvPr>
        </p:nvSpPr>
        <p:spPr/>
        <p:txBody>
          <a:bodyPr rtlCol="0">
            <a:normAutofit/>
          </a:bodyPr>
          <a:lstStyle/>
          <a:p>
            <a:pPr fontAlgn="auto">
              <a:defRPr/>
            </a:pPr>
            <a:r>
              <a:rPr lang="en-US" dirty="0"/>
              <a:t>Welding Trades</a:t>
            </a:r>
          </a:p>
          <a:p>
            <a:pPr lvl="1" fontAlgn="auto">
              <a:spcAft>
                <a:spcPts val="0"/>
              </a:spcAft>
            </a:pPr>
            <a:r>
              <a:rPr lang="en-US">
                <a:solidFill>
                  <a:srgbClr val="4E7CBE">
                    <a:lumMod val="60000"/>
                    <a:lumOff val="40000"/>
                  </a:srgbClr>
                </a:solidFill>
              </a:rPr>
              <a:t>Mild </a:t>
            </a:r>
            <a:r>
              <a:rPr lang="en-US" dirty="0">
                <a:solidFill>
                  <a:srgbClr val="4E7CBE">
                    <a:lumMod val="60000"/>
                    <a:lumOff val="40000"/>
                  </a:srgbClr>
                </a:solidFill>
              </a:rPr>
              <a:t>Steel Welding </a:t>
            </a:r>
          </a:p>
          <a:p>
            <a:pPr fontAlgn="auto">
              <a:defRPr/>
            </a:pP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029756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099" name="Rectangle 4">
            <a:extLst>
              <a:ext uri="{FF2B5EF4-FFF2-40B4-BE49-F238E27FC236}">
                <a16:creationId xmlns:a16="http://schemas.microsoft.com/office/drawing/2014/main" id="{1F3FBB0C-FCCB-4F06-86A1-D44363247C6A}"/>
              </a:ext>
            </a:extLst>
          </p:cNvPr>
          <p:cNvSpPr>
            <a:spLocks noGrp="1" noChangeArrowheads="1"/>
          </p:cNvSpPr>
          <p:nvPr>
            <p:ph type="title"/>
          </p:nvPr>
        </p:nvSpPr>
        <p:spPr/>
        <p:txBody>
          <a:bodyPr/>
          <a:lstStyle/>
          <a:p>
            <a:pPr fontAlgn="auto">
              <a:spcAft>
                <a:spcPts val="0"/>
              </a:spcAft>
              <a:defRPr/>
            </a:pPr>
            <a:r>
              <a:rPr lang="en-US" dirty="0"/>
              <a:t> Objectives</a:t>
            </a:r>
          </a:p>
        </p:txBody>
      </p:sp>
      <p:sp>
        <p:nvSpPr>
          <p:cNvPr id="5125" name="Rectangle 5">
            <a:extLst>
              <a:ext uri="{FF2B5EF4-FFF2-40B4-BE49-F238E27FC236}">
                <a16:creationId xmlns:a16="http://schemas.microsoft.com/office/drawing/2014/main" id="{89BF68EC-8566-48EE-BA1E-8E0900717AE1}"/>
              </a:ext>
            </a:extLst>
          </p:cNvPr>
          <p:cNvSpPr>
            <a:spLocks noGrp="1" noChangeArrowheads="1"/>
          </p:cNvSpPr>
          <p:nvPr>
            <p:ph sz="half" idx="1"/>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1"/>
            <a:r>
              <a:rPr lang="en-US" altLang="en-US" dirty="0"/>
              <a:t>Mild steel is the easiest metal to gas weld</a:t>
            </a:r>
          </a:p>
          <a:p>
            <a:pPr lvl="1"/>
            <a:r>
              <a:rPr lang="en-US" altLang="en-US" dirty="0" err="1"/>
              <a:t>Mig</a:t>
            </a:r>
            <a:r>
              <a:rPr lang="en-US" altLang="en-US" dirty="0"/>
              <a:t> weld using mixed gas</a:t>
            </a:r>
          </a:p>
          <a:p>
            <a:pPr lvl="1"/>
            <a:r>
              <a:rPr lang="en-US" altLang="en-US" dirty="0"/>
              <a:t>Weld flat, vertically, and horizontally with mild steel</a:t>
            </a:r>
          </a:p>
        </p:txBody>
      </p:sp>
      <p:pic>
        <p:nvPicPr>
          <p:cNvPr id="6" name="Picture 6" descr="1832685">
            <a:extLst>
              <a:ext uri="{FF2B5EF4-FFF2-40B4-BE49-F238E27FC236}">
                <a16:creationId xmlns:a16="http://schemas.microsoft.com/office/drawing/2014/main" id="{920FA510-27F0-4569-83E4-AF7F4B134320}"/>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728882" y="4044104"/>
            <a:ext cx="2538769" cy="22475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checke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5125">
                                            <p:txEl>
                                              <p:pRg st="0" end="0"/>
                                            </p:txEl>
                                          </p:spTgt>
                                        </p:tgtEl>
                                        <p:attrNameLst>
                                          <p:attrName>style.visibility</p:attrName>
                                        </p:attrNameLst>
                                      </p:cBhvr>
                                      <p:to>
                                        <p:strVal val="visible"/>
                                      </p:to>
                                    </p:set>
                                    <p:anim calcmode="lin" valueType="num">
                                      <p:cBhvr additive="base">
                                        <p:cTn id="7" dur="500" fill="hold"/>
                                        <p:tgtEl>
                                          <p:spTgt spid="5125">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5125">
                                            <p:txEl>
                                              <p:pRg st="0" end="0"/>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5"/>
                                            </p:cond>
                                          </p:stCondLst>
                                          <p:endCondLst>
                                            <p:cond evt="onStopAudio" delay="0">
                                              <p:tgtEl>
                                                <p:sldTgt/>
                                              </p:tgtEl>
                                            </p:cond>
                                          </p:endCondLst>
                                        </p:cTn>
                                        <p:tgtEl>
                                          <p:sndTgt r:embed="rId3" name="carbrake.wav"/>
                                        </p:tgtEl>
                                      </p:cMediaNode>
                                    </p:audio>
                                  </p:subTnLst>
                                </p:cTn>
                              </p:par>
                              <p:par>
                                <p:cTn id="9" presetID="2" presetClass="entr" presetSubtype="2" fill="hold" grpId="0" nodeType="withEffect">
                                  <p:stCondLst>
                                    <p:cond delay="0"/>
                                  </p:stCondLst>
                                  <p:childTnLst>
                                    <p:set>
                                      <p:cBhvr>
                                        <p:cTn id="10" dur="1" fill="hold">
                                          <p:stCondLst>
                                            <p:cond delay="0"/>
                                          </p:stCondLst>
                                        </p:cTn>
                                        <p:tgtEl>
                                          <p:spTgt spid="5125">
                                            <p:txEl>
                                              <p:pRg st="1" end="1"/>
                                            </p:txEl>
                                          </p:spTgt>
                                        </p:tgtEl>
                                        <p:attrNameLst>
                                          <p:attrName>style.visibility</p:attrName>
                                        </p:attrNameLst>
                                      </p:cBhvr>
                                      <p:to>
                                        <p:strVal val="visible"/>
                                      </p:to>
                                    </p:set>
                                    <p:anim calcmode="lin" valueType="num">
                                      <p:cBhvr additive="base">
                                        <p:cTn id="11" dur="500" fill="hold"/>
                                        <p:tgtEl>
                                          <p:spTgt spid="5125">
                                            <p:txEl>
                                              <p:pRg st="1" end="1"/>
                                            </p:txEl>
                                          </p:spTgt>
                                        </p:tgtEl>
                                        <p:attrNameLst>
                                          <p:attrName>ppt_x</p:attrName>
                                        </p:attrNameLst>
                                      </p:cBhvr>
                                      <p:tavLst>
                                        <p:tav tm="0">
                                          <p:val>
                                            <p:strVal val="1+#ppt_w/2"/>
                                          </p:val>
                                        </p:tav>
                                        <p:tav tm="100000">
                                          <p:val>
                                            <p:strVal val="#ppt_x"/>
                                          </p:val>
                                        </p:tav>
                                      </p:tavLst>
                                    </p:anim>
                                    <p:anim calcmode="lin" valueType="num">
                                      <p:cBhvr additive="base">
                                        <p:cTn id="12" dur="500" fill="hold"/>
                                        <p:tgtEl>
                                          <p:spTgt spid="5125">
                                            <p:txEl>
                                              <p:pRg st="1" end="1"/>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9"/>
                                            </p:cond>
                                          </p:stCondLst>
                                          <p:endCondLst>
                                            <p:cond evt="onStopAudio" delay="0">
                                              <p:tgtEl>
                                                <p:sldTgt/>
                                              </p:tgtEl>
                                            </p:cond>
                                          </p:endCondLst>
                                        </p:cTn>
                                        <p:tgtEl>
                                          <p:sndTgt r:embed="rId3" name="carbrake.wav"/>
                                        </p:tgtEl>
                                      </p:cMediaNode>
                                    </p:audio>
                                  </p:subTnLst>
                                </p:cTn>
                              </p:par>
                              <p:par>
                                <p:cTn id="13" presetID="2" presetClass="entr" presetSubtype="2" fill="hold" grpId="0" nodeType="withEffect">
                                  <p:stCondLst>
                                    <p:cond delay="0"/>
                                  </p:stCondLst>
                                  <p:childTnLst>
                                    <p:set>
                                      <p:cBhvr>
                                        <p:cTn id="14" dur="1" fill="hold">
                                          <p:stCondLst>
                                            <p:cond delay="0"/>
                                          </p:stCondLst>
                                        </p:cTn>
                                        <p:tgtEl>
                                          <p:spTgt spid="5125">
                                            <p:txEl>
                                              <p:pRg st="2" end="2"/>
                                            </p:txEl>
                                          </p:spTgt>
                                        </p:tgtEl>
                                        <p:attrNameLst>
                                          <p:attrName>style.visibility</p:attrName>
                                        </p:attrNameLst>
                                      </p:cBhvr>
                                      <p:to>
                                        <p:strVal val="visible"/>
                                      </p:to>
                                    </p:set>
                                    <p:anim calcmode="lin" valueType="num">
                                      <p:cBhvr additive="base">
                                        <p:cTn id="15" dur="500" fill="hold"/>
                                        <p:tgtEl>
                                          <p:spTgt spid="5125">
                                            <p:txEl>
                                              <p:pRg st="2" end="2"/>
                                            </p:txEl>
                                          </p:spTgt>
                                        </p:tgtEl>
                                        <p:attrNameLst>
                                          <p:attrName>ppt_x</p:attrName>
                                        </p:attrNameLst>
                                      </p:cBhvr>
                                      <p:tavLst>
                                        <p:tav tm="0">
                                          <p:val>
                                            <p:strVal val="1+#ppt_w/2"/>
                                          </p:val>
                                        </p:tav>
                                        <p:tav tm="100000">
                                          <p:val>
                                            <p:strVal val="#ppt_x"/>
                                          </p:val>
                                        </p:tav>
                                      </p:tavLst>
                                    </p:anim>
                                    <p:anim calcmode="lin" valueType="num">
                                      <p:cBhvr additive="base">
                                        <p:cTn id="16" dur="500" fill="hold"/>
                                        <p:tgtEl>
                                          <p:spTgt spid="5125">
                                            <p:txEl>
                                              <p:pRg st="2" end="2"/>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13"/>
                                            </p:cond>
                                          </p:stCondLst>
                                          <p:endCondLst>
                                            <p:cond evt="onStopAudio" delay="0">
                                              <p:tgtEl>
                                                <p:sldTgt/>
                                              </p:tgtEl>
                                            </p:cond>
                                          </p:endCondLst>
                                        </p:cTn>
                                        <p:tgtEl>
                                          <p:sndTgt r:embed="rId3" name="carbrake.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5" grpId="0" build="p" autoUpdateAnimBg="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Rectangle 11">
            <a:extLst>
              <a:ext uri="{FF2B5EF4-FFF2-40B4-BE49-F238E27FC236}">
                <a16:creationId xmlns:a16="http://schemas.microsoft.com/office/drawing/2014/main" id="{E65FC989-B1A9-46C2-BFBB-8EFB70541012}"/>
              </a:ext>
            </a:extLst>
          </p:cNvPr>
          <p:cNvSpPr>
            <a:spLocks noGrp="1" noChangeArrowheads="1"/>
          </p:cNvSpPr>
          <p:nvPr>
            <p:ph type="title"/>
          </p:nvPr>
        </p:nvSpPr>
        <p:spPr/>
        <p:txBody>
          <a:bodyPr/>
          <a:lstStyle/>
          <a:p>
            <a:pPr fontAlgn="auto">
              <a:spcAft>
                <a:spcPts val="0"/>
              </a:spcAft>
              <a:defRPr/>
            </a:pPr>
            <a:r>
              <a:rPr lang="en-US"/>
              <a:t>Material You Need</a:t>
            </a:r>
          </a:p>
        </p:txBody>
      </p:sp>
      <p:sp>
        <p:nvSpPr>
          <p:cNvPr id="22532" name="Rectangle 5">
            <a:extLst>
              <a:ext uri="{FF2B5EF4-FFF2-40B4-BE49-F238E27FC236}">
                <a16:creationId xmlns:a16="http://schemas.microsoft.com/office/drawing/2014/main" id="{36A7161B-EC38-4259-AD58-D4B02FF81B34}"/>
              </a:ext>
            </a:extLst>
          </p:cNvPr>
          <p:cNvSpPr>
            <a:spLocks noGrp="1" noChangeArrowheads="1"/>
          </p:cNvSpPr>
          <p:nvPr>
            <p:ph sz="half" idx="1"/>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r>
              <a:rPr lang="en-US" altLang="en-US" dirty="0"/>
              <a:t>3 x 6 3/8” steel plate</a:t>
            </a:r>
          </a:p>
          <a:p>
            <a:pPr lvl="1"/>
            <a:r>
              <a:rPr lang="en-US" altLang="en-US" dirty="0"/>
              <a:t>.035 </a:t>
            </a:r>
            <a:r>
              <a:rPr lang="en-US" altLang="en-US" dirty="0" err="1"/>
              <a:t>mig</a:t>
            </a:r>
            <a:r>
              <a:rPr lang="en-US" altLang="en-US" dirty="0"/>
              <a:t> wire</a:t>
            </a:r>
          </a:p>
          <a:p>
            <a:pPr lvl="1"/>
            <a:r>
              <a:rPr lang="en-US" altLang="en-US" dirty="0"/>
              <a:t>Gas 75%-25% (argon, carbon dioxide)</a:t>
            </a:r>
          </a:p>
        </p:txBody>
      </p:sp>
      <p:pic>
        <p:nvPicPr>
          <p:cNvPr id="22533" name="Picture 4" descr="4112077">
            <a:extLst>
              <a:ext uri="{FF2B5EF4-FFF2-40B4-BE49-F238E27FC236}">
                <a16:creationId xmlns:a16="http://schemas.microsoft.com/office/drawing/2014/main" id="{BB4342BB-30C8-41F5-ACF2-A1DFDE567B9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543800" y="3276600"/>
            <a:ext cx="2286000" cy="2171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2">
            <a:extLst>
              <a:ext uri="{FF2B5EF4-FFF2-40B4-BE49-F238E27FC236}">
                <a16:creationId xmlns:a16="http://schemas.microsoft.com/office/drawing/2014/main" id="{442E57F3-2D59-42A3-BC6A-DCA6833992E2}"/>
              </a:ext>
            </a:extLst>
          </p:cNvPr>
          <p:cNvSpPr>
            <a:spLocks noGrp="1" noChangeArrowheads="1"/>
          </p:cNvSpPr>
          <p:nvPr>
            <p:ph type="title"/>
          </p:nvPr>
        </p:nvSpPr>
        <p:spPr/>
        <p:txBody>
          <a:bodyPr/>
          <a:lstStyle/>
          <a:p>
            <a:pPr fontAlgn="auto">
              <a:spcAft>
                <a:spcPts val="0"/>
              </a:spcAft>
              <a:defRPr/>
            </a:pPr>
            <a:r>
              <a:rPr lang="en-US"/>
              <a:t>Equipment Needed</a:t>
            </a:r>
            <a:endParaRPr lang="en-US" sz="4300"/>
          </a:p>
        </p:txBody>
      </p:sp>
      <p:sp>
        <p:nvSpPr>
          <p:cNvPr id="23556" name="Rectangle 3">
            <a:extLst>
              <a:ext uri="{FF2B5EF4-FFF2-40B4-BE49-F238E27FC236}">
                <a16:creationId xmlns:a16="http://schemas.microsoft.com/office/drawing/2014/main" id="{8F8A9B88-D303-4B81-AB3C-2CABB74A574C}"/>
              </a:ext>
            </a:extLst>
          </p:cNvPr>
          <p:cNvSpPr>
            <a:spLocks noGrp="1" noChangeArrowheads="1"/>
          </p:cNvSpPr>
          <p:nvPr>
            <p:ph sz="half" idx="1"/>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1"/>
            <a:r>
              <a:rPr lang="en-US" altLang="en-US" dirty="0"/>
              <a:t>Personal safety equipment</a:t>
            </a:r>
          </a:p>
          <a:p>
            <a:pPr lvl="1"/>
            <a:r>
              <a:rPr lang="en-US" altLang="en-US" dirty="0" err="1"/>
              <a:t>Mig</a:t>
            </a:r>
            <a:r>
              <a:rPr lang="en-US" altLang="en-US" dirty="0"/>
              <a:t> machine</a:t>
            </a:r>
          </a:p>
          <a:p>
            <a:pPr lvl="1"/>
            <a:r>
              <a:rPr lang="en-US" altLang="en-US" dirty="0" err="1"/>
              <a:t>Mig</a:t>
            </a:r>
            <a:r>
              <a:rPr lang="en-US" altLang="en-US" dirty="0"/>
              <a:t> gun</a:t>
            </a:r>
          </a:p>
        </p:txBody>
      </p:sp>
      <p:pic>
        <p:nvPicPr>
          <p:cNvPr id="23557" name="Picture 7" descr="1615210">
            <a:extLst>
              <a:ext uri="{FF2B5EF4-FFF2-40B4-BE49-F238E27FC236}">
                <a16:creationId xmlns:a16="http://schemas.microsoft.com/office/drawing/2014/main" id="{441E006F-E253-4A27-962E-D5A46F10EA2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391400" y="1586706"/>
            <a:ext cx="3505200" cy="2935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a:extLst>
              <a:ext uri="{FF2B5EF4-FFF2-40B4-BE49-F238E27FC236}">
                <a16:creationId xmlns:a16="http://schemas.microsoft.com/office/drawing/2014/main" id="{7DC9960B-D780-4D1D-A07C-7757E2A79AB7}"/>
              </a:ext>
            </a:extLst>
          </p:cNvPr>
          <p:cNvSpPr>
            <a:spLocks noGrp="1" noChangeArrowheads="1"/>
          </p:cNvSpPr>
          <p:nvPr>
            <p:ph type="title"/>
          </p:nvPr>
        </p:nvSpPr>
        <p:spPr/>
        <p:txBody>
          <a:bodyPr/>
          <a:lstStyle/>
          <a:p>
            <a:pPr fontAlgn="auto">
              <a:spcAft>
                <a:spcPts val="0"/>
              </a:spcAft>
              <a:defRPr/>
            </a:pPr>
            <a:r>
              <a:rPr lang="en-US"/>
              <a:t>LABS</a:t>
            </a:r>
            <a:endParaRPr lang="en-US" sz="4300"/>
          </a:p>
        </p:txBody>
      </p:sp>
      <p:sp>
        <p:nvSpPr>
          <p:cNvPr id="24579" name="Rectangle 3">
            <a:extLst>
              <a:ext uri="{FF2B5EF4-FFF2-40B4-BE49-F238E27FC236}">
                <a16:creationId xmlns:a16="http://schemas.microsoft.com/office/drawing/2014/main" id="{976A7C0A-EF60-436B-9B8C-B77163C4AC53}"/>
              </a:ext>
            </a:extLst>
          </p:cNvPr>
          <p:cNvSpPr>
            <a:spLocks noGrp="1" noChangeArrowheads="1"/>
          </p:cNvSpPr>
          <p:nvPr>
            <p:ph sz="half" idx="1"/>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495300" indent="-495300">
              <a:lnSpc>
                <a:spcPct val="80000"/>
              </a:lnSpc>
              <a:buFont typeface="Arial" panose="020B0604020202020204" pitchFamily="34" charset="0"/>
              <a:buNone/>
            </a:pPr>
            <a:r>
              <a:rPr lang="en-US" altLang="en-US" dirty="0"/>
              <a:t>Students will rotate through four labs to complete mild steel welding:</a:t>
            </a:r>
          </a:p>
          <a:p>
            <a:pPr marL="763588" lvl="1" indent="-419100">
              <a:lnSpc>
                <a:spcPct val="80000"/>
              </a:lnSpc>
            </a:pPr>
            <a:r>
              <a:rPr lang="en-US" altLang="en-US" dirty="0"/>
              <a:t>Lab 1: Flat Welding</a:t>
            </a:r>
          </a:p>
          <a:p>
            <a:pPr marL="763588" lvl="1" indent="-419100">
              <a:lnSpc>
                <a:spcPct val="80000"/>
              </a:lnSpc>
            </a:pPr>
            <a:r>
              <a:rPr lang="en-US" altLang="en-US" dirty="0"/>
              <a:t>Lab 2: Vertical Welding</a:t>
            </a:r>
          </a:p>
          <a:p>
            <a:pPr marL="763588" lvl="1" indent="-419100">
              <a:lnSpc>
                <a:spcPct val="80000"/>
              </a:lnSpc>
            </a:pPr>
            <a:r>
              <a:rPr lang="en-US" altLang="en-US" dirty="0"/>
              <a:t>Lab 3: Horizontal Welding</a:t>
            </a:r>
          </a:p>
          <a:p>
            <a:pPr marL="763588" lvl="1" indent="-419100">
              <a:lnSpc>
                <a:spcPct val="80000"/>
              </a:lnSpc>
            </a:pPr>
            <a:r>
              <a:rPr lang="en-US" altLang="en-US" dirty="0"/>
              <a:t>Lab 4: Lap Welding</a:t>
            </a:r>
          </a:p>
          <a:p>
            <a:pPr marL="495300" indent="-495300">
              <a:lnSpc>
                <a:spcPct val="80000"/>
              </a:lnSpc>
              <a:buFont typeface="Arial" panose="020B0604020202020204" pitchFamily="34" charset="0"/>
              <a:buNone/>
            </a:pPr>
            <a:endParaRPr lang="en-US" altLang="en-US" sz="2400" dirty="0"/>
          </a:p>
        </p:txBody>
      </p:sp>
      <p:pic>
        <p:nvPicPr>
          <p:cNvPr id="24580" name="Picture 5" descr="2242436">
            <a:extLst>
              <a:ext uri="{FF2B5EF4-FFF2-40B4-BE49-F238E27FC236}">
                <a16:creationId xmlns:a16="http://schemas.microsoft.com/office/drawing/2014/main" id="{73631448-D379-43B1-9C27-A28DFE5F1E2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20000" y="3505200"/>
            <a:ext cx="2362200" cy="2174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a:extLst>
              <a:ext uri="{FF2B5EF4-FFF2-40B4-BE49-F238E27FC236}">
                <a16:creationId xmlns:a16="http://schemas.microsoft.com/office/drawing/2014/main" id="{6E8DD906-0A4D-4811-AA20-C3BB83AC93FE}"/>
              </a:ext>
            </a:extLst>
          </p:cNvPr>
          <p:cNvSpPr>
            <a:spLocks noGrp="1" noChangeArrowheads="1"/>
          </p:cNvSpPr>
          <p:nvPr>
            <p:ph type="title"/>
          </p:nvPr>
        </p:nvSpPr>
        <p:spPr/>
        <p:txBody>
          <a:bodyPr/>
          <a:lstStyle/>
          <a:p>
            <a:pPr fontAlgn="auto">
              <a:spcAft>
                <a:spcPts val="0"/>
              </a:spcAft>
              <a:defRPr/>
            </a:pPr>
            <a:r>
              <a:rPr lang="en-US"/>
              <a:t>Steps:</a:t>
            </a:r>
          </a:p>
        </p:txBody>
      </p:sp>
      <p:sp>
        <p:nvSpPr>
          <p:cNvPr id="25603" name="Rectangle 3">
            <a:extLst>
              <a:ext uri="{FF2B5EF4-FFF2-40B4-BE49-F238E27FC236}">
                <a16:creationId xmlns:a16="http://schemas.microsoft.com/office/drawing/2014/main" id="{81FE2EA4-98AE-4044-BE93-9B234A3DD4C8}"/>
              </a:ext>
            </a:extLst>
          </p:cNvPr>
          <p:cNvSpPr>
            <a:spLocks noGrp="1" noChangeArrowheads="1"/>
          </p:cNvSpPr>
          <p:nvPr>
            <p:ph sz="half" idx="1"/>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457200" indent="-457200">
              <a:buFont typeface="+mj-lt"/>
              <a:buAutoNum type="arabicPeriod"/>
            </a:pPr>
            <a:r>
              <a:rPr lang="en-US" altLang="en-US" dirty="0"/>
              <a:t>Set - up</a:t>
            </a:r>
          </a:p>
          <a:p>
            <a:pPr marL="457200" indent="-457200">
              <a:buFont typeface="+mj-lt"/>
              <a:buAutoNum type="arabicPeriod"/>
            </a:pPr>
            <a:r>
              <a:rPr lang="en-US" altLang="en-US" dirty="0"/>
              <a:t>Weld</a:t>
            </a:r>
          </a:p>
          <a:p>
            <a:pPr marL="457200" indent="-457200">
              <a:buFont typeface="+mj-lt"/>
              <a:buAutoNum type="arabicPeriod"/>
            </a:pPr>
            <a:r>
              <a:rPr lang="en-US" altLang="en-US" dirty="0"/>
              <a:t>Clean-up and inspection</a:t>
            </a:r>
          </a:p>
        </p:txBody>
      </p:sp>
      <p:sp>
        <p:nvSpPr>
          <p:cNvPr id="25604" name="Rectangle 4">
            <a:extLst>
              <a:ext uri="{FF2B5EF4-FFF2-40B4-BE49-F238E27FC236}">
                <a16:creationId xmlns:a16="http://schemas.microsoft.com/office/drawing/2014/main" id="{D94E5396-B15C-401E-8326-74B2F97584FF}"/>
              </a:ext>
            </a:extLst>
          </p:cNvPr>
          <p:cNvSpPr>
            <a:spLocks noGrp="1" noChangeArrowheads="1"/>
          </p:cNvSpPr>
          <p:nvPr>
            <p:ph type="body" sz="half" idx="4294967295"/>
          </p:nvPr>
        </p:nvSpPr>
        <p:spPr bwMode="auto">
          <a:xfrm>
            <a:off x="7889081" y="5247285"/>
            <a:ext cx="3126582" cy="431996"/>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gn="ctr">
              <a:buFont typeface="Wingdings" panose="05000000000000000000" pitchFamily="2" charset="2"/>
              <a:buNone/>
            </a:pPr>
            <a:r>
              <a:rPr lang="en-US" altLang="en-US" sz="2000" b="1" dirty="0">
                <a:solidFill>
                  <a:srgbClr val="E21914"/>
                </a:solidFill>
              </a:rPr>
              <a:t>Keep Safety in Mind </a:t>
            </a:r>
          </a:p>
          <a:p>
            <a:pPr algn="ctr"/>
            <a:endParaRPr lang="en-US" altLang="en-US" sz="2200" b="1" dirty="0">
              <a:solidFill>
                <a:srgbClr val="E21914"/>
              </a:solidFill>
            </a:endParaRPr>
          </a:p>
        </p:txBody>
      </p:sp>
      <p:pic>
        <p:nvPicPr>
          <p:cNvPr id="25605" name="Picture 5" descr="1602912">
            <a:extLst>
              <a:ext uri="{FF2B5EF4-FFF2-40B4-BE49-F238E27FC236}">
                <a16:creationId xmlns:a16="http://schemas.microsoft.com/office/drawing/2014/main" id="{FFF63586-D2AA-46EC-B672-BC92562752D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153400" y="2846985"/>
            <a:ext cx="2209800" cy="2124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theme/theme1.xml><?xml version="1.0" encoding="utf-8"?>
<a:theme xmlns:a="http://schemas.openxmlformats.org/drawingml/2006/main" name="2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5A508723-CE50-461D-9A6A-E6D3C9F5651A}"/>
    </a:ext>
  </a:extLst>
</a:theme>
</file>

<file path=ppt/theme/theme2.xml><?xml version="1.0" encoding="utf-8"?>
<a:theme xmlns:a="http://schemas.openxmlformats.org/drawingml/2006/main" name="3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F8C53487-7124-4AE1-8CBC-7355D7BEE90F}"/>
    </a:ext>
  </a:extLst>
</a:theme>
</file>

<file path=ppt/theme/theme3.xml><?xml version="1.0" encoding="utf-8"?>
<a:theme xmlns:a="http://schemas.openxmlformats.org/drawingml/2006/main" name="4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F8C53487-7124-4AE1-8CBC-7355D7BEE90F}"/>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FC82BBDCC32AD74AB640967B88EF271F" ma:contentTypeVersion="11" ma:contentTypeDescription="Create a new document." ma:contentTypeScope="" ma:versionID="3260728671e633f113ffedab895acd2b">
  <xsd:schema xmlns:xsd="http://www.w3.org/2001/XMLSchema" xmlns:xs="http://www.w3.org/2001/XMLSchema" xmlns:p="http://schemas.microsoft.com/office/2006/metadata/properties" xmlns:ns1="http://schemas.microsoft.com/sharepoint/v3" xmlns:ns2="56ea17bb-c96d-4826-b465-01eec0dd23dd" xmlns:ns3="05d88611-e516-4d1a-b12e-39107e78b3d0" targetNamespace="http://schemas.microsoft.com/office/2006/metadata/properties" ma:root="true" ma:fieldsID="118e6586c7b7a065353eb7d290f10c3b" ns1:_="" ns2:_="" ns3:_="">
    <xsd:import namespace="http://schemas.microsoft.com/sharepoint/v3"/>
    <xsd:import namespace="56ea17bb-c96d-4826-b465-01eec0dd23dd"/>
    <xsd:import namespace="05d88611-e516-4d1a-b12e-39107e78b3d0"/>
    <xsd:element name="properties">
      <xsd:complexType>
        <xsd:sequence>
          <xsd:element name="documentManagement">
            <xsd:complexType>
              <xsd:all>
                <xsd:element ref="ns2:UniqueSourceRef" minOccurs="0"/>
                <xsd:element ref="ns2:FileHash" minOccurs="0"/>
                <xsd:element ref="ns3:SharedWithUsers" minOccurs="0"/>
                <xsd:element ref="ns3:SharedWithDetails" minOccurs="0"/>
                <xsd:element ref="ns3:SharingHintHash" minOccurs="0"/>
                <xsd:element ref="ns3:LastSharedByTime" minOccurs="0"/>
                <xsd:element ref="ns3:LastSharedByUser" minOccurs="0"/>
                <xsd:element ref="ns1:DetailLink" minOccurs="0"/>
                <xsd:element ref="ns2:MediaServiceMetadata" minOccurs="0"/>
                <xsd:element ref="ns2:MediaServiceFastMetadata"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DetailLink" ma:index="15" nillable="true" ma:displayName="Detail Link" ma:description="Link for page for clicking through for details " ma:internalName="DetailLink">
      <xsd:complexType>
        <xsd:complexContent>
          <xsd:extension base="dms:URL">
            <xsd:sequence>
              <xsd:element name="Url" type="dms:ValidUrl" minOccurs="0" nillable="true"/>
              <xsd:element name="Description" type="xsd:string"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56ea17bb-c96d-4826-b465-01eec0dd23dd" elementFormDefault="qualified">
    <xsd:import namespace="http://schemas.microsoft.com/office/2006/documentManagement/types"/>
    <xsd:import namespace="http://schemas.microsoft.com/office/infopath/2007/PartnerControls"/>
    <xsd:element name="UniqueSourceRef" ma:index="8" nillable="true" ma:displayName="UniqueSourceRef" ma:internalName="UniqueSourceRef">
      <xsd:simpleType>
        <xsd:restriction base="dms:Note">
          <xsd:maxLength value="255"/>
        </xsd:restriction>
      </xsd:simpleType>
    </xsd:element>
    <xsd:element name="FileHash" ma:index="9" nillable="true" ma:displayName="FileHash" ma:internalName="FileHash">
      <xsd:simpleType>
        <xsd:restriction base="dms:Note">
          <xsd:maxLength value="255"/>
        </xsd:restriction>
      </xsd:simpleType>
    </xsd:element>
    <xsd:element name="MediaServiceMetadata" ma:index="16" nillable="true" ma:displayName="MediaServiceMetadata" ma:description="" ma:hidden="true" ma:internalName="MediaServiceMetadata" ma:readOnly="true">
      <xsd:simpleType>
        <xsd:restriction base="dms:Note"/>
      </xsd:simpleType>
    </xsd:element>
    <xsd:element name="MediaServiceFastMetadata" ma:index="17" nillable="true" ma:displayName="MediaServiceFastMetadata" ma:description="" ma:hidden="true" ma:internalName="MediaServiceFastMetadata" ma:readOnly="true">
      <xsd:simpleType>
        <xsd:restriction base="dms:Note"/>
      </xsd:simpleType>
    </xsd:element>
    <xsd:element name="MediaServiceDateTaken" ma:index="18" nillable="true" ma:displayName="MediaServiceDateTaken" ma:description="" ma:hidden="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5d88611-e516-4d1a-b12e-39107e78b3d0" elementFormDefault="qualified">
    <xsd:import namespace="http://schemas.microsoft.com/office/2006/documentManagement/types"/>
    <xsd:import namespace="http://schemas.microsoft.com/office/infopath/2007/PartnerControls"/>
    <xsd:element name="SharedWithUsers" ma:index="10"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description="" ma:internalName="SharedWithDetails" ma:readOnly="true">
      <xsd:simpleType>
        <xsd:restriction base="dms:Note">
          <xsd:maxLength value="255"/>
        </xsd:restriction>
      </xsd:simpleType>
    </xsd:element>
    <xsd:element name="SharingHintHash" ma:index="12" nillable="true" ma:displayName="Sharing Hint Hash" ma:description="" ma:hidden="true" ma:internalName="SharingHintHash" ma:readOnly="true">
      <xsd:simpleType>
        <xsd:restriction base="dms:Text"/>
      </xsd:simpleType>
    </xsd:element>
    <xsd:element name="LastSharedByTime" ma:index="13" nillable="true" ma:displayName="Last Shared By Time" ma:description="" ma:internalName="LastSharedByTime" ma:readOnly="true">
      <xsd:simpleType>
        <xsd:restriction base="dms:DateTime"/>
      </xsd:simpleType>
    </xsd:element>
    <xsd:element name="LastSharedByUser" ma:index="14" nillable="true" ma:displayName="Last Shared By User" ma:description="" ma:internalName="LastSharedByUse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FileHash xmlns="56ea17bb-c96d-4826-b465-01eec0dd23dd" xsi:nil="true"/>
    <DetailLink xmlns="http://schemas.microsoft.com/sharepoint/v3">
      <Url xsi:nil="true"/>
      <Description xsi:nil="true"/>
    </DetailLink>
    <UniqueSourceRef xmlns="56ea17bb-c96d-4826-b465-01eec0dd23dd"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077C5653-F1B1-41E2-918D-E9E2724FB9D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56ea17bb-c96d-4826-b465-01eec0dd23dd"/>
    <ds:schemaRef ds:uri="05d88611-e516-4d1a-b12e-39107e78b3d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371B5C7F-2497-4FAB-9E2E-E6A7EB669C3E}">
  <ds:schemaRefs>
    <ds:schemaRef ds:uri="56ea17bb-c96d-4826-b465-01eec0dd23dd"/>
    <ds:schemaRef ds:uri="http://schemas.microsoft.com/office/2006/documentManagement/types"/>
    <ds:schemaRef ds:uri="http://purl.org/dc/dcmitype/"/>
    <ds:schemaRef ds:uri="http://schemas.microsoft.com/office/infopath/2007/PartnerControls"/>
    <ds:schemaRef ds:uri="http://schemas.microsoft.com/sharepoint/v3"/>
    <ds:schemaRef ds:uri="http://purl.org/dc/elements/1.1/"/>
    <ds:schemaRef ds:uri="http://www.w3.org/XML/1998/namespace"/>
    <ds:schemaRef ds:uri="http://schemas.microsoft.com/office/2006/metadata/properties"/>
    <ds:schemaRef ds:uri="http://schemas.openxmlformats.org/package/2006/metadata/core-properties"/>
    <ds:schemaRef ds:uri="05d88611-e516-4d1a-b12e-39107e78b3d0"/>
    <ds:schemaRef ds:uri="http://purl.org/dc/terms/"/>
  </ds:schemaRefs>
</ds:datastoreItem>
</file>

<file path=customXml/itemProps3.xml><?xml version="1.0" encoding="utf-8"?>
<ds:datastoreItem xmlns:ds="http://schemas.openxmlformats.org/officeDocument/2006/customXml" ds:itemID="{E510B6C6-E837-483C-A857-03CE8FC2D022}">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Draft Deliverable 7- PPT Template</Template>
  <TotalTime>38</TotalTime>
  <Words>127</Words>
  <Application>Microsoft Office PowerPoint</Application>
  <PresentationFormat>Widescreen</PresentationFormat>
  <Paragraphs>30</Paragraphs>
  <Slides>7</Slides>
  <Notes>1</Notes>
  <HiddenSlides>0</HiddenSlides>
  <MMClips>0</MMClips>
  <ScaleCrop>false</ScaleCrop>
  <HeadingPairs>
    <vt:vector size="6" baseType="variant">
      <vt:variant>
        <vt:lpstr>Fonts Used</vt:lpstr>
      </vt:variant>
      <vt:variant>
        <vt:i4>7</vt:i4>
      </vt:variant>
      <vt:variant>
        <vt:lpstr>Theme</vt:lpstr>
      </vt:variant>
      <vt:variant>
        <vt:i4>3</vt:i4>
      </vt:variant>
      <vt:variant>
        <vt:lpstr>Slide Titles</vt:lpstr>
      </vt:variant>
      <vt:variant>
        <vt:i4>7</vt:i4>
      </vt:variant>
    </vt:vector>
  </HeadingPairs>
  <TitlesOfParts>
    <vt:vector size="17" baseType="lpstr">
      <vt:lpstr>.AppleSystemUIFont</vt:lpstr>
      <vt:lpstr>Arial</vt:lpstr>
      <vt:lpstr>Calibri</vt:lpstr>
      <vt:lpstr>Open Sans</vt:lpstr>
      <vt:lpstr>Open Sans SemiBold</vt:lpstr>
      <vt:lpstr>Times New Roman</vt:lpstr>
      <vt:lpstr>Wingdings</vt:lpstr>
      <vt:lpstr>2_Office Theme</vt:lpstr>
      <vt:lpstr>3_Office Theme</vt:lpstr>
      <vt:lpstr>4_Office Theme</vt:lpstr>
      <vt:lpstr>PowerPoint Presentation</vt:lpstr>
      <vt:lpstr>PowerPoint Presentation</vt:lpstr>
      <vt:lpstr> Objectives</vt:lpstr>
      <vt:lpstr>Material You Need</vt:lpstr>
      <vt:lpstr>Equipment Needed</vt:lpstr>
      <vt:lpstr>LABS</vt:lpstr>
      <vt:lpstr>Steps: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Swati Gupta</dc:creator>
  <cp:lastModifiedBy>Mahua Majumdar</cp:lastModifiedBy>
  <cp:revision>10</cp:revision>
  <cp:lastPrinted>2017-07-07T16:17:37Z</cp:lastPrinted>
  <dcterms:created xsi:type="dcterms:W3CDTF">2017-07-11T23:58:30Z</dcterms:created>
  <dcterms:modified xsi:type="dcterms:W3CDTF">2017-07-21T16:20:31Z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0x010100FC82BBDCC32AD74AB640967B88EF271F</vt:lpwstr>
  </property>
</Properties>
</file>