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15"/>
  </p:notesMasterIdLst>
  <p:sldIdLst>
    <p:sldId id="321" r:id="rId7"/>
    <p:sldId id="332" r:id="rId8"/>
    <p:sldId id="325" r:id="rId9"/>
    <p:sldId id="326" r:id="rId10"/>
    <p:sldId id="333" r:id="rId11"/>
    <p:sldId id="334" r:id="rId12"/>
    <p:sldId id="335" r:id="rId13"/>
    <p:sldId id="336" r:id="rId14"/>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5190" autoAdjust="0"/>
  </p:normalViewPr>
  <p:slideViewPr>
    <p:cSldViewPr snapToGrid="0">
      <p:cViewPr varScale="1">
        <p:scale>
          <a:sx n="112" d="100"/>
          <a:sy n="112" d="100"/>
        </p:scale>
        <p:origin x="355"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DA2486-D263-4E13-9927-84FD8A60D95C}"/>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145EBA7-4D61-4739-B80E-E18E36FC83C3}"/>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0DD02D21-C24F-4BC9-8AF9-63CC1B590873}" type="datetimeFigureOut">
              <a:rPr lang="en-US"/>
              <a:pPr>
                <a:defRPr/>
              </a:pPr>
              <a:t>7/25/2017</a:t>
            </a:fld>
            <a:endParaRPr lang="en-US"/>
          </a:p>
        </p:txBody>
      </p:sp>
      <p:sp>
        <p:nvSpPr>
          <p:cNvPr id="4" name="Slide Image Placeholder 3">
            <a:extLst>
              <a:ext uri="{FF2B5EF4-FFF2-40B4-BE49-F238E27FC236}">
                <a16:creationId xmlns:a16="http://schemas.microsoft.com/office/drawing/2014/main" id="{8633873B-838A-469D-9DC8-5313E00BD04B}"/>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CF8878D8-470A-4AD7-826A-2731AEDF7541}"/>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002BB84-8161-42E3-97E9-36B911FA7FDD}"/>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D1984ED-0356-43D0-8DE8-CFC85E883A7C}"/>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2C3F4672-7CB4-4CB5-A80E-B62D6F83200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E18661E-61CD-49E3-B182-6A1A26B5EC69}"/>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95E0A384-27D5-4AFA-89E4-B79427B86F2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B4564511-189B-42C7-9C75-195D8365CCF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6CEF7067-DF6F-4D36-9578-240CC0079B31}"/>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64701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D70647F-33C0-4C75-A221-E4264062E8F3}"/>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19EFC8F-FF89-40D7-8B59-E74D9FCF9ED6}"/>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EE55A5E3-D4C4-41A9-B632-C6B8F84C7083}"/>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439257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360400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05166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73149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60870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161667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6082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140045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1400696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27148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94ABC5-A50E-4A80-8203-28FA19C55272}"/>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CB872544-1DA7-4D08-95E2-0CA5A53741C2}"/>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05137739-2A2A-4149-A31D-F4AFBFB861C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166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6889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2276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42314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696359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423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B618BA9-0C53-453E-8623-766A2E4CBFC7}"/>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497476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76E4DDB8-DC9D-407F-85ED-96C69BF066B1}"/>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1C288B48-B504-4778-91F0-EC08D36068C8}"/>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22D4E03B-1F6C-44C4-8379-77CAD22FA334}"/>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96862398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5.png"/><Relationship Id="rId5" Type="http://schemas.openxmlformats.org/officeDocument/2006/relationships/slideLayout" Target="../slideLayouts/slideLayout15.xml"/><Relationship Id="rId10" Type="http://schemas.openxmlformats.org/officeDocument/2006/relationships/theme" Target="../theme/theme3.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D45661F-36DB-4381-AC95-F80033E522F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8334AB8-677E-4982-9077-87CF4EDDCA35}"/>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43F937-36E2-4D5D-B06E-FF75D98DF666}"/>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39F393DB-73D1-482C-8E50-D91BBD0500F5}"/>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E5CB4C3D-07BC-4C6C-BFC6-B12010AAF1FC}"/>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E3BE5EC8-AED1-4B9C-87AC-B9AB9EAB291E}"/>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B54A2EC5-B576-4B6C-A7C4-BA323E250AEF}"/>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A99C4B7C-543C-443A-99D6-5788C758C665}"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708318136"/>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A977AF-8D8F-4F86-85E1-548E4B3E7DE7}"/>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Welding</a:t>
            </a:r>
          </a:p>
          <a:p>
            <a:pPr lvl="1" fontAlgn="auto">
              <a:spcAft>
                <a:spcPts val="0"/>
              </a:spcAft>
              <a:defRPr/>
            </a:pPr>
            <a:r>
              <a:rPr lang="en-US" dirty="0"/>
              <a:t>Candle Holder Project</a:t>
            </a:r>
          </a:p>
          <a:p>
            <a:pPr lvl="1" fontAlgn="auto">
              <a:spcAft>
                <a:spcPts val="0"/>
              </a:spcAft>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id="{24449D47-15F7-4168-9F96-972451CF6039}"/>
              </a:ext>
            </a:extLst>
          </p:cNvPr>
          <p:cNvSpPr>
            <a:spLocks noGrp="1" noChangeArrowheads="1"/>
          </p:cNvSpPr>
          <p:nvPr>
            <p:ph type="title"/>
          </p:nvPr>
        </p:nvSpPr>
        <p:spPr/>
        <p:txBody>
          <a:bodyPr/>
          <a:lstStyle/>
          <a:p>
            <a:pPr fontAlgn="auto">
              <a:spcAft>
                <a:spcPts val="0"/>
              </a:spcAft>
              <a:defRPr/>
            </a:pPr>
            <a:r>
              <a:rPr lang="en-US"/>
              <a:t>Safety Review</a:t>
            </a:r>
          </a:p>
        </p:txBody>
      </p:sp>
      <p:sp>
        <p:nvSpPr>
          <p:cNvPr id="16388" name="Rectangle 4">
            <a:extLst>
              <a:ext uri="{FF2B5EF4-FFF2-40B4-BE49-F238E27FC236}">
                <a16:creationId xmlns:a16="http://schemas.microsoft.com/office/drawing/2014/main" id="{0304DFE1-C2B9-41BB-B6A9-959C58DF5D0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Safety comes first!</a:t>
            </a:r>
          </a:p>
          <a:p>
            <a:pPr lvl="1"/>
            <a:r>
              <a:rPr lang="en-US" altLang="en-US" dirty="0"/>
              <a:t>Follow procedures</a:t>
            </a:r>
          </a:p>
          <a:p>
            <a:pPr lvl="1"/>
            <a:r>
              <a:rPr lang="en-US" altLang="en-US" dirty="0"/>
              <a:t>If unsure, ASK!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492D1FC0-E0B3-48FF-9054-CEBCFA37812E}"/>
              </a:ext>
            </a:extLst>
          </p:cNvPr>
          <p:cNvSpPr>
            <a:spLocks noGrp="1" noChangeArrowheads="1"/>
          </p:cNvSpPr>
          <p:nvPr>
            <p:ph type="title"/>
          </p:nvPr>
        </p:nvSpPr>
        <p:spPr/>
        <p:txBody>
          <a:bodyPr/>
          <a:lstStyle/>
          <a:p>
            <a:pPr fontAlgn="auto">
              <a:spcAft>
                <a:spcPts val="0"/>
              </a:spcAft>
              <a:defRPr/>
            </a:pPr>
            <a:r>
              <a:rPr lang="en-US"/>
              <a:t>The Candle Holder Project</a:t>
            </a:r>
          </a:p>
        </p:txBody>
      </p:sp>
      <p:sp>
        <p:nvSpPr>
          <p:cNvPr id="17412" name="Rectangle 4">
            <a:extLst>
              <a:ext uri="{FF2B5EF4-FFF2-40B4-BE49-F238E27FC236}">
                <a16:creationId xmlns:a16="http://schemas.microsoft.com/office/drawing/2014/main" id="{66BB0949-8492-4CFE-A3AF-FDAB785F48C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It helps you practice your welding skills</a:t>
            </a:r>
          </a:p>
          <a:p>
            <a:pPr lvl="1"/>
            <a:r>
              <a:rPr lang="en-US" altLang="en-US" dirty="0"/>
              <a:t>It’s a great gift or outdoor item</a:t>
            </a:r>
          </a:p>
        </p:txBody>
      </p:sp>
      <p:pic>
        <p:nvPicPr>
          <p:cNvPr id="17413" name="Picture 8" descr="100_1772">
            <a:extLst>
              <a:ext uri="{FF2B5EF4-FFF2-40B4-BE49-F238E27FC236}">
                <a16:creationId xmlns:a16="http://schemas.microsoft.com/office/drawing/2014/main" id="{8FBF3E79-7B45-4D0D-A10A-07696804A0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0955" y="1420420"/>
            <a:ext cx="3305175"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492D1FC0-E0B3-48FF-9054-CEBCFA37812E}"/>
              </a:ext>
            </a:extLst>
          </p:cNvPr>
          <p:cNvSpPr>
            <a:spLocks noGrp="1" noChangeArrowheads="1"/>
          </p:cNvSpPr>
          <p:nvPr>
            <p:ph type="title"/>
          </p:nvPr>
        </p:nvSpPr>
        <p:spPr/>
        <p:txBody>
          <a:bodyPr/>
          <a:lstStyle/>
          <a:p>
            <a:pPr fontAlgn="auto">
              <a:spcAft>
                <a:spcPts val="0"/>
              </a:spcAft>
              <a:defRPr/>
            </a:pPr>
            <a:r>
              <a:rPr lang="en-US" dirty="0"/>
              <a:t>Steps</a:t>
            </a:r>
          </a:p>
        </p:txBody>
      </p:sp>
      <p:sp>
        <p:nvSpPr>
          <p:cNvPr id="17412" name="Rectangle 4">
            <a:extLst>
              <a:ext uri="{FF2B5EF4-FFF2-40B4-BE49-F238E27FC236}">
                <a16:creationId xmlns:a16="http://schemas.microsoft.com/office/drawing/2014/main" id="{66BB0949-8492-4CFE-A3AF-FDAB785F48C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Place a can on the cutting or welding table</a:t>
            </a:r>
          </a:p>
          <a:p>
            <a:pPr lvl="1"/>
            <a:r>
              <a:rPr lang="en-US" altLang="en-US" dirty="0"/>
              <a:t>Find a starting point in the middle of the can</a:t>
            </a:r>
          </a:p>
          <a:p>
            <a:pPr lvl="1"/>
            <a:r>
              <a:rPr lang="en-US" altLang="en-US" dirty="0"/>
              <a:t>Lower the welding tip down towards the can</a:t>
            </a:r>
          </a:p>
          <a:p>
            <a:pPr lvl="1"/>
            <a:r>
              <a:rPr lang="en-US" altLang="en-US" dirty="0"/>
              <a:t>The neutral blue flame should slight penetrate through the can</a:t>
            </a:r>
          </a:p>
        </p:txBody>
      </p:sp>
      <p:pic>
        <p:nvPicPr>
          <p:cNvPr id="5" name="Picture 12" descr="100_1730">
            <a:extLst>
              <a:ext uri="{FF2B5EF4-FFF2-40B4-BE49-F238E27FC236}">
                <a16:creationId xmlns:a16="http://schemas.microsoft.com/office/drawing/2014/main" id="{BB8B3D68-A7C7-48AD-AB78-F55AA2D5861D}"/>
              </a:ext>
            </a:extLst>
          </p:cNvPr>
          <p:cNvPicPr>
            <a:picLocks noChangeAspect="1" noChangeArrowheads="1"/>
          </p:cNvPicPr>
          <p:nvPr/>
        </p:nvPicPr>
        <p:blipFill>
          <a:blip r:embed="rId2">
            <a:extLst>
              <a:ext uri="{28A0092B-C50C-407E-A947-70E740481C1C}">
                <a14:useLocalDpi xmlns:a14="http://schemas.microsoft.com/office/drawing/2010/main"/>
              </a:ext>
            </a:extLst>
          </a:blip>
          <a:stretch>
            <a:fillRect/>
          </a:stretch>
        </p:blipFill>
        <p:spPr>
          <a:xfrm>
            <a:off x="7051646" y="1611668"/>
            <a:ext cx="3941922" cy="2926212"/>
          </a:xfrm>
          <a:prstGeom prst="rect">
            <a:avLst/>
          </a:prstGeom>
        </p:spPr>
      </p:pic>
    </p:spTree>
    <p:extLst>
      <p:ext uri="{BB962C8B-B14F-4D97-AF65-F5344CB8AC3E}">
        <p14:creationId xmlns:p14="http://schemas.microsoft.com/office/powerpoint/2010/main" val="3861990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492D1FC0-E0B3-48FF-9054-CEBCFA37812E}"/>
              </a:ext>
            </a:extLst>
          </p:cNvPr>
          <p:cNvSpPr>
            <a:spLocks noGrp="1" noChangeArrowheads="1"/>
          </p:cNvSpPr>
          <p:nvPr>
            <p:ph type="title"/>
          </p:nvPr>
        </p:nvSpPr>
        <p:spPr/>
        <p:txBody>
          <a:bodyPr/>
          <a:lstStyle/>
          <a:p>
            <a:pPr fontAlgn="auto">
              <a:spcAft>
                <a:spcPts val="0"/>
              </a:spcAft>
              <a:defRPr/>
            </a:pPr>
            <a:r>
              <a:rPr lang="en-US" dirty="0"/>
              <a:t>Steps</a:t>
            </a:r>
          </a:p>
        </p:txBody>
      </p:sp>
      <p:sp>
        <p:nvSpPr>
          <p:cNvPr id="17412" name="Rectangle 4">
            <a:extLst>
              <a:ext uri="{FF2B5EF4-FFF2-40B4-BE49-F238E27FC236}">
                <a16:creationId xmlns:a16="http://schemas.microsoft.com/office/drawing/2014/main" id="{66BB0949-8492-4CFE-A3AF-FDAB785F48C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Cut a straight line through the ribs of the can stopping where the ribs stop</a:t>
            </a:r>
          </a:p>
          <a:p>
            <a:pPr lvl="1"/>
            <a:r>
              <a:rPr lang="en-US" altLang="en-US" dirty="0"/>
              <a:t>Pick the tip up</a:t>
            </a:r>
          </a:p>
          <a:p>
            <a:pPr lvl="1"/>
            <a:r>
              <a:rPr lang="en-US" altLang="en-US" dirty="0"/>
              <a:t>Move about a 1/8 inch over and cut another line</a:t>
            </a:r>
          </a:p>
          <a:p>
            <a:pPr lvl="1"/>
            <a:r>
              <a:rPr lang="en-US" altLang="en-US" dirty="0"/>
              <a:t>Repeat this process until the can has been completely cut through all the way around</a:t>
            </a:r>
          </a:p>
        </p:txBody>
      </p:sp>
      <p:pic>
        <p:nvPicPr>
          <p:cNvPr id="6" name="Picture 8" descr="100_1762">
            <a:extLst>
              <a:ext uri="{FF2B5EF4-FFF2-40B4-BE49-F238E27FC236}">
                <a16:creationId xmlns:a16="http://schemas.microsoft.com/office/drawing/2014/main" id="{35BE4DF6-BFFA-46E1-AA37-F324CE66CE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190" y="1740089"/>
            <a:ext cx="3874689" cy="2879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4983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492D1FC0-E0B3-48FF-9054-CEBCFA37812E}"/>
              </a:ext>
            </a:extLst>
          </p:cNvPr>
          <p:cNvSpPr>
            <a:spLocks noGrp="1" noChangeArrowheads="1"/>
          </p:cNvSpPr>
          <p:nvPr>
            <p:ph type="title"/>
          </p:nvPr>
        </p:nvSpPr>
        <p:spPr/>
        <p:txBody>
          <a:bodyPr/>
          <a:lstStyle/>
          <a:p>
            <a:pPr fontAlgn="auto">
              <a:spcAft>
                <a:spcPts val="0"/>
              </a:spcAft>
              <a:defRPr/>
            </a:pPr>
            <a:r>
              <a:rPr lang="en-US" dirty="0"/>
              <a:t>Steps</a:t>
            </a:r>
          </a:p>
        </p:txBody>
      </p:sp>
      <p:sp>
        <p:nvSpPr>
          <p:cNvPr id="17412" name="Rectangle 4">
            <a:extLst>
              <a:ext uri="{FF2B5EF4-FFF2-40B4-BE49-F238E27FC236}">
                <a16:creationId xmlns:a16="http://schemas.microsoft.com/office/drawing/2014/main" id="{66BB0949-8492-4CFE-A3AF-FDAB785F48C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After the can has cooled, place one hand on the inside of the can and begin bending and prior outward so that a slight bulge begins to form in the middle of the can</a:t>
            </a:r>
          </a:p>
          <a:p>
            <a:pPr lvl="1"/>
            <a:endParaRPr lang="en-US" altLang="en-US" dirty="0"/>
          </a:p>
        </p:txBody>
      </p:sp>
      <p:pic>
        <p:nvPicPr>
          <p:cNvPr id="5" name="Picture 5" descr="100_1765">
            <a:extLst>
              <a:ext uri="{FF2B5EF4-FFF2-40B4-BE49-F238E27FC236}">
                <a16:creationId xmlns:a16="http://schemas.microsoft.com/office/drawing/2014/main" id="{0D403C6C-E5E4-42FD-9DD7-DF3E8D7945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1519" y="4015774"/>
            <a:ext cx="3224283" cy="23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100_1752">
            <a:extLst>
              <a:ext uri="{FF2B5EF4-FFF2-40B4-BE49-F238E27FC236}">
                <a16:creationId xmlns:a16="http://schemas.microsoft.com/office/drawing/2014/main" id="{CC8660F2-7AB4-4A78-B3C1-26E0693542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8723" y="1382799"/>
            <a:ext cx="3738848" cy="502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9798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492D1FC0-E0B3-48FF-9054-CEBCFA37812E}"/>
              </a:ext>
            </a:extLst>
          </p:cNvPr>
          <p:cNvSpPr>
            <a:spLocks noGrp="1" noChangeArrowheads="1"/>
          </p:cNvSpPr>
          <p:nvPr>
            <p:ph type="title"/>
          </p:nvPr>
        </p:nvSpPr>
        <p:spPr/>
        <p:txBody>
          <a:bodyPr/>
          <a:lstStyle/>
          <a:p>
            <a:pPr fontAlgn="auto">
              <a:spcAft>
                <a:spcPts val="0"/>
              </a:spcAft>
              <a:defRPr/>
            </a:pPr>
            <a:r>
              <a:rPr lang="en-US" dirty="0"/>
              <a:t>Steps</a:t>
            </a:r>
          </a:p>
        </p:txBody>
      </p:sp>
      <p:sp>
        <p:nvSpPr>
          <p:cNvPr id="17412" name="Rectangle 4">
            <a:extLst>
              <a:ext uri="{FF2B5EF4-FFF2-40B4-BE49-F238E27FC236}">
                <a16:creationId xmlns:a16="http://schemas.microsoft.com/office/drawing/2014/main" id="{66BB0949-8492-4CFE-A3AF-FDAB785F48C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When you can no longer use your hands, apply slight pressure to both ends of the can until the desired bulge has been achieved</a:t>
            </a:r>
          </a:p>
          <a:p>
            <a:pPr lvl="1"/>
            <a:r>
              <a:rPr lang="en-US" altLang="en-US" dirty="0"/>
              <a:t>If the bulge seems “lopsided” use your hands once more and bend to even the bulge back out</a:t>
            </a:r>
          </a:p>
          <a:p>
            <a:pPr lvl="1"/>
            <a:r>
              <a:rPr lang="en-US" altLang="en-US" dirty="0"/>
              <a:t>Finally apply paint using the spray paint if deemed necessary</a:t>
            </a:r>
          </a:p>
          <a:p>
            <a:pPr lvl="1"/>
            <a:endParaRPr lang="en-US" altLang="en-US" dirty="0"/>
          </a:p>
          <a:p>
            <a:pPr lvl="1"/>
            <a:endParaRPr lang="en-US" altLang="en-US" dirty="0"/>
          </a:p>
          <a:p>
            <a:pPr lvl="1"/>
            <a:endParaRPr lang="en-US" altLang="en-US" dirty="0"/>
          </a:p>
        </p:txBody>
      </p:sp>
      <p:pic>
        <p:nvPicPr>
          <p:cNvPr id="2" name="Picture 1">
            <a:extLst>
              <a:ext uri="{FF2B5EF4-FFF2-40B4-BE49-F238E27FC236}">
                <a16:creationId xmlns:a16="http://schemas.microsoft.com/office/drawing/2014/main" id="{99008013-2C95-47A7-8F63-A0AA76ACE7FC}"/>
              </a:ext>
            </a:extLst>
          </p:cNvPr>
          <p:cNvPicPr>
            <a:picLocks noChangeAspect="1"/>
          </p:cNvPicPr>
          <p:nvPr/>
        </p:nvPicPr>
        <p:blipFill>
          <a:blip r:embed="rId2"/>
          <a:stretch>
            <a:fillRect/>
          </a:stretch>
        </p:blipFill>
        <p:spPr>
          <a:xfrm>
            <a:off x="7618922" y="1385731"/>
            <a:ext cx="3105422" cy="2131895"/>
          </a:xfrm>
          <a:prstGeom prst="rect">
            <a:avLst/>
          </a:prstGeom>
        </p:spPr>
      </p:pic>
      <p:pic>
        <p:nvPicPr>
          <p:cNvPr id="8" name="Picture 6" descr="100_1766">
            <a:extLst>
              <a:ext uri="{FF2B5EF4-FFF2-40B4-BE49-F238E27FC236}">
                <a16:creationId xmlns:a16="http://schemas.microsoft.com/office/drawing/2014/main" id="{AF3B2DE3-1CE2-41F7-B78F-C610278E7F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8922" y="3750072"/>
            <a:ext cx="3105422" cy="2309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222933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elements/1.1/"/>
    <ds:schemaRef ds:uri="56ea17bb-c96d-4826-b465-01eec0dd23dd"/>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purl.org/dc/dcmitype/"/>
    <ds:schemaRef ds:uri="05d88611-e516-4d1a-b12e-39107e78b3d0"/>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34</TotalTime>
  <Words>210</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8</vt:i4>
      </vt:variant>
    </vt:vector>
  </HeadingPairs>
  <TitlesOfParts>
    <vt:vector size="16" baseType="lpstr">
      <vt:lpstr>.AppleSystemUIFont</vt:lpstr>
      <vt:lpstr>Arial</vt:lpstr>
      <vt:lpstr>Calibri</vt:lpstr>
      <vt:lpstr>Open Sans</vt:lpstr>
      <vt:lpstr>Open Sans SemiBold</vt:lpstr>
      <vt:lpstr>2_Office Theme</vt:lpstr>
      <vt:lpstr>3_Office Theme</vt:lpstr>
      <vt:lpstr>4_Office Theme</vt:lpstr>
      <vt:lpstr>PowerPoint Presentation</vt:lpstr>
      <vt:lpstr>PowerPoint Presentation</vt:lpstr>
      <vt:lpstr>Safety Review</vt:lpstr>
      <vt:lpstr>The Candle Holder Project</vt:lpstr>
      <vt:lpstr>Steps</vt:lpstr>
      <vt:lpstr>Steps</vt:lpstr>
      <vt:lpstr>Steps</vt:lpstr>
      <vt:lpstr>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13</cp:revision>
  <cp:lastPrinted>2017-07-07T16:17:37Z</cp:lastPrinted>
  <dcterms:created xsi:type="dcterms:W3CDTF">2017-07-11T23:58:30Z</dcterms:created>
  <dcterms:modified xsi:type="dcterms:W3CDTF">2017-07-25T13:43:05Z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