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sldIdLst>
    <p:sldId id="321" r:id="rId6"/>
    <p:sldId id="319" r:id="rId7"/>
    <p:sldId id="323" r:id="rId8"/>
    <p:sldId id="324" r:id="rId9"/>
    <p:sldId id="325" r:id="rId10"/>
    <p:sldId id="326" r:id="rId11"/>
    <p:sldId id="327" r:id="rId12"/>
    <p:sldId id="328" r:id="rId13"/>
    <p:sldId id="331" r:id="rId14"/>
    <p:sldId id="329"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What Affects Price?</a:t>
            </a:r>
          </a:p>
          <a:p>
            <a:pPr lvl="1"/>
            <a:r>
              <a:rPr lang="fr-FR" dirty="0" err="1"/>
              <a:t>Entrepreneurship</a:t>
            </a:r>
            <a:endParaRPr lang="fr-FR" dirty="0"/>
          </a:p>
          <a:p>
            <a:pPr lvl="1"/>
            <a:r>
              <a:rPr lang="fr-FR" dirty="0"/>
              <a:t>Unit 9, Lesson 1</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Assignment #3</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International Issues Written Persuasive Report Assignment </a:t>
            </a:r>
          </a:p>
          <a:p>
            <a:pPr lvl="1"/>
            <a:r>
              <a:rPr lang="en-US" dirty="0"/>
              <a:t>International business in the United States involves some controversial issues. Illegal immigrants make up a sizable portion of the workforce for construction, food processing, and agricultural businesses. Businesses that hire illegal immigrants save large sums of money because they can pay lower wages and skip fringe benefits. These employers are breaking the law when they hire illegal residents. Ask students to research the struggles facing an open border between U.S. and Mexico and prepare a paper that defines the major issues, supports their position on the issues, and explains how their actions may affect the U.S. economy. This project will be evaluated using the related rubric.</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Supply and Demand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Supply - how much of a good or service a producer is willing to produce at different prices</a:t>
            </a:r>
          </a:p>
          <a:p>
            <a:pPr lvl="1"/>
            <a:r>
              <a:rPr lang="en-US" dirty="0"/>
              <a:t>Demand - individual’s need or desire for a product or service at a given price</a:t>
            </a:r>
          </a:p>
          <a:p>
            <a:pPr lvl="1"/>
            <a:r>
              <a:rPr lang="en-US" dirty="0"/>
              <a:t>Equilibrium Price and Quantity - point at which the supply and demand curves meet</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Costs of Doing Business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Fixed Costs - Cost that must be paid regardless of how much of a good or service is produced</a:t>
            </a:r>
          </a:p>
          <a:p>
            <a:pPr lvl="1"/>
            <a:endParaRPr lang="en-US" dirty="0"/>
          </a:p>
          <a:p>
            <a:pPr lvl="1"/>
            <a:r>
              <a:rPr lang="en-US" dirty="0"/>
              <a:t>Variable Costs - Costs that go up and down depending on the quantity of the good or service produced</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Marginal Benefit and Marginal Cost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Marginal Benefit - Measures the advantages of producing one additional unit of a good or service</a:t>
            </a:r>
          </a:p>
          <a:p>
            <a:pPr lvl="1"/>
            <a:endParaRPr lang="en-US" dirty="0"/>
          </a:p>
          <a:p>
            <a:pPr lvl="1"/>
            <a:r>
              <a:rPr lang="en-US" dirty="0"/>
              <a:t>Marginal Cost - Measures the disadvantages of producing one additional unit of a good or service</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Market Structure and Prices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Perfect Competition - Very large number of businesses producing nearly identical products and has many buyers</a:t>
            </a:r>
          </a:p>
          <a:p>
            <a:pPr lvl="1"/>
            <a:endParaRPr lang="en-US" dirty="0"/>
          </a:p>
          <a:p>
            <a:pPr lvl="1"/>
            <a:r>
              <a:rPr lang="en-US" dirty="0"/>
              <a:t>Monopolistic Competition - Large number of independent businesses that produce goods and services that are somewhat different</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Market Structure and Prices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Oligopoly - When a market is dominated by a small number of businesses that gain the majority of total sales revenue</a:t>
            </a:r>
          </a:p>
          <a:p>
            <a:pPr lvl="1"/>
            <a:endParaRPr lang="en-US" dirty="0"/>
          </a:p>
          <a:p>
            <a:pPr lvl="1"/>
            <a:r>
              <a:rPr lang="en-US" dirty="0"/>
              <a:t>Monopoly - There is only one provider of a product or service</a:t>
            </a:r>
          </a:p>
          <a:p>
            <a:pPr marL="0" lvl="1" indent="0">
              <a:buNone/>
            </a:pPr>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158634"/>
            <a:ext cx="10059452" cy="876300"/>
          </a:xfrm>
        </p:spPr>
        <p:txBody>
          <a:bodyPr/>
          <a:lstStyle/>
          <a:p>
            <a:r>
              <a:rPr lang="en-US" dirty="0"/>
              <a:t>Assignment #1</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189600"/>
            <a:ext cx="11055750" cy="4734318"/>
          </a:xfrm>
        </p:spPr>
        <p:txBody>
          <a:bodyPr/>
          <a:lstStyle/>
          <a:p>
            <a:pPr marL="0" lvl="1" indent="0">
              <a:buNone/>
            </a:pPr>
            <a:r>
              <a:rPr lang="en-US" dirty="0"/>
              <a:t>Results of Business Competition in a Small Community Assignment </a:t>
            </a:r>
          </a:p>
          <a:p>
            <a:pPr lvl="1"/>
            <a:r>
              <a:rPr lang="en-US" dirty="0"/>
              <a:t>Many small communities only have one grocery store. Some of these small communities now also have a convenience store associated with a service station. The convenience store carries a limited number of grocery items for very high prices. Students must explain to the class how the community changes dramatically when a large supermarket comes to town. The monopoly or oligopoly business atmosphere drastically changes when a major corporation that has huge buying power can offer a wide range of items for very reasonable prices. Ask students to research a large supermarket company and to prepare a report about the company’s commitment to the community and changes that take place when large super markets come to town.</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Assignment #2</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Large Supermarket Retailer Comes to Town Assignment </a:t>
            </a:r>
          </a:p>
          <a:p>
            <a:pPr lvl="1"/>
            <a:r>
              <a:rPr lang="en-US" dirty="0"/>
              <a:t>Ask students to make an oral presentation for a large super market retailer to the class. The presentation must convince students that allowing the retail giant into the community is good for consumers and the community. The presentation must also address how large super market’s presence in the community affects local small businesses. Student’s presentations must include an introduction, body, and conclusion.</a:t>
            </a:r>
          </a:p>
          <a:p>
            <a:pPr lvl="1"/>
            <a:endParaRPr lang="en-US" dirty="0"/>
          </a:p>
        </p:txBody>
      </p:sp>
    </p:spTree>
    <p:extLst>
      <p:ext uri="{BB962C8B-B14F-4D97-AF65-F5344CB8AC3E}">
        <p14:creationId xmlns:p14="http://schemas.microsoft.com/office/powerpoint/2010/main" val="350063739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terms/"/>
    <ds:schemaRef ds:uri="http://schemas.microsoft.com/office/2006/documentManagement/types"/>
    <ds:schemaRef ds:uri="http://purl.org/dc/elements/1.1/"/>
    <ds:schemaRef ds:uri="http://www.w3.org/XML/1998/namespace"/>
    <ds:schemaRef ds:uri="http://purl.org/dc/dcmitype/"/>
    <ds:schemaRef ds:uri="56ea17bb-c96d-4826-b465-01eec0dd23dd"/>
    <ds:schemaRef ds:uri="http://schemas.microsoft.com/office/infopath/2007/PartnerControls"/>
    <ds:schemaRef ds:uri="http://schemas.microsoft.com/office/2006/metadata/properties"/>
    <ds:schemaRef ds:uri="http://schemas.openxmlformats.org/package/2006/metadata/core-properties"/>
    <ds:schemaRef ds:uri="05d88611-e516-4d1a-b12e-39107e78b3d0"/>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34</TotalTime>
  <Words>556</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Supply and Demand</vt:lpstr>
      <vt:lpstr>Costs of Doing Business</vt:lpstr>
      <vt:lpstr>Marginal Benefit and Marginal Cost</vt:lpstr>
      <vt:lpstr>Market Structure and Prices</vt:lpstr>
      <vt:lpstr>Market Structure and Prices</vt:lpstr>
      <vt:lpstr>Assignment #1</vt:lpstr>
      <vt:lpstr>Assignment #2</vt:lpstr>
      <vt:lpstr>Assignment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5</cp:revision>
  <cp:lastPrinted>2017-07-07T16:17:37Z</cp:lastPrinted>
  <dcterms:created xsi:type="dcterms:W3CDTF">2017-07-11T23:58:30Z</dcterms:created>
  <dcterms:modified xsi:type="dcterms:W3CDTF">2017-07-19T18:54:40Z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