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sldIdLst>
    <p:sldId id="321" r:id="rId6"/>
    <p:sldId id="319" r:id="rId7"/>
    <p:sldId id="323" r:id="rId8"/>
    <p:sldId id="324" r:id="rId9"/>
    <p:sldId id="325" r:id="rId10"/>
    <p:sldId id="326" r:id="rId11"/>
    <p:sldId id="331" r:id="rId12"/>
    <p:sldId id="327" r:id="rId13"/>
    <p:sldId id="332" r:id="rId14"/>
    <p:sldId id="328" r:id="rId15"/>
    <p:sldId id="329"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Sports Marketing</a:t>
            </a:r>
          </a:p>
          <a:p>
            <a:pPr lvl="1"/>
            <a:r>
              <a:rPr lang="en-US" dirty="0"/>
              <a:t>Why Sports Marketing</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Many Channels of Distribution for Sports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dirty="0"/>
              <a:t>High profile sporting events generate strong promotional revenues for broadcasters</a:t>
            </a:r>
          </a:p>
          <a:p>
            <a:pPr lvl="1"/>
            <a:r>
              <a:rPr lang="en-US" dirty="0"/>
              <a:t>major and cable television networks</a:t>
            </a:r>
          </a:p>
          <a:p>
            <a:pPr lvl="1"/>
            <a:r>
              <a:rPr lang="en-US" dirty="0"/>
              <a:t>radio</a:t>
            </a:r>
          </a:p>
          <a:p>
            <a:pPr lvl="1"/>
            <a:r>
              <a:rPr lang="en-US" dirty="0"/>
              <a:t>Internet</a:t>
            </a:r>
          </a:p>
          <a:p>
            <a:pPr lvl="1"/>
            <a:r>
              <a:rPr lang="en-US" dirty="0"/>
              <a:t>Pay for View</a:t>
            </a:r>
          </a:p>
        </p:txBody>
      </p:sp>
    </p:spTree>
    <p:extLst>
      <p:ext uri="{BB962C8B-B14F-4D97-AF65-F5344CB8AC3E}">
        <p14:creationId xmlns:p14="http://schemas.microsoft.com/office/powerpoint/2010/main" val="34644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Sports Marketing Helps Local Economies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ticket sales</a:t>
            </a:r>
          </a:p>
          <a:p>
            <a:pPr lvl="1"/>
            <a:r>
              <a:rPr lang="en-US" dirty="0"/>
              <a:t>food sales</a:t>
            </a:r>
          </a:p>
          <a:p>
            <a:pPr lvl="1"/>
            <a:r>
              <a:rPr lang="en-US" dirty="0"/>
              <a:t>lodging sales</a:t>
            </a:r>
          </a:p>
          <a:p>
            <a:pPr lvl="1"/>
            <a:r>
              <a:rPr lang="en-US" dirty="0"/>
              <a:t>gas sales</a:t>
            </a:r>
          </a:p>
          <a:p>
            <a:pPr lvl="1"/>
            <a:r>
              <a:rPr lang="en-US" dirty="0"/>
              <a:t>miscellaneous sale</a:t>
            </a:r>
          </a:p>
          <a:p>
            <a:pPr lvl="1"/>
            <a:r>
              <a:rPr lang="en-US" dirty="0"/>
              <a:t>SUV sales</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Demographics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a:lnSpc>
                <a:spcPct val="90000"/>
              </a:lnSpc>
            </a:pPr>
            <a:r>
              <a:rPr lang="en-US" dirty="0"/>
              <a:t>Common Characteristics of a Group</a:t>
            </a:r>
          </a:p>
          <a:p>
            <a:pPr lvl="1">
              <a:lnSpc>
                <a:spcPct val="90000"/>
              </a:lnSpc>
            </a:pPr>
            <a:r>
              <a:rPr lang="en-US" dirty="0"/>
              <a:t>age</a:t>
            </a:r>
          </a:p>
          <a:p>
            <a:pPr lvl="1">
              <a:lnSpc>
                <a:spcPct val="90000"/>
              </a:lnSpc>
            </a:pPr>
            <a:r>
              <a:rPr lang="en-US" dirty="0"/>
              <a:t>marital status</a:t>
            </a:r>
          </a:p>
          <a:p>
            <a:pPr lvl="1">
              <a:lnSpc>
                <a:spcPct val="90000"/>
              </a:lnSpc>
            </a:pPr>
            <a:r>
              <a:rPr lang="en-US" dirty="0"/>
              <a:t>ethnicity</a:t>
            </a:r>
          </a:p>
          <a:p>
            <a:pPr lvl="1">
              <a:lnSpc>
                <a:spcPct val="90000"/>
              </a:lnSpc>
            </a:pPr>
            <a:r>
              <a:rPr lang="en-US" dirty="0"/>
              <a:t>income</a:t>
            </a:r>
          </a:p>
          <a:p>
            <a:pPr lvl="1">
              <a:lnSpc>
                <a:spcPct val="90000"/>
              </a:lnSpc>
            </a:pPr>
            <a:r>
              <a:rPr lang="en-US" dirty="0"/>
              <a:t>education</a:t>
            </a:r>
          </a:p>
          <a:p>
            <a:pPr lvl="1">
              <a:lnSpc>
                <a:spcPct val="90000"/>
              </a:lnSpc>
            </a:pPr>
            <a:r>
              <a:rPr lang="en-US" dirty="0"/>
              <a:t>gender</a:t>
            </a:r>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Sports Marketing?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dirty="0"/>
              <a:t>Using sports to market products</a:t>
            </a:r>
          </a:p>
          <a:p>
            <a:pPr lvl="1"/>
            <a:r>
              <a:rPr lang="en-US" dirty="0"/>
              <a:t>automobiles</a:t>
            </a:r>
          </a:p>
          <a:p>
            <a:pPr lvl="1"/>
            <a:r>
              <a:rPr lang="en-US" dirty="0"/>
              <a:t>electronics</a:t>
            </a:r>
          </a:p>
          <a:p>
            <a:pPr lvl="1"/>
            <a:r>
              <a:rPr lang="en-US" dirty="0"/>
              <a:t>restaurants</a:t>
            </a:r>
          </a:p>
          <a:p>
            <a:pPr lvl="1"/>
            <a:r>
              <a:rPr lang="en-US" dirty="0"/>
              <a:t>food</a:t>
            </a:r>
          </a:p>
          <a:p>
            <a:pPr lvl="1"/>
            <a:r>
              <a:rPr lang="en-US" dirty="0"/>
              <a:t>entertainment</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New Sports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dirty="0"/>
              <a:t>New Sports Means New Marketing Opportunities</a:t>
            </a:r>
          </a:p>
          <a:p>
            <a:pPr lvl="1"/>
            <a:r>
              <a:rPr lang="en-US" dirty="0"/>
              <a:t>extreme sports</a:t>
            </a:r>
          </a:p>
          <a:p>
            <a:pPr lvl="1"/>
            <a:r>
              <a:rPr lang="en-US" dirty="0"/>
              <a:t>arena football</a:t>
            </a:r>
          </a:p>
          <a:p>
            <a:pPr lvl="1"/>
            <a:r>
              <a:rPr lang="en-US" dirty="0"/>
              <a:t>sports for seniors</a:t>
            </a:r>
          </a:p>
          <a:p>
            <a:pPr lvl="1"/>
            <a:r>
              <a:rPr lang="en-US" dirty="0"/>
              <a:t>Frisbee golf</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Gross Impression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number of times per advertisement, game, or show that a product or service is associated with an athlete, team, or entertainer</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Timing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Fans want products and services that identify them with winning teams and athletes</a:t>
            </a:r>
          </a:p>
          <a:p>
            <a:pPr lvl="1"/>
            <a:r>
              <a:rPr lang="en-US" dirty="0"/>
              <a:t>Marketing efforts may need to be tweaked based on changes in winning trends</a:t>
            </a:r>
          </a:p>
          <a:p>
            <a:pPr lvl="1"/>
            <a:endParaRPr lang="en-US" dirty="0"/>
          </a:p>
        </p:txBody>
      </p:sp>
    </p:spTree>
    <p:extLst>
      <p:ext uri="{BB962C8B-B14F-4D97-AF65-F5344CB8AC3E}">
        <p14:creationId xmlns:p14="http://schemas.microsoft.com/office/powerpoint/2010/main" val="2798339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Value of Sports Marketing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dirty="0"/>
              <a:t>A multi-billion dollar global industry that has a major impact on the economy</a:t>
            </a:r>
          </a:p>
          <a:p>
            <a:pPr lvl="1"/>
            <a:r>
              <a:rPr lang="en-US" dirty="0"/>
              <a:t>cities building stadiums and arenas to attract teams and sporting events</a:t>
            </a:r>
          </a:p>
          <a:p>
            <a:pPr lvl="1"/>
            <a:r>
              <a:rPr lang="en-US" dirty="0"/>
              <a:t>hotels, restaurants, service stations, and other related businesses benefit for the sports industry</a:t>
            </a:r>
          </a:p>
          <a:p>
            <a:pPr marL="0" lvl="1" indent="0">
              <a:buNone/>
            </a:pPr>
            <a:endParaRPr lang="en-US" dirty="0"/>
          </a:p>
        </p:txBody>
      </p:sp>
    </p:spTree>
    <p:extLst>
      <p:ext uri="{BB962C8B-B14F-4D97-AF65-F5344CB8AC3E}">
        <p14:creationId xmlns:p14="http://schemas.microsoft.com/office/powerpoint/2010/main" val="2960846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Emotional Value of Sports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Fans are emotionally tied to their favorite teams</a:t>
            </a:r>
          </a:p>
          <a:p>
            <a:pPr lvl="1"/>
            <a:r>
              <a:rPr lang="en-US" dirty="0"/>
              <a:t>This connection motivates fans to buy tickets to games</a:t>
            </a:r>
          </a:p>
          <a:p>
            <a:pPr lvl="1"/>
            <a:r>
              <a:rPr lang="en-US" dirty="0"/>
              <a:t>Winning teams stimulate the sale of merchandise related to the team</a:t>
            </a:r>
          </a:p>
          <a:p>
            <a:pPr lvl="1"/>
            <a:endParaRPr lang="en-US" dirty="0"/>
          </a:p>
        </p:txBody>
      </p:sp>
    </p:spTree>
    <p:extLst>
      <p:ext uri="{BB962C8B-B14F-4D97-AF65-F5344CB8AC3E}">
        <p14:creationId xmlns:p14="http://schemas.microsoft.com/office/powerpoint/2010/main" val="129704828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schemas.microsoft.com/office/2006/documentManagement/types"/>
    <ds:schemaRef ds:uri="http://purl.org/dc/elements/1.1/"/>
    <ds:schemaRef ds:uri="http://schemas.microsoft.com/office/2006/metadata/properties"/>
    <ds:schemaRef ds:uri="http://www.w3.org/XML/1998/namespace"/>
    <ds:schemaRef ds:uri="http://purl.org/dc/dcmitype/"/>
    <ds:schemaRef ds:uri="http://schemas.microsoft.com/office/infopath/2007/PartnerControls"/>
    <ds:schemaRef ds:uri="http://schemas.microsoft.com/sharepoint/v3"/>
    <ds:schemaRef ds:uri="http://schemas.openxmlformats.org/package/2006/metadata/core-properties"/>
    <ds:schemaRef ds:uri="56ea17bb-c96d-4826-b465-01eec0dd23dd"/>
    <ds:schemaRef ds:uri="http://purl.org/dc/terms/"/>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38</TotalTime>
  <Words>224</Words>
  <Application>Microsoft Office PowerPoint</Application>
  <PresentationFormat>Widescreen</PresentationFormat>
  <Paragraphs>49</Paragraphs>
  <Slides>11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Demographics</vt:lpstr>
      <vt:lpstr>What is Sports Marketing?</vt:lpstr>
      <vt:lpstr>New Sports</vt:lpstr>
      <vt:lpstr>Gross Impression</vt:lpstr>
      <vt:lpstr>Timing</vt:lpstr>
      <vt:lpstr>Value of Sports Marketing</vt:lpstr>
      <vt:lpstr>Emotional Value of Sports</vt:lpstr>
      <vt:lpstr>Many Channels of Distribution for Sports</vt:lpstr>
      <vt:lpstr>Sports Marketing Helps Local Economies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Donna McGuire</cp:lastModifiedBy>
  <cp:revision>6</cp:revision>
  <cp:lastPrinted>2017-07-07T16:17:37Z</cp:lastPrinted>
  <dcterms:created xsi:type="dcterms:W3CDTF">2017-07-11T23:58:30Z</dcterms:created>
  <dcterms:modified xsi:type="dcterms:W3CDTF">2017-07-19T18:40:26Z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