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4"/>
  </p:notesMasterIdLst>
  <p:sldIdLst>
    <p:sldId id="321" r:id="rId6"/>
    <p:sldId id="319" r:id="rId7"/>
    <p:sldId id="323" r:id="rId8"/>
    <p:sldId id="324" r:id="rId9"/>
    <p:sldId id="325" r:id="rId10"/>
    <p:sldId id="326" r:id="rId11"/>
    <p:sldId id="327" r:id="rId12"/>
    <p:sldId id="328"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5190" autoAdjust="0"/>
  </p:normalViewPr>
  <p:slideViewPr>
    <p:cSldViewPr snapToGrid="0">
      <p:cViewPr varScale="1">
        <p:scale>
          <a:sx n="110" d="100"/>
          <a:sy n="110" d="100"/>
        </p:scale>
        <p:origin x="610" y="77"/>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students to list reasons for taking a map when driving to a vacation location. Then explain how the business plan is the road map for a business.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3445050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cannot explain the rationale for your business idea, no one else will find a reason to fund the plan. Financial institutions and venture capitalists want solid reasons for investing their money in your business idea. Success depends on the types of people in your professional network.</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720796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business plan is a thorough process that requires individuals to really consider all pros and cons for starting the business. The plan will require revisions and adjustments due to changes in the economy and other surprises.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1210888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Why a Business Plan is Important?</a:t>
            </a:r>
          </a:p>
          <a:p>
            <a:endParaRPr lang="en-US" dirty="0"/>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Business Plan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Describes</a:t>
            </a:r>
          </a:p>
          <a:p>
            <a:pPr lvl="2"/>
            <a:r>
              <a:rPr lang="en-US" dirty="0"/>
              <a:t>What your business will produce</a:t>
            </a:r>
          </a:p>
          <a:p>
            <a:pPr lvl="2"/>
            <a:r>
              <a:rPr lang="en-US" dirty="0"/>
              <a:t>How you will produce it</a:t>
            </a:r>
          </a:p>
          <a:p>
            <a:pPr lvl="2"/>
            <a:r>
              <a:rPr lang="en-US" dirty="0"/>
              <a:t>Who will buy your product or service</a:t>
            </a:r>
          </a:p>
          <a:p>
            <a:pPr lvl="1"/>
            <a:endParaRPr lang="en-US" dirty="0"/>
          </a:p>
          <a:p>
            <a:pPr lvl="1"/>
            <a:r>
              <a:rPr lang="en-US" dirty="0"/>
              <a:t>Explains</a:t>
            </a:r>
          </a:p>
          <a:p>
            <a:pPr lvl="2"/>
            <a:r>
              <a:rPr lang="en-US" dirty="0"/>
              <a:t>Who will run the business </a:t>
            </a:r>
          </a:p>
          <a:p>
            <a:pPr lvl="2"/>
            <a:r>
              <a:rPr lang="en-US" dirty="0"/>
              <a:t>Who will supply the goods</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Business Plan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States</a:t>
            </a:r>
          </a:p>
          <a:p>
            <a:pPr lvl="2"/>
            <a:r>
              <a:rPr lang="en-US" dirty="0"/>
              <a:t>How you win customers from your competitors</a:t>
            </a:r>
          </a:p>
          <a:p>
            <a:pPr lvl="2"/>
            <a:r>
              <a:rPr lang="en-US" dirty="0"/>
              <a:t>How you keep customers</a:t>
            </a:r>
          </a:p>
          <a:p>
            <a:pPr lvl="1"/>
            <a:endParaRPr lang="en-US" dirty="0"/>
          </a:p>
          <a:p>
            <a:pPr lvl="1"/>
            <a:r>
              <a:rPr lang="en-US" dirty="0"/>
              <a:t>Provides</a:t>
            </a:r>
          </a:p>
          <a:p>
            <a:pPr lvl="2"/>
            <a:r>
              <a:rPr lang="en-US" dirty="0"/>
              <a:t>Detailed financial information</a:t>
            </a:r>
          </a:p>
          <a:p>
            <a:pPr lvl="2"/>
            <a:r>
              <a:rPr lang="en-US" dirty="0"/>
              <a:t>How will your business earn a profit</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 Business Plan Serves Three Purposes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Business Plan</a:t>
            </a:r>
          </a:p>
          <a:p>
            <a:pPr lvl="2"/>
            <a:r>
              <a:rPr lang="en-US" dirty="0"/>
              <a:t>Explains the idea behind your business and details how your product or service will be produced </a:t>
            </a:r>
            <a:br>
              <a:rPr lang="en-US" dirty="0"/>
            </a:br>
            <a:r>
              <a:rPr lang="en-US" dirty="0"/>
              <a:t>and sold.</a:t>
            </a:r>
          </a:p>
          <a:p>
            <a:pPr lvl="2"/>
            <a:r>
              <a:rPr lang="en-US" dirty="0"/>
              <a:t>Sets specific objectives and describes how your business expects to achieve them.</a:t>
            </a:r>
          </a:p>
          <a:p>
            <a:pPr lvl="2"/>
            <a:r>
              <a:rPr lang="en-US" dirty="0"/>
              <a:t>Describes the backgrounds and experience of the people who will be running the business.</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Importance of a Business Plan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business plan </a:t>
            </a:r>
          </a:p>
          <a:p>
            <a:pPr lvl="2"/>
            <a:r>
              <a:rPr lang="en-US" dirty="0"/>
              <a:t>Makes you think about all aspects of your business,</a:t>
            </a:r>
          </a:p>
          <a:p>
            <a:pPr lvl="2"/>
            <a:r>
              <a:rPr lang="en-US" dirty="0"/>
              <a:t>Helps you secure financing for your business,</a:t>
            </a:r>
          </a:p>
          <a:p>
            <a:pPr lvl="2"/>
            <a:r>
              <a:rPr lang="en-US" dirty="0"/>
              <a:t>Helps you communicate your ideas to others, and</a:t>
            </a:r>
          </a:p>
          <a:p>
            <a:pPr lvl="2"/>
            <a:r>
              <a:rPr lang="en-US" dirty="0"/>
              <a:t>Serves as a tool for managing your business.</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Assignments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1600" dirty="0"/>
              <a:t>Road to Success Assignment</a:t>
            </a:r>
          </a:p>
          <a:p>
            <a:pPr lvl="2"/>
            <a:r>
              <a:rPr lang="en-US" sz="1600" dirty="0"/>
              <a:t>Success does not come quickly for most entrepreneurs. It takes time, perseverance, and hard work for most individuals to succeed. Walter Elias Disney is a good example of an entrepreneur who took the idea of animated films and developed an entertainment empire through hard work and perseverance. Put the names of 30+ entrepreneurs in a hat for students to select. Ask students to research the entrepreneur they selected and design a mural that shows the struggles/challenges that the entrepreneur overcame to reach success. The mural should begin with the creative idea and continue through growth of the entrepreneur’s business idea.</a:t>
            </a:r>
          </a:p>
          <a:p>
            <a:pPr lvl="1"/>
            <a:endParaRPr lang="en-US" sz="1600" dirty="0"/>
          </a:p>
          <a:p>
            <a:pPr lvl="1"/>
            <a:r>
              <a:rPr lang="en-US" sz="1600" dirty="0"/>
              <a:t>Business Proposal Presentation</a:t>
            </a:r>
          </a:p>
          <a:p>
            <a:pPr lvl="2"/>
            <a:r>
              <a:rPr lang="en-US" sz="1600" dirty="0"/>
              <a:t>Ask students to propose a 200-room luxury hotel/convention center for the new town center for a growing, upscale suburb of a major city. The proposal should include a description of the hotel, projected customers for the hotel, business that the hotel will attract to the community, and sources of finance for the new business. The presentation should also include what financial institutions and venture capitalists will provide startup funds for the hotel. The Internet and other resources will provide valuable information about major hotel chains and the procedure for building an additional hotel. Students will present their information to the class in the form of a digital presentation.</a:t>
            </a:r>
          </a:p>
          <a:p>
            <a:pPr marL="0" lvl="1" indent="0">
              <a:buNone/>
            </a:pPr>
            <a:endParaRPr lang="en-US" sz="2000"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Assignments (cont..)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1800" dirty="0"/>
              <a:t>Research that Community</a:t>
            </a:r>
          </a:p>
          <a:p>
            <a:pPr lvl="2"/>
            <a:r>
              <a:rPr lang="en-US" sz="1800" dirty="0"/>
              <a:t>Entrepreneurs must conduct thorough research before deciding to locate a business in a particular community. The research is conducted to learn about the demographics for the community, traffic flow, tax advantages, growth potential, crime rate, schools, workforce, and other factors. Ask students to choose a city for a selected business. Then students will design an information folder about the city. The purpose of the marketing folder is to attract businesses to the community.</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microsoft.com/office/infopath/2007/PartnerControls"/>
    <ds:schemaRef ds:uri="05d88611-e516-4d1a-b12e-39107e78b3d0"/>
    <ds:schemaRef ds:uri="http://schemas.microsoft.com/office/2006/documentManagement/types"/>
    <ds:schemaRef ds:uri="56ea17bb-c96d-4826-b465-01eec0dd23dd"/>
    <ds:schemaRef ds:uri="http://schemas.microsoft.com/office/2006/metadata/properties"/>
    <ds:schemaRef ds:uri="http://purl.org/dc/elements/1.1/"/>
    <ds:schemaRef ds:uri="http://www.w3.org/XML/1998/namespace"/>
    <ds:schemaRef ds:uri="http://schemas.microsoft.com/sharepoint/v3"/>
    <ds:schemaRef ds:uri="http://schemas.openxmlformats.org/package/2006/metadata/core-properties"/>
    <ds:schemaRef ds:uri="http://purl.org/dc/dcmitype/"/>
    <ds:schemaRef ds:uri="http://purl.org/dc/terms/"/>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156</TotalTime>
  <Words>588</Words>
  <Application>Microsoft Office PowerPoint</Application>
  <PresentationFormat>Widescreen</PresentationFormat>
  <Paragraphs>44</Paragraphs>
  <Slides>8</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The Business Plan</vt:lpstr>
      <vt:lpstr>The Business Plan</vt:lpstr>
      <vt:lpstr>A Business Plan Serves Three Purposes</vt:lpstr>
      <vt:lpstr>Importance of a Business Plan</vt:lpstr>
      <vt:lpstr>Assignments</vt:lpstr>
      <vt:lpstr>Assignments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5</cp:revision>
  <cp:lastPrinted>2017-07-07T16:17:37Z</cp:lastPrinted>
  <dcterms:created xsi:type="dcterms:W3CDTF">2017-07-11T23:58:30Z</dcterms:created>
  <dcterms:modified xsi:type="dcterms:W3CDTF">2017-07-25T22:54:51Z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