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8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18" autoAdjust="0"/>
  </p:normalViewPr>
  <p:slideViewPr>
    <p:cSldViewPr>
      <p:cViewPr varScale="1">
        <p:scale>
          <a:sx n="52" d="100"/>
          <a:sy n="52" d="100"/>
        </p:scale>
        <p:origin x="184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509815E7-1E57-4318-AF23-818F49314D7A}" type="datetimeFigureOut">
              <a:rPr lang="en-US"/>
              <a:pPr>
                <a:defRPr/>
              </a:pPr>
              <a:t>3/11/2015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C91172D-B369-49D4-9CCC-A4207BE2547D}" type="slidenum">
              <a:rPr lang="en-US"/>
              <a:pPr>
                <a:defRPr/>
              </a:pPr>
              <a:t>‹#›</a:t>
            </a:fld>
            <a:endParaRPr lang="en-US" dirty="0"/>
          </a:p>
        </p:txBody>
      </p:sp>
    </p:spTree>
    <p:extLst>
      <p:ext uri="{BB962C8B-B14F-4D97-AF65-F5344CB8AC3E}">
        <p14:creationId xmlns:p14="http://schemas.microsoft.com/office/powerpoint/2010/main" val="1984032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a:t>
            </a:fld>
            <a:endParaRPr lang="en-US" dirty="0"/>
          </a:p>
        </p:txBody>
      </p:sp>
    </p:spTree>
    <p:extLst>
      <p:ext uri="{BB962C8B-B14F-4D97-AF65-F5344CB8AC3E}">
        <p14:creationId xmlns:p14="http://schemas.microsoft.com/office/powerpoint/2010/main" val="20170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11</a:t>
            </a:fld>
            <a:endParaRPr lang="en-US" dirty="0"/>
          </a:p>
        </p:txBody>
      </p:sp>
    </p:spTree>
    <p:extLst>
      <p:ext uri="{BB962C8B-B14F-4D97-AF65-F5344CB8AC3E}">
        <p14:creationId xmlns:p14="http://schemas.microsoft.com/office/powerpoint/2010/main" val="351126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12</a:t>
            </a:fld>
            <a:endParaRPr lang="en-US" dirty="0"/>
          </a:p>
        </p:txBody>
      </p:sp>
    </p:spTree>
    <p:extLst>
      <p:ext uri="{BB962C8B-B14F-4D97-AF65-F5344CB8AC3E}">
        <p14:creationId xmlns:p14="http://schemas.microsoft.com/office/powerpoint/2010/main" val="495698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13</a:t>
            </a:fld>
            <a:endParaRPr lang="en-US" dirty="0"/>
          </a:p>
        </p:txBody>
      </p:sp>
    </p:spTree>
    <p:extLst>
      <p:ext uri="{BB962C8B-B14F-4D97-AF65-F5344CB8AC3E}">
        <p14:creationId xmlns:p14="http://schemas.microsoft.com/office/powerpoint/2010/main" val="3926273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14</a:t>
            </a:fld>
            <a:endParaRPr lang="en-US" dirty="0"/>
          </a:p>
        </p:txBody>
      </p:sp>
    </p:spTree>
    <p:extLst>
      <p:ext uri="{BB962C8B-B14F-4D97-AF65-F5344CB8AC3E}">
        <p14:creationId xmlns:p14="http://schemas.microsoft.com/office/powerpoint/2010/main" val="235239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15</a:t>
            </a:fld>
            <a:endParaRPr lang="en-US" dirty="0"/>
          </a:p>
        </p:txBody>
      </p:sp>
    </p:spTree>
    <p:extLst>
      <p:ext uri="{BB962C8B-B14F-4D97-AF65-F5344CB8AC3E}">
        <p14:creationId xmlns:p14="http://schemas.microsoft.com/office/powerpoint/2010/main" val="140741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16</a:t>
            </a:fld>
            <a:endParaRPr lang="en-US" dirty="0"/>
          </a:p>
        </p:txBody>
      </p:sp>
    </p:spTree>
    <p:extLst>
      <p:ext uri="{BB962C8B-B14F-4D97-AF65-F5344CB8AC3E}">
        <p14:creationId xmlns:p14="http://schemas.microsoft.com/office/powerpoint/2010/main" val="291470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17</a:t>
            </a:fld>
            <a:endParaRPr lang="en-US" dirty="0"/>
          </a:p>
        </p:txBody>
      </p:sp>
    </p:spTree>
    <p:extLst>
      <p:ext uri="{BB962C8B-B14F-4D97-AF65-F5344CB8AC3E}">
        <p14:creationId xmlns:p14="http://schemas.microsoft.com/office/powerpoint/2010/main" val="3109000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18</a:t>
            </a:fld>
            <a:endParaRPr lang="en-US" dirty="0"/>
          </a:p>
        </p:txBody>
      </p:sp>
    </p:spTree>
    <p:extLst>
      <p:ext uri="{BB962C8B-B14F-4D97-AF65-F5344CB8AC3E}">
        <p14:creationId xmlns:p14="http://schemas.microsoft.com/office/powerpoint/2010/main" val="364628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19</a:t>
            </a:fld>
            <a:endParaRPr lang="en-US" dirty="0"/>
          </a:p>
        </p:txBody>
      </p:sp>
    </p:spTree>
    <p:extLst>
      <p:ext uri="{BB962C8B-B14F-4D97-AF65-F5344CB8AC3E}">
        <p14:creationId xmlns:p14="http://schemas.microsoft.com/office/powerpoint/2010/main" val="3719923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20</a:t>
            </a:fld>
            <a:endParaRPr lang="en-US" dirty="0"/>
          </a:p>
        </p:txBody>
      </p:sp>
    </p:spTree>
    <p:extLst>
      <p:ext uri="{BB962C8B-B14F-4D97-AF65-F5344CB8AC3E}">
        <p14:creationId xmlns:p14="http://schemas.microsoft.com/office/powerpoint/2010/main" val="133046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2</a:t>
            </a:fld>
            <a:endParaRPr lang="en-US" dirty="0"/>
          </a:p>
        </p:txBody>
      </p:sp>
    </p:spTree>
    <p:extLst>
      <p:ext uri="{BB962C8B-B14F-4D97-AF65-F5344CB8AC3E}">
        <p14:creationId xmlns:p14="http://schemas.microsoft.com/office/powerpoint/2010/main" val="9539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21</a:t>
            </a:fld>
            <a:endParaRPr lang="en-US" dirty="0"/>
          </a:p>
        </p:txBody>
      </p:sp>
    </p:spTree>
    <p:extLst>
      <p:ext uri="{BB962C8B-B14F-4D97-AF65-F5344CB8AC3E}">
        <p14:creationId xmlns:p14="http://schemas.microsoft.com/office/powerpoint/2010/main" val="2609335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22</a:t>
            </a:fld>
            <a:endParaRPr lang="en-US" dirty="0"/>
          </a:p>
        </p:txBody>
      </p:sp>
    </p:spTree>
    <p:extLst>
      <p:ext uri="{BB962C8B-B14F-4D97-AF65-F5344CB8AC3E}">
        <p14:creationId xmlns:p14="http://schemas.microsoft.com/office/powerpoint/2010/main" val="869143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23</a:t>
            </a:fld>
            <a:endParaRPr lang="en-US" dirty="0"/>
          </a:p>
        </p:txBody>
      </p:sp>
    </p:spTree>
    <p:extLst>
      <p:ext uri="{BB962C8B-B14F-4D97-AF65-F5344CB8AC3E}">
        <p14:creationId xmlns:p14="http://schemas.microsoft.com/office/powerpoint/2010/main" val="178354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24</a:t>
            </a:fld>
            <a:endParaRPr lang="en-US" dirty="0"/>
          </a:p>
        </p:txBody>
      </p:sp>
    </p:spTree>
    <p:extLst>
      <p:ext uri="{BB962C8B-B14F-4D97-AF65-F5344CB8AC3E}">
        <p14:creationId xmlns:p14="http://schemas.microsoft.com/office/powerpoint/2010/main" val="1323047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25</a:t>
            </a:fld>
            <a:endParaRPr lang="en-US" dirty="0"/>
          </a:p>
        </p:txBody>
      </p:sp>
    </p:spTree>
    <p:extLst>
      <p:ext uri="{BB962C8B-B14F-4D97-AF65-F5344CB8AC3E}">
        <p14:creationId xmlns:p14="http://schemas.microsoft.com/office/powerpoint/2010/main" val="1284449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27</a:t>
            </a:fld>
            <a:endParaRPr lang="en-US" dirty="0"/>
          </a:p>
        </p:txBody>
      </p:sp>
    </p:spTree>
    <p:extLst>
      <p:ext uri="{BB962C8B-B14F-4D97-AF65-F5344CB8AC3E}">
        <p14:creationId xmlns:p14="http://schemas.microsoft.com/office/powerpoint/2010/main" val="65686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3</a:t>
            </a:fld>
            <a:endParaRPr lang="en-US" dirty="0"/>
          </a:p>
        </p:txBody>
      </p:sp>
    </p:spTree>
    <p:extLst>
      <p:ext uri="{BB962C8B-B14F-4D97-AF65-F5344CB8AC3E}">
        <p14:creationId xmlns:p14="http://schemas.microsoft.com/office/powerpoint/2010/main" val="161650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ECD4E8-1CB3-47C9-AC2C-7C4AAA287982}" type="slidenum">
              <a:rPr lang="en-US" smtClean="0"/>
              <a:pPr/>
              <a:t>4</a:t>
            </a:fld>
            <a:endParaRPr lang="en-US" dirty="0" smtClean="0"/>
          </a:p>
        </p:txBody>
      </p:sp>
    </p:spTree>
    <p:extLst>
      <p:ext uri="{BB962C8B-B14F-4D97-AF65-F5344CB8AC3E}">
        <p14:creationId xmlns:p14="http://schemas.microsoft.com/office/powerpoint/2010/main" val="354250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5</a:t>
            </a:fld>
            <a:endParaRPr lang="en-US" dirty="0"/>
          </a:p>
        </p:txBody>
      </p:sp>
    </p:spTree>
    <p:extLst>
      <p:ext uri="{BB962C8B-B14F-4D97-AF65-F5344CB8AC3E}">
        <p14:creationId xmlns:p14="http://schemas.microsoft.com/office/powerpoint/2010/main" val="134533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6</a:t>
            </a:fld>
            <a:endParaRPr lang="en-US" dirty="0"/>
          </a:p>
        </p:txBody>
      </p:sp>
    </p:spTree>
    <p:extLst>
      <p:ext uri="{BB962C8B-B14F-4D97-AF65-F5344CB8AC3E}">
        <p14:creationId xmlns:p14="http://schemas.microsoft.com/office/powerpoint/2010/main" val="294289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7</a:t>
            </a:fld>
            <a:endParaRPr lang="en-US" dirty="0"/>
          </a:p>
        </p:txBody>
      </p:sp>
    </p:spTree>
    <p:extLst>
      <p:ext uri="{BB962C8B-B14F-4D97-AF65-F5344CB8AC3E}">
        <p14:creationId xmlns:p14="http://schemas.microsoft.com/office/powerpoint/2010/main" val="146359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A6998C-2192-4DAD-B69D-1820B72C85CB}" type="slidenum">
              <a:rPr lang="en-US" smtClean="0"/>
              <a:pPr/>
              <a:t>9</a:t>
            </a:fld>
            <a:endParaRPr lang="en-US" dirty="0" smtClean="0"/>
          </a:p>
        </p:txBody>
      </p:sp>
    </p:spTree>
    <p:extLst>
      <p:ext uri="{BB962C8B-B14F-4D97-AF65-F5344CB8AC3E}">
        <p14:creationId xmlns:p14="http://schemas.microsoft.com/office/powerpoint/2010/main" val="301469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1172D-B369-49D4-9CCC-A4207BE2547D}" type="slidenum">
              <a:rPr lang="en-US" smtClean="0"/>
              <a:pPr>
                <a:defRPr/>
              </a:pPr>
              <a:t>10</a:t>
            </a:fld>
            <a:endParaRPr lang="en-US" dirty="0"/>
          </a:p>
        </p:txBody>
      </p:sp>
    </p:spTree>
    <p:extLst>
      <p:ext uri="{BB962C8B-B14F-4D97-AF65-F5344CB8AC3E}">
        <p14:creationId xmlns:p14="http://schemas.microsoft.com/office/powerpoint/2010/main" val="281497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0B9A38C-4767-46F4-8C4B-FC91D7F9D442}" type="datetime1">
              <a:rPr lang="en-US" smtClean="0"/>
              <a:t>3/11/2015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17E4A1-0A9C-4426-A03F-615D690BD0F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BDEDB6-56E1-478B-95B2-3B63C6DA7EEE}" type="datetime1">
              <a:rPr lang="en-US" smtClean="0"/>
              <a:t>3/11/2015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8E756EC-DFF1-4359-92E6-CE5CA66DDB8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30B4F2-ED39-4F59-9484-980D64E6257B}" type="datetime1">
              <a:rPr lang="en-US" smtClean="0"/>
              <a:t>3/11/2015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0154FB-3D39-4B4E-820B-AA863FF37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E69514-A24A-486F-A576-5E9BF95E6181}" type="datetime1">
              <a:rPr lang="en-US" smtClean="0"/>
              <a:t>3/11/2015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344D60-DF4E-496A-8D40-68C697DA9AB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7429E8-1E7E-4B8B-8A84-F3FBE917C200}" type="datetime1">
              <a:rPr lang="en-US" smtClean="0"/>
              <a:t>3/11/2015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95D1AF-BE61-49E0-B66B-A2A65B00150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740072-830D-4704-8FD5-3B79A050F377}" type="datetime1">
              <a:rPr lang="en-US" smtClean="0"/>
              <a:t>3/11/2015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E3639E-17D5-45D6-80A7-4A3CD1843E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DA367A-537F-47D2-AC34-1A6AA791C4BA}" type="datetime1">
              <a:rPr lang="en-US" smtClean="0"/>
              <a:t>3/11/2015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C18812-8B67-4637-9C9E-057D131BE2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920D71-3B40-43A8-8B06-53C5B125E8BA}" type="datetime1">
              <a:rPr lang="en-US" smtClean="0"/>
              <a:t>3/11/2015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F87CD4-A8A8-4491-A13D-8EB2F270E1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A84214-8253-496B-B72D-8BCE4B38E648}" type="datetime1">
              <a:rPr lang="en-US" smtClean="0"/>
              <a:t>3/11/2015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F64615F-0151-441E-9CD3-2C5B90498CF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2E5A39-D773-409A-AC69-0AE527E4A12C}" type="datetime1">
              <a:rPr lang="en-US" smtClean="0"/>
              <a:t>3/11/2015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4A0F50C-79ED-41B8-98F8-36FC2CB4376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683A41-8151-4220-B6D5-CF129DDDE185}" type="datetime1">
              <a:rPr lang="en-US" smtClean="0"/>
              <a:t>3/11/2015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Texas Education Agency, 2015. All rights reserved. (Revised)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11E91B9-4616-4DB9-B88E-A02018322E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7B919EA-6F41-4BD9-902E-13FB5FCDB264}" type="datetime1">
              <a:rPr lang="en-US" smtClean="0"/>
              <a:t>3/11/2015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Copyright © Texas Education Agency, 2015. All rights reserved. (Revised)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9564E3A-8A19-49E6-B37A-745BD84B06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mazon.com/Flour-Babies-Anne-Fine/dp/044021941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A New Kind of “Flour Baby”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solidFill>
                  <a:schemeClr val="tx1"/>
                </a:solidFill>
              </a:rPr>
              <a:t>How to create a more life-like flour baby</a:t>
            </a:r>
          </a:p>
          <a:p>
            <a:pPr eaLnBrk="1" fontAlgn="auto" hangingPunct="1">
              <a:spcAft>
                <a:spcPts val="0"/>
              </a:spcAft>
              <a:buFont typeface="Arial" pitchFamily="34" charset="0"/>
              <a:buNone/>
              <a:defRPr/>
            </a:pPr>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descr="009.JPG"/>
          <p:cNvPicPr>
            <a:picLocks noGrp="1" noChangeAspect="1"/>
          </p:cNvPicPr>
          <p:nvPr>
            <p:ph sz="half" idx="1"/>
          </p:nvPr>
        </p:nvPicPr>
        <p:blipFill>
          <a:blip r:embed="rId3" cstate="print"/>
          <a:srcRect/>
          <a:stretch>
            <a:fillRect/>
          </a:stretch>
        </p:blipFill>
        <p:spPr>
          <a:xfrm>
            <a:off x="522287" y="604488"/>
            <a:ext cx="3679825" cy="5521675"/>
          </a:xfrm>
        </p:spPr>
      </p:pic>
      <p:sp>
        <p:nvSpPr>
          <p:cNvPr id="11267" name="Content Placeholder 3"/>
          <p:cNvSpPr>
            <a:spLocks noGrp="1"/>
          </p:cNvSpPr>
          <p:nvPr>
            <p:ph sz="half" idx="2"/>
          </p:nvPr>
        </p:nvSpPr>
        <p:spPr/>
        <p:txBody>
          <a:bodyPr/>
          <a:lstStyle/>
          <a:p>
            <a:pPr marL="0" indent="0" eaLnBrk="1" hangingPunct="1">
              <a:buNone/>
            </a:pPr>
            <a:r>
              <a:rPr lang="en-US" dirty="0" smtClean="0"/>
              <a:t>Pull the hose up so that it looks like your baby is wearing a scarf. Twist the panty hose again, turning the body twice to create a neck. Do not twist too much or the neck will not hold the head up. </a:t>
            </a:r>
          </a:p>
        </p:txBody>
      </p:sp>
      <p:sp>
        <p:nvSpPr>
          <p:cNvPr id="5" name="Footer Placeholder 4"/>
          <p:cNvSpPr>
            <a:spLocks noGrp="1"/>
          </p:cNvSpPr>
          <p:nvPr>
            <p:ph type="ftr" sz="quarter" idx="11"/>
          </p:nvPr>
        </p:nvSpPr>
        <p:spPr>
          <a:xfrm>
            <a:off x="2133600" y="6324600"/>
            <a:ext cx="48006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Rectangle 5"/>
          <p:cNvSpPr/>
          <p:nvPr/>
        </p:nvSpPr>
        <p:spPr>
          <a:xfrm>
            <a:off x="2133600" y="3429000"/>
            <a:ext cx="1066799"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pPr>
              <a:defRPr/>
            </a:pPr>
            <a:fld id="{67A56630-AF0C-4C99-A8CC-F43F5C427BBC}"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half" idx="1"/>
          </p:nvPr>
        </p:nvSpPr>
        <p:spPr/>
        <p:txBody>
          <a:bodyPr/>
          <a:lstStyle/>
          <a:p>
            <a:pPr marL="0" indent="0" eaLnBrk="1" hangingPunct="1">
              <a:buNone/>
            </a:pPr>
            <a:r>
              <a:rPr lang="en-US" dirty="0" smtClean="0"/>
              <a:t>After you have twisted and created the neck, pull the pantyhose down one last time to create the last layer of protection. (Keeping the flour contained, rather than in the classroom or hallway.)</a:t>
            </a:r>
          </a:p>
        </p:txBody>
      </p:sp>
      <p:pic>
        <p:nvPicPr>
          <p:cNvPr id="12291" name="Content Placeholder 4" descr="010.JPG"/>
          <p:cNvPicPr>
            <a:picLocks noGrp="1" noChangeAspect="1"/>
          </p:cNvPicPr>
          <p:nvPr>
            <p:ph sz="half" idx="2"/>
          </p:nvPr>
        </p:nvPicPr>
        <p:blipFill>
          <a:blip r:embed="rId3" cstate="print"/>
          <a:srcRect/>
          <a:stretch>
            <a:fillRect/>
          </a:stretch>
        </p:blipFill>
        <p:spPr>
          <a:xfrm>
            <a:off x="4714991" y="594049"/>
            <a:ext cx="3676418" cy="5516563"/>
          </a:xfrm>
        </p:spPr>
      </p:pic>
      <p:sp>
        <p:nvSpPr>
          <p:cNvPr id="5" name="Footer Placeholder 4"/>
          <p:cNvSpPr>
            <a:spLocks noGrp="1"/>
          </p:cNvSpPr>
          <p:nvPr>
            <p:ph type="ftr" sz="quarter" idx="11"/>
          </p:nvPr>
        </p:nvSpPr>
        <p:spPr>
          <a:xfrm>
            <a:off x="2286000" y="6324600"/>
            <a:ext cx="4724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Rectangle 5"/>
          <p:cNvSpPr/>
          <p:nvPr/>
        </p:nvSpPr>
        <p:spPr>
          <a:xfrm>
            <a:off x="6553200" y="3352800"/>
            <a:ext cx="990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pPr>
              <a:defRPr/>
            </a:pPr>
            <a:fld id="{F7009D90-7C9B-4BDB-84BF-760B0F6E4D94}"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4" descr="011.JPG"/>
          <p:cNvPicPr>
            <a:picLocks noGrp="1" noChangeAspect="1"/>
          </p:cNvPicPr>
          <p:nvPr>
            <p:ph sz="half" idx="1"/>
          </p:nvPr>
        </p:nvPicPr>
        <p:blipFill>
          <a:blip r:embed="rId3" cstate="print"/>
          <a:srcRect/>
          <a:stretch>
            <a:fillRect/>
          </a:stretch>
        </p:blipFill>
        <p:spPr>
          <a:xfrm>
            <a:off x="381000" y="592494"/>
            <a:ext cx="3676418" cy="5516563"/>
          </a:xfrm>
        </p:spPr>
      </p:pic>
      <p:sp>
        <p:nvSpPr>
          <p:cNvPr id="13315" name="Content Placeholder 3"/>
          <p:cNvSpPr>
            <a:spLocks noGrp="1"/>
          </p:cNvSpPr>
          <p:nvPr>
            <p:ph sz="half" idx="2"/>
          </p:nvPr>
        </p:nvSpPr>
        <p:spPr/>
        <p:txBody>
          <a:bodyPr/>
          <a:lstStyle/>
          <a:p>
            <a:pPr marL="0" indent="0" eaLnBrk="1" hangingPunct="1">
              <a:buNone/>
            </a:pPr>
            <a:r>
              <a:rPr lang="en-US" dirty="0" smtClean="0"/>
              <a:t>Pull the hose all the way down and use the first rubber band to hold it. Be sure the crotch area of the pantyhose is below the rubber band. </a:t>
            </a:r>
          </a:p>
        </p:txBody>
      </p:sp>
      <p:sp>
        <p:nvSpPr>
          <p:cNvPr id="5" name="Footer Placeholder 4"/>
          <p:cNvSpPr>
            <a:spLocks noGrp="1"/>
          </p:cNvSpPr>
          <p:nvPr>
            <p:ph type="ftr" sz="quarter" idx="11"/>
          </p:nvPr>
        </p:nvSpPr>
        <p:spPr>
          <a:xfrm>
            <a:off x="2362200" y="6324600"/>
            <a:ext cx="48768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26A8B3B-1319-48DD-8B6E-0B26CAE0D221}"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half" idx="1"/>
          </p:nvPr>
        </p:nvSpPr>
        <p:spPr>
          <a:xfrm>
            <a:off x="381000" y="1676400"/>
            <a:ext cx="4038600" cy="4449763"/>
          </a:xfrm>
        </p:spPr>
        <p:txBody>
          <a:bodyPr/>
          <a:lstStyle/>
          <a:p>
            <a:pPr marL="0" indent="0" eaLnBrk="1" hangingPunct="1">
              <a:buNone/>
            </a:pPr>
            <a:r>
              <a:rPr lang="en-US" dirty="0" smtClean="0"/>
              <a:t>Cut off the empty leg of the panty hose. This  will become the “legs” of the baby. </a:t>
            </a:r>
          </a:p>
        </p:txBody>
      </p:sp>
      <p:pic>
        <p:nvPicPr>
          <p:cNvPr id="14339" name="Content Placeholder 4" descr="012.JPG"/>
          <p:cNvPicPr>
            <a:picLocks noGrp="1" noChangeAspect="1"/>
          </p:cNvPicPr>
          <p:nvPr>
            <p:ph sz="half" idx="2"/>
          </p:nvPr>
        </p:nvPicPr>
        <p:blipFill>
          <a:blip r:embed="rId3" cstate="print"/>
          <a:srcRect/>
          <a:stretch>
            <a:fillRect/>
          </a:stretch>
        </p:blipFill>
        <p:spPr>
          <a:xfrm>
            <a:off x="4572000" y="718828"/>
            <a:ext cx="3603625" cy="5407335"/>
          </a:xfrm>
        </p:spPr>
      </p:pic>
      <p:sp>
        <p:nvSpPr>
          <p:cNvPr id="5" name="Footer Placeholder 4"/>
          <p:cNvSpPr>
            <a:spLocks noGrp="1"/>
          </p:cNvSpPr>
          <p:nvPr>
            <p:ph type="ftr" sz="quarter" idx="11"/>
          </p:nvPr>
        </p:nvSpPr>
        <p:spPr>
          <a:xfrm>
            <a:off x="1752600" y="6324600"/>
            <a:ext cx="54102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E5EA46F-F59C-4F25-9828-F8D5476975D8}"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descr="013.JPG"/>
          <p:cNvPicPr>
            <a:picLocks noGrp="1" noChangeAspect="1"/>
          </p:cNvPicPr>
          <p:nvPr>
            <p:ph sz="half" idx="1"/>
          </p:nvPr>
        </p:nvPicPr>
        <p:blipFill>
          <a:blip r:embed="rId3" cstate="print"/>
          <a:srcRect/>
          <a:stretch>
            <a:fillRect/>
          </a:stretch>
        </p:blipFill>
        <p:spPr>
          <a:xfrm>
            <a:off x="342899" y="1805473"/>
            <a:ext cx="4457701" cy="3253890"/>
          </a:xfrm>
        </p:spPr>
      </p:pic>
      <p:sp>
        <p:nvSpPr>
          <p:cNvPr id="15363" name="Content Placeholder 3"/>
          <p:cNvSpPr>
            <a:spLocks noGrp="1"/>
          </p:cNvSpPr>
          <p:nvPr>
            <p:ph sz="half" idx="2"/>
          </p:nvPr>
        </p:nvSpPr>
        <p:spPr>
          <a:xfrm>
            <a:off x="419100" y="266700"/>
            <a:ext cx="8039100" cy="4525963"/>
          </a:xfrm>
        </p:spPr>
        <p:txBody>
          <a:bodyPr/>
          <a:lstStyle/>
          <a:p>
            <a:pPr marL="0" indent="0" eaLnBrk="1" hangingPunct="1">
              <a:buNone/>
            </a:pPr>
            <a:r>
              <a:rPr lang="en-US" dirty="0" smtClean="0"/>
              <a:t>Pull the leftover part up on the baby to create what looks like a diaper. </a:t>
            </a:r>
          </a:p>
        </p:txBody>
      </p:sp>
      <p:pic>
        <p:nvPicPr>
          <p:cNvPr id="15364" name="Picture 5" descr="014.JPG"/>
          <p:cNvPicPr>
            <a:picLocks noChangeAspect="1"/>
          </p:cNvPicPr>
          <p:nvPr/>
        </p:nvPicPr>
        <p:blipFill>
          <a:blip r:embed="rId4" cstate="print"/>
          <a:srcRect/>
          <a:stretch>
            <a:fillRect/>
          </a:stretch>
        </p:blipFill>
        <p:spPr bwMode="auto">
          <a:xfrm>
            <a:off x="4991099" y="1534392"/>
            <a:ext cx="3900185" cy="4195689"/>
          </a:xfrm>
          <a:prstGeom prst="rect">
            <a:avLst/>
          </a:prstGeom>
          <a:noFill/>
          <a:ln w="9525">
            <a:noFill/>
            <a:miter lim="800000"/>
            <a:headEnd/>
            <a:tailEnd/>
          </a:ln>
        </p:spPr>
      </p:pic>
      <p:sp>
        <p:nvSpPr>
          <p:cNvPr id="6" name="Footer Placeholder 5"/>
          <p:cNvSpPr>
            <a:spLocks noGrp="1"/>
          </p:cNvSpPr>
          <p:nvPr>
            <p:ph type="ftr" sz="quarter" idx="11"/>
          </p:nvPr>
        </p:nvSpPr>
        <p:spPr>
          <a:xfrm>
            <a:off x="2438400" y="6324600"/>
            <a:ext cx="5105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7" name="Rectangle 6"/>
          <p:cNvSpPr/>
          <p:nvPr/>
        </p:nvSpPr>
        <p:spPr>
          <a:xfrm>
            <a:off x="6324600" y="327660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Slide Number Placeholder 7"/>
          <p:cNvSpPr>
            <a:spLocks noGrp="1"/>
          </p:cNvSpPr>
          <p:nvPr>
            <p:ph type="sldNum" sz="quarter" idx="12"/>
          </p:nvPr>
        </p:nvSpPr>
        <p:spPr/>
        <p:txBody>
          <a:bodyPr/>
          <a:lstStyle/>
          <a:p>
            <a:pPr>
              <a:defRPr/>
            </a:pPr>
            <a:fld id="{C2688744-1CE6-4FCA-9B1C-E8D3215CF454}"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sz="half" idx="1"/>
          </p:nvPr>
        </p:nvSpPr>
        <p:spPr>
          <a:xfrm>
            <a:off x="457200" y="533400"/>
            <a:ext cx="7620000" cy="5592763"/>
          </a:xfrm>
        </p:spPr>
        <p:txBody>
          <a:bodyPr/>
          <a:lstStyle/>
          <a:p>
            <a:pPr marL="0" indent="0" eaLnBrk="1" hangingPunct="1">
              <a:buNone/>
            </a:pPr>
            <a:r>
              <a:rPr lang="en-US" dirty="0" smtClean="0"/>
              <a:t>Stuff the cut pantyhose leg with polyester fiberfill.</a:t>
            </a:r>
          </a:p>
        </p:txBody>
      </p:sp>
      <p:pic>
        <p:nvPicPr>
          <p:cNvPr id="16387" name="Content Placeholder 4" descr="015.JPG"/>
          <p:cNvPicPr>
            <a:picLocks noGrp="1" noChangeAspect="1"/>
          </p:cNvPicPr>
          <p:nvPr>
            <p:ph sz="half" idx="2"/>
          </p:nvPr>
        </p:nvPicPr>
        <p:blipFill>
          <a:blip r:embed="rId3" cstate="print"/>
          <a:srcRect/>
          <a:stretch>
            <a:fillRect/>
          </a:stretch>
        </p:blipFill>
        <p:spPr>
          <a:xfrm>
            <a:off x="804819" y="1752600"/>
            <a:ext cx="3005181" cy="4506227"/>
          </a:xfrm>
        </p:spPr>
      </p:pic>
      <p:pic>
        <p:nvPicPr>
          <p:cNvPr id="16388" name="Picture 6" descr="016.JPG"/>
          <p:cNvPicPr>
            <a:picLocks noChangeAspect="1"/>
          </p:cNvPicPr>
          <p:nvPr/>
        </p:nvPicPr>
        <p:blipFill>
          <a:blip r:embed="rId4" cstate="print"/>
          <a:srcRect/>
          <a:stretch>
            <a:fillRect/>
          </a:stretch>
        </p:blipFill>
        <p:spPr bwMode="auto">
          <a:xfrm>
            <a:off x="4530012" y="1752600"/>
            <a:ext cx="3033486" cy="4550229"/>
          </a:xfrm>
          <a:prstGeom prst="rect">
            <a:avLst/>
          </a:prstGeom>
          <a:noFill/>
          <a:ln w="9525">
            <a:noFill/>
            <a:miter lim="800000"/>
            <a:headEnd/>
            <a:tailEnd/>
          </a:ln>
        </p:spPr>
      </p:pic>
      <p:sp>
        <p:nvSpPr>
          <p:cNvPr id="6" name="Footer Placeholder 5"/>
          <p:cNvSpPr>
            <a:spLocks noGrp="1"/>
          </p:cNvSpPr>
          <p:nvPr>
            <p:ph type="ftr" sz="quarter" idx="11"/>
          </p:nvPr>
        </p:nvSpPr>
        <p:spPr>
          <a:xfrm>
            <a:off x="2057400" y="6324600"/>
            <a:ext cx="46482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9542F7A8-F325-4E8E-9379-64499FCCC17D}"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4" descr="017.JPG"/>
          <p:cNvPicPr>
            <a:picLocks noGrp="1" noChangeAspect="1"/>
          </p:cNvPicPr>
          <p:nvPr>
            <p:ph sz="half" idx="1"/>
          </p:nvPr>
        </p:nvPicPr>
        <p:blipFill>
          <a:blip r:embed="rId3" cstate="print"/>
          <a:srcRect/>
          <a:stretch>
            <a:fillRect/>
          </a:stretch>
        </p:blipFill>
        <p:spPr>
          <a:xfrm>
            <a:off x="1833795" y="914400"/>
            <a:ext cx="5628809" cy="5029200"/>
          </a:xfrm>
        </p:spPr>
      </p:pic>
      <p:sp>
        <p:nvSpPr>
          <p:cNvPr id="17411" name="Content Placeholder 3"/>
          <p:cNvSpPr>
            <a:spLocks noGrp="1"/>
          </p:cNvSpPr>
          <p:nvPr>
            <p:ph sz="half" idx="2"/>
          </p:nvPr>
        </p:nvSpPr>
        <p:spPr>
          <a:xfrm>
            <a:off x="609600" y="304800"/>
            <a:ext cx="7239000" cy="3459163"/>
          </a:xfrm>
        </p:spPr>
        <p:txBody>
          <a:bodyPr/>
          <a:lstStyle/>
          <a:p>
            <a:pPr marL="0" indent="0" algn="ctr" eaLnBrk="1" hangingPunct="1">
              <a:buNone/>
            </a:pPr>
            <a:r>
              <a:rPr lang="en-US" dirty="0" smtClean="0"/>
              <a:t>Tie off the leg with the second rubber band. </a:t>
            </a:r>
          </a:p>
        </p:txBody>
      </p:sp>
      <p:sp>
        <p:nvSpPr>
          <p:cNvPr id="5" name="Footer Placeholder 4"/>
          <p:cNvSpPr>
            <a:spLocks noGrp="1"/>
          </p:cNvSpPr>
          <p:nvPr>
            <p:ph type="ftr" sz="quarter" idx="11"/>
          </p:nvPr>
        </p:nvSpPr>
        <p:spPr>
          <a:xfrm>
            <a:off x="2286000" y="6324600"/>
            <a:ext cx="4724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A2DAD18C-B2B5-4BE9-B736-F4E9271879AE}"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4" descr="018.JPG"/>
          <p:cNvPicPr>
            <a:picLocks noGrp="1" noChangeAspect="1"/>
          </p:cNvPicPr>
          <p:nvPr>
            <p:ph sz="half" idx="1"/>
          </p:nvPr>
        </p:nvPicPr>
        <p:blipFill>
          <a:blip r:embed="rId3" cstate="print"/>
          <a:srcRect/>
          <a:stretch>
            <a:fillRect/>
          </a:stretch>
        </p:blipFill>
        <p:spPr>
          <a:xfrm>
            <a:off x="228600" y="609600"/>
            <a:ext cx="4334206" cy="5211763"/>
          </a:xfrm>
        </p:spPr>
      </p:pic>
      <p:sp>
        <p:nvSpPr>
          <p:cNvPr id="18435" name="Content Placeholder 3"/>
          <p:cNvSpPr>
            <a:spLocks noGrp="1"/>
          </p:cNvSpPr>
          <p:nvPr>
            <p:ph sz="half" idx="2"/>
          </p:nvPr>
        </p:nvSpPr>
        <p:spPr/>
        <p:txBody>
          <a:bodyPr/>
          <a:lstStyle/>
          <a:p>
            <a:pPr marL="0" indent="0" eaLnBrk="1" hangingPunct="1">
              <a:buNone/>
            </a:pPr>
            <a:r>
              <a:rPr lang="en-US" dirty="0" smtClean="0"/>
              <a:t>The finished piece will be shaped like a long balloon. Don’t worry if the ends are uneven. They will be covered with socks. </a:t>
            </a:r>
          </a:p>
        </p:txBody>
      </p:sp>
      <p:sp>
        <p:nvSpPr>
          <p:cNvPr id="5" name="Footer Placeholder 4"/>
          <p:cNvSpPr>
            <a:spLocks noGrp="1"/>
          </p:cNvSpPr>
          <p:nvPr>
            <p:ph type="ftr" sz="quarter" idx="11"/>
          </p:nvPr>
        </p:nvSpPr>
        <p:spPr>
          <a:xfrm>
            <a:off x="2133600" y="6324600"/>
            <a:ext cx="50292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1A627013-5CEA-48E8-8A18-6F002E9502DB}"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p:txBody>
          <a:bodyPr/>
          <a:lstStyle/>
          <a:p>
            <a:pPr marL="0" indent="0" eaLnBrk="1" hangingPunct="1">
              <a:buNone/>
            </a:pPr>
            <a:r>
              <a:rPr lang="en-US" dirty="0" smtClean="0"/>
              <a:t>Place a natural break in the finished piece, creating two smaller, more proportional looking “legs” for the baby.</a:t>
            </a:r>
          </a:p>
        </p:txBody>
      </p:sp>
      <p:pic>
        <p:nvPicPr>
          <p:cNvPr id="19459" name="Content Placeholder 4" descr="019.JPG"/>
          <p:cNvPicPr>
            <a:picLocks noGrp="1" noChangeAspect="1"/>
          </p:cNvPicPr>
          <p:nvPr>
            <p:ph sz="half" idx="2"/>
          </p:nvPr>
        </p:nvPicPr>
        <p:blipFill>
          <a:blip r:embed="rId3" cstate="print"/>
          <a:srcRect/>
          <a:stretch>
            <a:fillRect/>
          </a:stretch>
        </p:blipFill>
        <p:spPr>
          <a:xfrm>
            <a:off x="4495800" y="457200"/>
            <a:ext cx="4419600" cy="5147174"/>
          </a:xfrm>
        </p:spPr>
      </p:pic>
      <p:sp>
        <p:nvSpPr>
          <p:cNvPr id="5" name="Footer Placeholder 4"/>
          <p:cNvSpPr>
            <a:spLocks noGrp="1"/>
          </p:cNvSpPr>
          <p:nvPr>
            <p:ph type="ftr" sz="quarter" idx="11"/>
          </p:nvPr>
        </p:nvSpPr>
        <p:spPr>
          <a:xfrm>
            <a:off x="2209800" y="6324600"/>
            <a:ext cx="48006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F5A39EC7-25BF-4677-B34C-B2024D2D9F73}"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descr="020.JPG"/>
          <p:cNvPicPr>
            <a:picLocks noGrp="1" noChangeAspect="1"/>
          </p:cNvPicPr>
          <p:nvPr>
            <p:ph sz="half" idx="1"/>
          </p:nvPr>
        </p:nvPicPr>
        <p:blipFill>
          <a:blip r:embed="rId3" cstate="print"/>
          <a:srcRect/>
          <a:stretch>
            <a:fillRect/>
          </a:stretch>
        </p:blipFill>
        <p:spPr>
          <a:xfrm>
            <a:off x="533400" y="914400"/>
            <a:ext cx="3695700" cy="2463800"/>
          </a:xfrm>
        </p:spPr>
      </p:pic>
      <p:sp>
        <p:nvSpPr>
          <p:cNvPr id="20483" name="Content Placeholder 3"/>
          <p:cNvSpPr>
            <a:spLocks noGrp="1"/>
          </p:cNvSpPr>
          <p:nvPr>
            <p:ph sz="half" idx="2"/>
          </p:nvPr>
        </p:nvSpPr>
        <p:spPr/>
        <p:txBody>
          <a:bodyPr/>
          <a:lstStyle/>
          <a:p>
            <a:pPr eaLnBrk="1" hangingPunct="1"/>
            <a:r>
              <a:rPr lang="en-US" dirty="0" smtClean="0"/>
              <a:t>You should have a hole from where you cut the leg off the first pair of panty hose. </a:t>
            </a:r>
          </a:p>
          <a:p>
            <a:pPr eaLnBrk="1" hangingPunct="1"/>
            <a:r>
              <a:rPr lang="en-US" dirty="0" smtClean="0"/>
              <a:t>Cut another hole into the bottom as a place to put the baby legs.</a:t>
            </a:r>
          </a:p>
        </p:txBody>
      </p:sp>
      <p:pic>
        <p:nvPicPr>
          <p:cNvPr id="20484" name="Picture 5" descr="021.JPG"/>
          <p:cNvPicPr>
            <a:picLocks noChangeAspect="1"/>
          </p:cNvPicPr>
          <p:nvPr/>
        </p:nvPicPr>
        <p:blipFill>
          <a:blip r:embed="rId4" cstate="print"/>
          <a:srcRect/>
          <a:stretch>
            <a:fillRect/>
          </a:stretch>
        </p:blipFill>
        <p:spPr bwMode="auto">
          <a:xfrm>
            <a:off x="457200" y="3733800"/>
            <a:ext cx="3771900" cy="2514600"/>
          </a:xfrm>
          <a:prstGeom prst="rect">
            <a:avLst/>
          </a:prstGeom>
          <a:noFill/>
          <a:ln w="9525">
            <a:noFill/>
            <a:miter lim="800000"/>
            <a:headEnd/>
            <a:tailEnd/>
          </a:ln>
        </p:spPr>
      </p:pic>
      <p:sp>
        <p:nvSpPr>
          <p:cNvPr id="6" name="Footer Placeholder 5"/>
          <p:cNvSpPr>
            <a:spLocks noGrp="1"/>
          </p:cNvSpPr>
          <p:nvPr>
            <p:ph type="ftr" sz="quarter" idx="11"/>
          </p:nvPr>
        </p:nvSpPr>
        <p:spPr>
          <a:xfrm>
            <a:off x="2743200" y="6324600"/>
            <a:ext cx="4724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7A9A35E8-D47D-4E07-8452-2017B3D4350F}"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Copyright</a:t>
            </a:r>
          </a:p>
        </p:txBody>
      </p:sp>
      <p:sp>
        <p:nvSpPr>
          <p:cNvPr id="3" name="Footer Placeholder 2"/>
          <p:cNvSpPr>
            <a:spLocks noGrp="1"/>
          </p:cNvSpPr>
          <p:nvPr>
            <p:ph type="ftr" sz="quarter" idx="11"/>
          </p:nvPr>
        </p:nvSpPr>
        <p:spPr>
          <a:xfrm>
            <a:off x="1752600" y="6248400"/>
            <a:ext cx="5715000" cy="381000"/>
          </a:xfrm>
        </p:spPr>
        <p:txBody>
          <a:bodyPr/>
          <a:lstStyle/>
          <a:p>
            <a:pPr>
              <a:defRPr/>
            </a:pPr>
            <a:r>
              <a:rPr lang="en-US" sz="1000" dirty="0">
                <a:latin typeface="Arial" panose="020B0604020202020204" pitchFamily="34" charset="0"/>
                <a:cs typeface="Arial" panose="020B0604020202020204" pitchFamily="34" charset="0"/>
              </a:rPr>
              <a:t>Copyright © Texas Education Agency, </a:t>
            </a:r>
            <a:r>
              <a:rPr lang="en-US" sz="1000" dirty="0" smtClean="0">
                <a:latin typeface="Arial" panose="020B0604020202020204" pitchFamily="34" charset="0"/>
                <a:cs typeface="Arial" panose="020B0604020202020204" pitchFamily="34" charset="0"/>
              </a:rPr>
              <a:t>2015. </a:t>
            </a:r>
            <a:r>
              <a:rPr lang="en-US" sz="1000" dirty="0">
                <a:latin typeface="Arial" panose="020B0604020202020204" pitchFamily="34" charset="0"/>
                <a:cs typeface="Arial" panose="020B0604020202020204" pitchFamily="34" charset="0"/>
              </a:rPr>
              <a:t>All rights reserved</a:t>
            </a:r>
            <a:r>
              <a:rPr lang="en-US" sz="1000" dirty="0" smtClean="0">
                <a:latin typeface="Arial" panose="020B0604020202020204" pitchFamily="34" charset="0"/>
                <a:cs typeface="Arial" panose="020B0604020202020204" pitchFamily="34" charset="0"/>
              </a:rPr>
              <a:t>. (Revised)</a:t>
            </a:r>
            <a:endParaRPr lang="en-US" sz="1000" dirty="0">
              <a:latin typeface="Arial" panose="020B0604020202020204" pitchFamily="34" charset="0"/>
              <a:cs typeface="Arial" panose="020B0604020202020204" pitchFamily="34" charset="0"/>
            </a:endParaRPr>
          </a:p>
        </p:txBody>
      </p:sp>
      <p:sp>
        <p:nvSpPr>
          <p:cNvPr id="5" name="Rectangle 2"/>
          <p:cNvSpPr>
            <a:spLocks noGrp="1" noChangeArrowheads="1"/>
          </p:cNvSpPr>
          <p:nvPr>
            <p:ph sz="quarter" idx="1"/>
          </p:nvPr>
        </p:nvSpPr>
        <p:spPr/>
        <p:txBody>
          <a:bodyPr>
            <a:normAutofit/>
          </a:bodyPr>
          <a:lstStyle/>
          <a:p>
            <a:pPr marL="0" indent="0" eaLnBrk="1" hangingPunct="1">
              <a:lnSpc>
                <a:spcPct val="80000"/>
              </a:lnSpc>
              <a:buFontTx/>
              <a:buNone/>
              <a:defRPr/>
            </a:pPr>
            <a:r>
              <a:rPr lang="en-US" sz="1600" b="1" dirty="0" smtClean="0">
                <a:solidFill>
                  <a:schemeClr val="accent6"/>
                </a:solidFill>
              </a:rPr>
              <a:t>Copyright © Texas Education Agency, </a:t>
            </a:r>
            <a:r>
              <a:rPr lang="en-US" sz="1600" b="1" dirty="0" smtClean="0">
                <a:solidFill>
                  <a:schemeClr val="accent6"/>
                </a:solidFill>
              </a:rPr>
              <a:t>2015. </a:t>
            </a:r>
            <a:r>
              <a:rPr lang="en-US" sz="1600" dirty="0" smtClean="0">
                <a:solidFill>
                  <a:schemeClr val="accent6"/>
                </a:solidFill>
              </a:rPr>
              <a:t>These Materials are copyrighted © and trademarked ™ as the property of the Texas Education Agency (TEA) and may not be reproduced without the express written permission of TEA, except under the following conditions:</a:t>
            </a:r>
          </a:p>
          <a:p>
            <a:pPr marL="457200" indent="-277813" eaLnBrk="1" hangingPunct="1">
              <a:lnSpc>
                <a:spcPct val="80000"/>
              </a:lnSpc>
              <a:buFontTx/>
              <a:buNone/>
              <a:defRPr/>
            </a:pPr>
            <a:r>
              <a:rPr lang="en-US" sz="1600" dirty="0" smtClean="0">
                <a:solidFill>
                  <a:schemeClr val="accent6"/>
                </a:solidFill>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hangingPunct="1">
              <a:lnSpc>
                <a:spcPct val="80000"/>
              </a:lnSpc>
              <a:buFontTx/>
              <a:buNone/>
              <a:defRPr/>
            </a:pPr>
            <a:r>
              <a:rPr lang="en-US" sz="1600" dirty="0" smtClean="0">
                <a:solidFill>
                  <a:schemeClr val="accent6"/>
                </a:solidFill>
              </a:rPr>
              <a:t>2)  Residents of the state of Texas may reproduce and use copies of the Materials and Related Materials for individual personal use only, without obtaining written permission of TEA.</a:t>
            </a:r>
          </a:p>
          <a:p>
            <a:pPr marL="457200" indent="-277813" eaLnBrk="1" hangingPunct="1">
              <a:lnSpc>
                <a:spcPct val="80000"/>
              </a:lnSpc>
              <a:buFontTx/>
              <a:buNone/>
              <a:defRPr/>
            </a:pPr>
            <a:r>
              <a:rPr lang="en-US" sz="1600" dirty="0" smtClean="0">
                <a:solidFill>
                  <a:schemeClr val="accent6"/>
                </a:solidFill>
              </a:rPr>
              <a:t>3)  Any portion reproduced must be reproduced in its entirety and remain unedited, unaltered and unchanged in any way.</a:t>
            </a:r>
          </a:p>
          <a:p>
            <a:pPr marL="457200" indent="-277813" eaLnBrk="1" hangingPunct="1">
              <a:lnSpc>
                <a:spcPct val="80000"/>
              </a:lnSpc>
              <a:buFontTx/>
              <a:buNone/>
              <a:defRPr/>
            </a:pPr>
            <a:r>
              <a:rPr lang="en-US" sz="1600" dirty="0" smtClean="0">
                <a:solidFill>
                  <a:schemeClr val="accent6"/>
                </a:solidFill>
              </a:rPr>
              <a:t>4)  No monetary charge can be made for the reproduced materials or any document containing them; however, a reasonable charge to cover only the cost of reproduction and distribution may be charged.</a:t>
            </a:r>
          </a:p>
          <a:p>
            <a:pPr marL="0" indent="0" eaLnBrk="1" hangingPunct="1">
              <a:lnSpc>
                <a:spcPct val="80000"/>
              </a:lnSpc>
              <a:buFontTx/>
              <a:buNone/>
              <a:defRPr/>
            </a:pPr>
            <a:r>
              <a:rPr lang="en-US" sz="1600" dirty="0" smtClean="0">
                <a:solidFill>
                  <a:schemeClr val="accent6"/>
                </a:solidFill>
              </a:rPr>
              <a:t>Private entities or persons located in Texas that are </a:t>
            </a:r>
            <a:r>
              <a:rPr lang="en-US" sz="1600" b="1" dirty="0" smtClean="0">
                <a:solidFill>
                  <a:schemeClr val="accent6"/>
                </a:solidFill>
              </a:rPr>
              <a:t>not</a:t>
            </a:r>
            <a:r>
              <a:rPr lang="en-US" sz="1600" dirty="0" smtClean="0">
                <a:solidFill>
                  <a:schemeClr val="accent6"/>
                </a:solidFill>
              </a:rPr>
              <a:t> Texas public school districts, Texas Education Service Centers, or Texas charter schools or any entity, whether public or private, educational or non-educational, located </a:t>
            </a:r>
            <a:r>
              <a:rPr lang="en-US" sz="1600" b="1" dirty="0" smtClean="0">
                <a:solidFill>
                  <a:schemeClr val="accent6"/>
                </a:solidFill>
              </a:rPr>
              <a:t>outside the state of Texas</a:t>
            </a:r>
            <a:r>
              <a:rPr lang="en-US" sz="1600" dirty="0" smtClean="0">
                <a:solidFill>
                  <a:schemeClr val="accent6"/>
                </a:solidFill>
              </a:rPr>
              <a:t> </a:t>
            </a:r>
            <a:r>
              <a:rPr lang="en-US" sz="1600" i="1" dirty="0" smtClean="0">
                <a:solidFill>
                  <a:schemeClr val="accent6"/>
                </a:solidFill>
              </a:rPr>
              <a:t>MUST</a:t>
            </a:r>
            <a:r>
              <a:rPr lang="en-US" sz="1600" dirty="0" smtClean="0">
                <a:solidFill>
                  <a:schemeClr val="accent6"/>
                </a:solidFill>
              </a:rPr>
              <a:t> obtain written approval from TEA and will be required to enter into a license agreement that may involve the payment of a licensing fee or a royalty.</a:t>
            </a:r>
          </a:p>
          <a:p>
            <a:pPr marL="0" indent="0" eaLnBrk="1" hangingPunct="1">
              <a:lnSpc>
                <a:spcPct val="80000"/>
              </a:lnSpc>
              <a:buFontTx/>
              <a:buNone/>
              <a:defRPr/>
            </a:pPr>
            <a:r>
              <a:rPr lang="en-US" sz="1600" dirty="0" smtClean="0">
                <a:solidFill>
                  <a:schemeClr val="accent6"/>
                </a:solidFill>
              </a:rPr>
              <a:t>For information contact: Office of Copyrights, Trademarks, License Agreements, and Royalties, Texas Education Agency, 1701 N. Congress Ave., Austin, TX  78701-1494; phone 512-463-7004; email: </a:t>
            </a:r>
            <a:r>
              <a:rPr lang="en-US" sz="1600" dirty="0" smtClean="0">
                <a:solidFill>
                  <a:schemeClr val="accent6"/>
                </a:solidFill>
                <a:hlinkClick r:id="rId3"/>
              </a:rPr>
              <a:t>copyrights@tea.state.tx.us</a:t>
            </a:r>
            <a:r>
              <a:rPr lang="en-US" sz="1600" dirty="0" smtClean="0">
                <a:solidFill>
                  <a:schemeClr val="accent6"/>
                </a:solidFill>
              </a:rPr>
              <a:t>.</a:t>
            </a:r>
          </a:p>
        </p:txBody>
      </p:sp>
      <p:sp>
        <p:nvSpPr>
          <p:cNvPr id="6" name="Slide Number Placeholder 5"/>
          <p:cNvSpPr>
            <a:spLocks noGrp="1"/>
          </p:cNvSpPr>
          <p:nvPr>
            <p:ph type="sldNum" sz="quarter" idx="12"/>
          </p:nvPr>
        </p:nvSpPr>
        <p:spPr/>
        <p:txBody>
          <a:bodyPr/>
          <a:lstStyle/>
          <a:p>
            <a:pPr>
              <a:defRPr/>
            </a:pPr>
            <a:fld id="{2751049F-136E-4D28-ABF4-325E6B54BDB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half" idx="1"/>
          </p:nvPr>
        </p:nvSpPr>
        <p:spPr>
          <a:xfrm>
            <a:off x="342900" y="3124200"/>
            <a:ext cx="4038600" cy="4525963"/>
          </a:xfrm>
        </p:spPr>
        <p:txBody>
          <a:bodyPr/>
          <a:lstStyle/>
          <a:p>
            <a:pPr marL="0" indent="0" eaLnBrk="1" hangingPunct="1">
              <a:buNone/>
            </a:pPr>
            <a:r>
              <a:rPr lang="en-US" dirty="0" smtClean="0"/>
              <a:t>The baby now has legs. </a:t>
            </a:r>
          </a:p>
        </p:txBody>
      </p:sp>
      <p:pic>
        <p:nvPicPr>
          <p:cNvPr id="21507" name="Content Placeholder 4" descr="022.JPG"/>
          <p:cNvPicPr>
            <a:picLocks noGrp="1" noChangeAspect="1"/>
          </p:cNvPicPr>
          <p:nvPr>
            <p:ph sz="half" idx="2"/>
          </p:nvPr>
        </p:nvPicPr>
        <p:blipFill>
          <a:blip r:embed="rId3" cstate="print"/>
          <a:srcRect/>
          <a:stretch>
            <a:fillRect/>
          </a:stretch>
        </p:blipFill>
        <p:spPr>
          <a:xfrm>
            <a:off x="3962400" y="1205706"/>
            <a:ext cx="4917282" cy="4509294"/>
          </a:xfrm>
        </p:spPr>
      </p:pic>
      <p:sp>
        <p:nvSpPr>
          <p:cNvPr id="5" name="Footer Placeholder 4"/>
          <p:cNvSpPr>
            <a:spLocks noGrp="1"/>
          </p:cNvSpPr>
          <p:nvPr>
            <p:ph type="ftr" sz="quarter" idx="11"/>
          </p:nvPr>
        </p:nvSpPr>
        <p:spPr>
          <a:xfrm>
            <a:off x="2209800" y="6324600"/>
            <a:ext cx="48006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3FA0C863-BF11-4BA1-A137-6B2F8812D8CF}"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descr="023.JPG"/>
          <p:cNvPicPr>
            <a:picLocks noGrp="1" noChangeAspect="1"/>
          </p:cNvPicPr>
          <p:nvPr>
            <p:ph sz="half" idx="1"/>
          </p:nvPr>
        </p:nvPicPr>
        <p:blipFill>
          <a:blip r:embed="rId3" cstate="print"/>
          <a:srcRect/>
          <a:stretch>
            <a:fillRect/>
          </a:stretch>
        </p:blipFill>
        <p:spPr>
          <a:xfrm>
            <a:off x="777874" y="838200"/>
            <a:ext cx="3870325" cy="4525963"/>
          </a:xfrm>
        </p:spPr>
      </p:pic>
      <p:sp>
        <p:nvSpPr>
          <p:cNvPr id="22531" name="Content Placeholder 3"/>
          <p:cNvSpPr>
            <a:spLocks noGrp="1"/>
          </p:cNvSpPr>
          <p:nvPr>
            <p:ph sz="half" idx="2"/>
          </p:nvPr>
        </p:nvSpPr>
        <p:spPr/>
        <p:txBody>
          <a:bodyPr/>
          <a:lstStyle/>
          <a:p>
            <a:pPr marL="0" indent="0" eaLnBrk="1" hangingPunct="1">
              <a:buNone/>
            </a:pPr>
            <a:r>
              <a:rPr lang="en-US" dirty="0" smtClean="0"/>
              <a:t>Place a small amount of polyester fiberfill into each foot of the second pair of panty hose. </a:t>
            </a:r>
          </a:p>
        </p:txBody>
      </p:sp>
      <p:sp>
        <p:nvSpPr>
          <p:cNvPr id="5" name="Footer Placeholder 4"/>
          <p:cNvSpPr>
            <a:spLocks noGrp="1"/>
          </p:cNvSpPr>
          <p:nvPr>
            <p:ph type="ftr" sz="quarter" idx="11"/>
          </p:nvPr>
        </p:nvSpPr>
        <p:spPr>
          <a:xfrm>
            <a:off x="2286000" y="6324600"/>
            <a:ext cx="46482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D8764D18-3236-45A2-9A33-4A107653E59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half" idx="1"/>
          </p:nvPr>
        </p:nvSpPr>
        <p:spPr/>
        <p:txBody>
          <a:bodyPr/>
          <a:lstStyle/>
          <a:p>
            <a:pPr marL="0" indent="0" eaLnBrk="1" hangingPunct="1">
              <a:buNone/>
            </a:pPr>
            <a:r>
              <a:rPr lang="en-US" dirty="0" smtClean="0"/>
              <a:t>This part is VERY important. Cut off the top of the panty hose. DO NOT cut below the crotch area. The two pair of legs need to be connected. </a:t>
            </a:r>
          </a:p>
        </p:txBody>
      </p:sp>
      <p:pic>
        <p:nvPicPr>
          <p:cNvPr id="23555" name="Content Placeholder 4" descr="024.JPG"/>
          <p:cNvPicPr>
            <a:picLocks noGrp="1" noChangeAspect="1"/>
          </p:cNvPicPr>
          <p:nvPr>
            <p:ph sz="half" idx="2"/>
          </p:nvPr>
        </p:nvPicPr>
        <p:blipFill>
          <a:blip r:embed="rId3" cstate="print"/>
          <a:srcRect/>
          <a:stretch>
            <a:fillRect/>
          </a:stretch>
        </p:blipFill>
        <p:spPr>
          <a:xfrm>
            <a:off x="4495800" y="1143000"/>
            <a:ext cx="4051551" cy="4983163"/>
          </a:xfrm>
        </p:spPr>
      </p:pic>
      <p:sp>
        <p:nvSpPr>
          <p:cNvPr id="5" name="Footer Placeholder 4"/>
          <p:cNvSpPr>
            <a:spLocks noGrp="1"/>
          </p:cNvSpPr>
          <p:nvPr>
            <p:ph type="ftr" sz="quarter" idx="11"/>
          </p:nvPr>
        </p:nvSpPr>
        <p:spPr>
          <a:xfrm>
            <a:off x="2133600" y="6324600"/>
            <a:ext cx="5105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1B12261-764A-463C-809F-42E0BF06CED8}"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3"/>
          <p:cNvSpPr>
            <a:spLocks noGrp="1"/>
          </p:cNvSpPr>
          <p:nvPr>
            <p:ph sz="half" idx="2"/>
          </p:nvPr>
        </p:nvSpPr>
        <p:spPr/>
        <p:txBody>
          <a:bodyPr/>
          <a:lstStyle/>
          <a:p>
            <a:pPr marL="0" indent="0" eaLnBrk="1" hangingPunct="1">
              <a:buNone/>
            </a:pPr>
            <a:r>
              <a:rPr lang="en-US" dirty="0" smtClean="0"/>
              <a:t>Use this part of the panty hose to create a “shirt” to hold the arms in place. Cut a hole where the finger and scissors are pointing. If the holes are too far apart, the arms will hang backwards. </a:t>
            </a:r>
          </a:p>
        </p:txBody>
      </p:sp>
      <p:pic>
        <p:nvPicPr>
          <p:cNvPr id="24579" name="Content Placeholder 6" descr="026.JPG"/>
          <p:cNvPicPr>
            <a:picLocks noGrp="1" noChangeAspect="1"/>
          </p:cNvPicPr>
          <p:nvPr>
            <p:ph sz="half" idx="1"/>
          </p:nvPr>
        </p:nvPicPr>
        <p:blipFill>
          <a:blip r:embed="rId3" cstate="print"/>
          <a:srcRect/>
          <a:stretch>
            <a:fillRect/>
          </a:stretch>
        </p:blipFill>
        <p:spPr>
          <a:xfrm>
            <a:off x="457200" y="1371600"/>
            <a:ext cx="4038600" cy="3836988"/>
          </a:xfrm>
        </p:spPr>
      </p:pic>
      <p:sp>
        <p:nvSpPr>
          <p:cNvPr id="5" name="Footer Placeholder 4"/>
          <p:cNvSpPr>
            <a:spLocks noGrp="1"/>
          </p:cNvSpPr>
          <p:nvPr>
            <p:ph type="ftr" sz="quarter" idx="11"/>
          </p:nvPr>
        </p:nvSpPr>
        <p:spPr>
          <a:xfrm>
            <a:off x="2438400" y="6324600"/>
            <a:ext cx="4724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019761D5-594B-4CB6-A4C0-306FC4FDAABF}"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half" idx="1"/>
          </p:nvPr>
        </p:nvSpPr>
        <p:spPr/>
        <p:txBody>
          <a:bodyPr/>
          <a:lstStyle/>
          <a:p>
            <a:pPr marL="0" indent="0" eaLnBrk="1" hangingPunct="1">
              <a:buNone/>
            </a:pPr>
            <a:r>
              <a:rPr lang="en-US" dirty="0" smtClean="0"/>
              <a:t>Take the legs of the pantyhose and wrap them around the body until the arms are in place. Once the baby is dressed, the arms and legs will stay in place.</a:t>
            </a:r>
          </a:p>
        </p:txBody>
      </p:sp>
      <p:pic>
        <p:nvPicPr>
          <p:cNvPr id="25603" name="Content Placeholder 4" descr="027.JPG"/>
          <p:cNvPicPr>
            <a:picLocks noGrp="1" noChangeAspect="1"/>
          </p:cNvPicPr>
          <p:nvPr>
            <p:ph sz="half" idx="2"/>
          </p:nvPr>
        </p:nvPicPr>
        <p:blipFill>
          <a:blip r:embed="rId3" cstate="print"/>
          <a:srcRect/>
          <a:stretch>
            <a:fillRect/>
          </a:stretch>
        </p:blipFill>
        <p:spPr>
          <a:xfrm>
            <a:off x="4648200" y="1139864"/>
            <a:ext cx="3886200" cy="4986299"/>
          </a:xfrm>
        </p:spPr>
      </p:pic>
      <p:sp>
        <p:nvSpPr>
          <p:cNvPr id="5" name="Footer Placeholder 4"/>
          <p:cNvSpPr>
            <a:spLocks noGrp="1"/>
          </p:cNvSpPr>
          <p:nvPr>
            <p:ph type="ftr" sz="quarter" idx="11"/>
          </p:nvPr>
        </p:nvSpPr>
        <p:spPr>
          <a:xfrm>
            <a:off x="1828800" y="6324600"/>
            <a:ext cx="50292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366B014-DF4F-48BB-90D9-71C5E816737D}"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descr="028.JPG"/>
          <p:cNvPicPr>
            <a:picLocks noGrp="1" noChangeAspect="1"/>
          </p:cNvPicPr>
          <p:nvPr>
            <p:ph sz="half" idx="1"/>
          </p:nvPr>
        </p:nvPicPr>
        <p:blipFill>
          <a:blip r:embed="rId3" cstate="print"/>
          <a:srcRect/>
          <a:stretch>
            <a:fillRect/>
          </a:stretch>
        </p:blipFill>
        <p:spPr>
          <a:xfrm>
            <a:off x="381000" y="721372"/>
            <a:ext cx="4267199" cy="5404791"/>
          </a:xfrm>
        </p:spPr>
      </p:pic>
      <p:sp>
        <p:nvSpPr>
          <p:cNvPr id="26627" name="Content Placeholder 3"/>
          <p:cNvSpPr>
            <a:spLocks noGrp="1"/>
          </p:cNvSpPr>
          <p:nvPr>
            <p:ph sz="half" idx="2"/>
          </p:nvPr>
        </p:nvSpPr>
        <p:spPr/>
        <p:txBody>
          <a:bodyPr/>
          <a:lstStyle/>
          <a:p>
            <a:pPr eaLnBrk="1" hangingPunct="1"/>
            <a:r>
              <a:rPr lang="en-US" dirty="0" smtClean="0"/>
              <a:t>The body of the flour baby is now complete!</a:t>
            </a:r>
          </a:p>
          <a:p>
            <a:pPr eaLnBrk="1" hangingPunct="1"/>
            <a:r>
              <a:rPr lang="en-US" dirty="0" smtClean="0"/>
              <a:t>Decorate by adding eyes, hair and clothing.  </a:t>
            </a:r>
          </a:p>
          <a:p>
            <a:pPr marL="0" indent="0" eaLnBrk="1" hangingPunct="1">
              <a:buNone/>
            </a:pPr>
            <a:endParaRPr lang="en-US" dirty="0" smtClean="0"/>
          </a:p>
        </p:txBody>
      </p:sp>
      <p:sp>
        <p:nvSpPr>
          <p:cNvPr id="5" name="Footer Placeholder 4"/>
          <p:cNvSpPr>
            <a:spLocks noGrp="1"/>
          </p:cNvSpPr>
          <p:nvPr>
            <p:ph type="ftr" sz="quarter" idx="11"/>
          </p:nvPr>
        </p:nvSpPr>
        <p:spPr>
          <a:xfrm>
            <a:off x="2362200" y="6324600"/>
            <a:ext cx="49530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7B5C868E-3D8F-4531-AF69-23BEC61A5260}"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8" descr="flour baby.jpg"/>
          <p:cNvPicPr>
            <a:picLocks noGrp="1" noChangeAspect="1"/>
          </p:cNvPicPr>
          <p:nvPr>
            <p:ph idx="1"/>
          </p:nvPr>
        </p:nvPicPr>
        <p:blipFill>
          <a:blip r:embed="rId2" cstate="print"/>
          <a:srcRect/>
          <a:stretch>
            <a:fillRect/>
          </a:stretch>
        </p:blipFill>
        <p:spPr>
          <a:xfrm>
            <a:off x="1143000" y="838200"/>
            <a:ext cx="7314344" cy="4876800"/>
          </a:xfrm>
        </p:spPr>
      </p:pic>
      <p:sp>
        <p:nvSpPr>
          <p:cNvPr id="4" name="Footer Placeholder 3"/>
          <p:cNvSpPr>
            <a:spLocks noGrp="1"/>
          </p:cNvSpPr>
          <p:nvPr>
            <p:ph type="ftr" sz="quarter" idx="11"/>
          </p:nvPr>
        </p:nvSpPr>
        <p:spPr>
          <a:xfrm>
            <a:off x="2286000" y="6324600"/>
            <a:ext cx="48006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38A8C131-CC6C-4858-9E5B-D6B5F847737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References and Resources</a:t>
            </a:r>
          </a:p>
        </p:txBody>
      </p:sp>
      <p:sp>
        <p:nvSpPr>
          <p:cNvPr id="28675" name="Content Placeholder 2"/>
          <p:cNvSpPr>
            <a:spLocks noGrp="1"/>
          </p:cNvSpPr>
          <p:nvPr>
            <p:ph idx="1"/>
          </p:nvPr>
        </p:nvSpPr>
        <p:spPr/>
        <p:txBody>
          <a:bodyPr/>
          <a:lstStyle/>
          <a:p>
            <a:pPr>
              <a:spcBef>
                <a:spcPts val="0"/>
              </a:spcBef>
              <a:buFont typeface="Arial" panose="020B0604020202020204" pitchFamily="34" charset="0"/>
              <a:buChar char="•"/>
            </a:pPr>
            <a:r>
              <a:rPr lang="en-US" dirty="0"/>
              <a:t>Photos provided by Susan </a:t>
            </a:r>
            <a:r>
              <a:rPr lang="en-US" dirty="0" err="1"/>
              <a:t>Sumpter</a:t>
            </a:r>
            <a:endParaRPr lang="en-US" dirty="0"/>
          </a:p>
          <a:p>
            <a:pPr>
              <a:spcBef>
                <a:spcPts val="0"/>
              </a:spcBef>
              <a:buFont typeface="Arial" panose="020B0604020202020204" pitchFamily="34" charset="0"/>
              <a:buChar char="•"/>
            </a:pPr>
            <a:r>
              <a:rPr lang="en-US" dirty="0" smtClean="0"/>
              <a:t>Flour Babies book</a:t>
            </a:r>
            <a:endParaRPr lang="en-US" dirty="0"/>
          </a:p>
          <a:p>
            <a:pPr marL="400050" lvl="1" indent="0">
              <a:spcBef>
                <a:spcPts val="0"/>
              </a:spcBef>
              <a:buNone/>
            </a:pPr>
            <a:r>
              <a:rPr lang="en-US" u="sng" dirty="0" smtClean="0">
                <a:hlinkClick r:id="rId3"/>
              </a:rPr>
              <a:t>http://www.amazon.com/Flour-Babies-Anne-Fine/dp/0440219418</a:t>
            </a:r>
            <a:endParaRPr lang="en-US" dirty="0" smtClean="0"/>
          </a:p>
          <a:p>
            <a:pPr>
              <a:buFont typeface="Arial" panose="020B0604020202020204" pitchFamily="34" charset="0"/>
              <a:buChar char="•"/>
            </a:pPr>
            <a:r>
              <a:rPr lang="en-US" dirty="0" smtClean="0"/>
              <a:t>Decker</a:t>
            </a:r>
            <a:r>
              <a:rPr lang="en-US" dirty="0"/>
              <a:t>, Celia. (2011). </a:t>
            </a:r>
            <a:r>
              <a:rPr lang="en-US" i="1" dirty="0"/>
              <a:t>Child development; early stages through age 12</a:t>
            </a:r>
            <a:r>
              <a:rPr lang="en-US" dirty="0"/>
              <a:t>. 7th. Tinley Park, IL: Goodheart-Willcox.</a:t>
            </a:r>
            <a:endParaRPr lang="en-US" dirty="0" smtClean="0"/>
          </a:p>
        </p:txBody>
      </p:sp>
      <p:sp>
        <p:nvSpPr>
          <p:cNvPr id="4" name="Footer Placeholder 3"/>
          <p:cNvSpPr>
            <a:spLocks noGrp="1"/>
          </p:cNvSpPr>
          <p:nvPr>
            <p:ph type="ftr" sz="quarter" idx="11"/>
          </p:nvPr>
        </p:nvSpPr>
        <p:spPr>
          <a:xfrm>
            <a:off x="1905000" y="6324600"/>
            <a:ext cx="51816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FBE17242-E6FB-4FC1-B429-B3FCD96B0FAE}"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Necessary Equipment</a:t>
            </a:r>
          </a:p>
        </p:txBody>
      </p:sp>
      <p:sp>
        <p:nvSpPr>
          <p:cNvPr id="4099" name="Content Placeholder 3"/>
          <p:cNvSpPr>
            <a:spLocks noGrp="1"/>
          </p:cNvSpPr>
          <p:nvPr>
            <p:ph sz="half" idx="1"/>
          </p:nvPr>
        </p:nvSpPr>
        <p:spPr/>
        <p:txBody>
          <a:bodyPr/>
          <a:lstStyle/>
          <a:p>
            <a:pPr marL="0" indent="0" eaLnBrk="1" hangingPunct="1">
              <a:buNone/>
            </a:pPr>
            <a:r>
              <a:rPr lang="en-US" dirty="0" smtClean="0"/>
              <a:t>Supplies per baby:</a:t>
            </a:r>
          </a:p>
          <a:p>
            <a:pPr lvl="1" eaLnBrk="1" hangingPunct="1"/>
            <a:r>
              <a:rPr lang="en-US" dirty="0" smtClean="0"/>
              <a:t>One five pound sack of flour</a:t>
            </a:r>
          </a:p>
          <a:p>
            <a:pPr lvl="1" eaLnBrk="1" hangingPunct="1"/>
            <a:r>
              <a:rPr lang="en-US" dirty="0" smtClean="0"/>
              <a:t>Polyester fiberfill</a:t>
            </a:r>
          </a:p>
          <a:p>
            <a:pPr lvl="1" eaLnBrk="1" hangingPunct="1"/>
            <a:r>
              <a:rPr lang="en-US" dirty="0" smtClean="0"/>
              <a:t>Two </a:t>
            </a:r>
            <a:r>
              <a:rPr lang="en-US" dirty="0" smtClean="0"/>
              <a:t>pairs </a:t>
            </a:r>
            <a:r>
              <a:rPr lang="en-US" dirty="0" smtClean="0"/>
              <a:t>of full-size large pantyhose</a:t>
            </a:r>
          </a:p>
          <a:p>
            <a:pPr lvl="1" eaLnBrk="1" hangingPunct="1"/>
            <a:r>
              <a:rPr lang="en-US" dirty="0" smtClean="0"/>
              <a:t>Two rubber bands</a:t>
            </a:r>
          </a:p>
          <a:p>
            <a:pPr lvl="1" eaLnBrk="1" hangingPunct="1"/>
            <a:r>
              <a:rPr lang="en-US" dirty="0" smtClean="0"/>
              <a:t>Scissors</a:t>
            </a:r>
          </a:p>
          <a:p>
            <a:pPr lvl="1" eaLnBrk="1" hangingPunct="1"/>
            <a:endParaRPr lang="en-US" dirty="0" smtClean="0"/>
          </a:p>
        </p:txBody>
      </p:sp>
      <p:pic>
        <p:nvPicPr>
          <p:cNvPr id="4100" name="Content Placeholder 5" descr="001.JPG"/>
          <p:cNvPicPr>
            <a:picLocks noGrp="1" noChangeAspect="1"/>
          </p:cNvPicPr>
          <p:nvPr>
            <p:ph sz="half" idx="2"/>
          </p:nvPr>
        </p:nvPicPr>
        <p:blipFill>
          <a:blip r:embed="rId3" cstate="print"/>
          <a:srcRect/>
          <a:stretch>
            <a:fillRect/>
          </a:stretch>
        </p:blipFill>
        <p:spPr>
          <a:xfrm>
            <a:off x="4189809" y="1554163"/>
            <a:ext cx="4726782" cy="4008437"/>
          </a:xfrm>
        </p:spPr>
      </p:pic>
      <p:sp>
        <p:nvSpPr>
          <p:cNvPr id="5" name="Footer Placeholder 4"/>
          <p:cNvSpPr>
            <a:spLocks noGrp="1"/>
          </p:cNvSpPr>
          <p:nvPr>
            <p:ph type="ftr" sz="quarter" idx="11"/>
          </p:nvPr>
        </p:nvSpPr>
        <p:spPr>
          <a:xfrm>
            <a:off x="2514600" y="6172200"/>
            <a:ext cx="4648200" cy="457200"/>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Rectangle 5"/>
          <p:cNvSpPr/>
          <p:nvPr/>
        </p:nvSpPr>
        <p:spPr>
          <a:xfrm>
            <a:off x="6553200" y="2362200"/>
            <a:ext cx="762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pPr>
              <a:defRPr/>
            </a:pPr>
            <a:fld id="{A6704814-2236-4FBF-971D-9CEC60F050EE}" type="slidenum">
              <a:rPr lang="en-US" smtClean="0"/>
              <a:pPr>
                <a:defRPr/>
              </a:pPr>
              <a:t>3</a:t>
            </a:fld>
            <a:endParaRPr lang="en-US" dirty="0"/>
          </a:p>
        </p:txBody>
      </p:sp>
      <p:pic>
        <p:nvPicPr>
          <p:cNvPr id="2" name="Picture 1"/>
          <p:cNvPicPr>
            <a:picLocks noChangeAspect="1"/>
          </p:cNvPicPr>
          <p:nvPr/>
        </p:nvPicPr>
        <p:blipFill>
          <a:blip r:embed="rId4"/>
          <a:stretch>
            <a:fillRect/>
          </a:stretch>
        </p:blipFill>
        <p:spPr>
          <a:xfrm>
            <a:off x="7722669" y="3558381"/>
            <a:ext cx="786452" cy="1524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half" idx="1"/>
          </p:nvPr>
        </p:nvSpPr>
        <p:spPr/>
        <p:txBody>
          <a:bodyPr/>
          <a:lstStyle/>
          <a:p>
            <a:pPr marL="0" indent="0" eaLnBrk="1" hangingPunct="1">
              <a:buNone/>
            </a:pPr>
            <a:r>
              <a:rPr lang="en-US" dirty="0" smtClean="0"/>
              <a:t>Large pantyhose work best.</a:t>
            </a:r>
          </a:p>
        </p:txBody>
      </p:sp>
      <p:pic>
        <p:nvPicPr>
          <p:cNvPr id="5123" name="Content Placeholder 5" descr="002.JPG"/>
          <p:cNvPicPr>
            <a:picLocks noGrp="1" noChangeAspect="1"/>
          </p:cNvPicPr>
          <p:nvPr>
            <p:ph sz="half" idx="2"/>
          </p:nvPr>
        </p:nvPicPr>
        <p:blipFill>
          <a:blip r:embed="rId3" cstate="print"/>
          <a:srcRect/>
          <a:stretch>
            <a:fillRect/>
          </a:stretch>
        </p:blipFill>
        <p:spPr>
          <a:xfrm>
            <a:off x="4114800" y="381000"/>
            <a:ext cx="4060825" cy="5770045"/>
          </a:xfrm>
        </p:spPr>
      </p:pic>
      <p:sp>
        <p:nvSpPr>
          <p:cNvPr id="5" name="Footer Placeholder 4"/>
          <p:cNvSpPr>
            <a:spLocks noGrp="1"/>
          </p:cNvSpPr>
          <p:nvPr>
            <p:ph type="ftr" sz="quarter" idx="11"/>
          </p:nvPr>
        </p:nvSpPr>
        <p:spPr>
          <a:xfrm>
            <a:off x="2286000" y="6324600"/>
            <a:ext cx="4724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Rectangle 5"/>
          <p:cNvSpPr/>
          <p:nvPr/>
        </p:nvSpPr>
        <p:spPr>
          <a:xfrm rot="20408394">
            <a:off x="4229100" y="4539319"/>
            <a:ext cx="838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pPr>
              <a:defRPr/>
            </a:pPr>
            <a:fld id="{A9AAB612-71AA-4CE4-ADB6-A8B61E1F8390}"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Making the head</a:t>
            </a:r>
          </a:p>
        </p:txBody>
      </p:sp>
      <p:pic>
        <p:nvPicPr>
          <p:cNvPr id="6147" name="Content Placeholder 4" descr="003.JPG"/>
          <p:cNvPicPr>
            <a:picLocks noGrp="1" noChangeAspect="1"/>
          </p:cNvPicPr>
          <p:nvPr>
            <p:ph sz="half" idx="1"/>
          </p:nvPr>
        </p:nvPicPr>
        <p:blipFill>
          <a:blip r:embed="rId3" cstate="print"/>
          <a:srcRect/>
          <a:stretch>
            <a:fillRect/>
          </a:stretch>
        </p:blipFill>
        <p:spPr>
          <a:xfrm>
            <a:off x="457200" y="1828799"/>
            <a:ext cx="4038600" cy="4297363"/>
          </a:xfrm>
        </p:spPr>
      </p:pic>
      <p:sp>
        <p:nvSpPr>
          <p:cNvPr id="6148" name="Content Placeholder 3"/>
          <p:cNvSpPr>
            <a:spLocks noGrp="1"/>
          </p:cNvSpPr>
          <p:nvPr>
            <p:ph sz="half" idx="2"/>
          </p:nvPr>
        </p:nvSpPr>
        <p:spPr/>
        <p:txBody>
          <a:bodyPr/>
          <a:lstStyle/>
          <a:p>
            <a:pPr marL="0" indent="0" eaLnBrk="1" hangingPunct="1">
              <a:buNone/>
            </a:pPr>
            <a:r>
              <a:rPr lang="en-US" dirty="0" smtClean="0"/>
              <a:t>Take a handful of polyester fiberfill and place it in one foot of panty hose. This will be the head so you want to fill it enough to make it appear proportional to the body size. </a:t>
            </a:r>
          </a:p>
        </p:txBody>
      </p:sp>
      <p:sp>
        <p:nvSpPr>
          <p:cNvPr id="5" name="Footer Placeholder 4"/>
          <p:cNvSpPr>
            <a:spLocks noGrp="1"/>
          </p:cNvSpPr>
          <p:nvPr>
            <p:ph type="ftr" sz="quarter" idx="11"/>
          </p:nvPr>
        </p:nvSpPr>
        <p:spPr>
          <a:xfrm>
            <a:off x="1752600" y="6248400"/>
            <a:ext cx="5181600" cy="381000"/>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25B1F77-BD08-4751-88DF-C520A1FD416B}"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sz="half" idx="1"/>
          </p:nvPr>
        </p:nvSpPr>
        <p:spPr/>
        <p:txBody>
          <a:bodyPr/>
          <a:lstStyle/>
          <a:p>
            <a:pPr marL="0" indent="0" eaLnBrk="1" hangingPunct="1">
              <a:buNone/>
            </a:pPr>
            <a:r>
              <a:rPr lang="en-US" dirty="0" smtClean="0"/>
              <a:t>Here is a sample of the baby’s head. Be sure to round out the shape. </a:t>
            </a:r>
          </a:p>
        </p:txBody>
      </p:sp>
      <p:pic>
        <p:nvPicPr>
          <p:cNvPr id="7171" name="Content Placeholder 4" descr="004.JPG"/>
          <p:cNvPicPr>
            <a:picLocks noGrp="1" noChangeAspect="1"/>
          </p:cNvPicPr>
          <p:nvPr>
            <p:ph sz="half" idx="2"/>
          </p:nvPr>
        </p:nvPicPr>
        <p:blipFill>
          <a:blip r:embed="rId3" cstate="print"/>
          <a:srcRect/>
          <a:stretch>
            <a:fillRect/>
          </a:stretch>
        </p:blipFill>
        <p:spPr>
          <a:xfrm>
            <a:off x="4267200" y="261468"/>
            <a:ext cx="3908425" cy="5864695"/>
          </a:xfrm>
        </p:spPr>
      </p:pic>
      <p:sp>
        <p:nvSpPr>
          <p:cNvPr id="5" name="Footer Placeholder 4"/>
          <p:cNvSpPr>
            <a:spLocks noGrp="1"/>
          </p:cNvSpPr>
          <p:nvPr>
            <p:ph type="ftr" sz="quarter" idx="11"/>
          </p:nvPr>
        </p:nvSpPr>
        <p:spPr>
          <a:xfrm>
            <a:off x="2362200" y="6324600"/>
            <a:ext cx="4724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32B0D48A-3824-40CB-8192-2D8AFE8D1483}"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1"/>
          </p:nvPr>
        </p:nvSpPr>
        <p:spPr>
          <a:xfrm>
            <a:off x="251926" y="214312"/>
            <a:ext cx="8663473" cy="4525963"/>
          </a:xfrm>
        </p:spPr>
        <p:txBody>
          <a:bodyPr/>
          <a:lstStyle/>
          <a:p>
            <a:pPr marL="0" indent="0" eaLnBrk="1" hangingPunct="1">
              <a:buNone/>
            </a:pPr>
            <a:r>
              <a:rPr lang="en-US" dirty="0" smtClean="0"/>
              <a:t>Next, place the entire bag of flour into the same pantyhose leg  used to created the head. Push the flour all the way through until it is touching the polyester fiberfill. </a:t>
            </a:r>
          </a:p>
        </p:txBody>
      </p:sp>
      <p:pic>
        <p:nvPicPr>
          <p:cNvPr id="8195" name="Content Placeholder 4" descr="005.JPG"/>
          <p:cNvPicPr>
            <a:picLocks noGrp="1" noChangeAspect="1"/>
          </p:cNvPicPr>
          <p:nvPr>
            <p:ph sz="half" idx="2"/>
          </p:nvPr>
        </p:nvPicPr>
        <p:blipFill>
          <a:blip r:embed="rId3" cstate="print"/>
          <a:srcRect/>
          <a:stretch>
            <a:fillRect/>
          </a:stretch>
        </p:blipFill>
        <p:spPr>
          <a:xfrm>
            <a:off x="1219200" y="1815483"/>
            <a:ext cx="2971799" cy="4457700"/>
          </a:xfrm>
        </p:spPr>
      </p:pic>
      <p:pic>
        <p:nvPicPr>
          <p:cNvPr id="8196" name="Picture 5" descr="006.JPG"/>
          <p:cNvPicPr>
            <a:picLocks noChangeAspect="1"/>
          </p:cNvPicPr>
          <p:nvPr/>
        </p:nvPicPr>
        <p:blipFill>
          <a:blip r:embed="rId4" cstate="print"/>
          <a:srcRect/>
          <a:stretch>
            <a:fillRect/>
          </a:stretch>
        </p:blipFill>
        <p:spPr bwMode="auto">
          <a:xfrm>
            <a:off x="5233692" y="1817687"/>
            <a:ext cx="2995907" cy="4493861"/>
          </a:xfrm>
          <a:prstGeom prst="rect">
            <a:avLst/>
          </a:prstGeom>
          <a:noFill/>
          <a:ln w="9525">
            <a:noFill/>
            <a:miter lim="800000"/>
            <a:headEnd/>
            <a:tailEnd/>
          </a:ln>
        </p:spPr>
      </p:pic>
      <p:sp>
        <p:nvSpPr>
          <p:cNvPr id="6" name="Footer Placeholder 5"/>
          <p:cNvSpPr>
            <a:spLocks noGrp="1"/>
          </p:cNvSpPr>
          <p:nvPr>
            <p:ph type="ftr" sz="quarter" idx="11"/>
          </p:nvPr>
        </p:nvSpPr>
        <p:spPr>
          <a:xfrm>
            <a:off x="1676400" y="6356350"/>
            <a:ext cx="5105400" cy="501650"/>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7" name="Rectangle 6"/>
          <p:cNvSpPr/>
          <p:nvPr/>
        </p:nvSpPr>
        <p:spPr>
          <a:xfrm>
            <a:off x="6407020" y="3708135"/>
            <a:ext cx="749560" cy="107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2247898" y="3124200"/>
            <a:ext cx="876301"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Slide Number Placeholder 8"/>
          <p:cNvSpPr>
            <a:spLocks noGrp="1"/>
          </p:cNvSpPr>
          <p:nvPr>
            <p:ph type="sldNum" sz="quarter" idx="12"/>
          </p:nvPr>
        </p:nvSpPr>
        <p:spPr/>
        <p:txBody>
          <a:bodyPr/>
          <a:lstStyle/>
          <a:p>
            <a:pPr>
              <a:defRPr/>
            </a:pPr>
            <a:fld id="{BD5E618E-8D6D-447E-BF0F-BF9289F7C23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4" descr="007.JPG"/>
          <p:cNvPicPr>
            <a:picLocks noGrp="1" noChangeAspect="1"/>
          </p:cNvPicPr>
          <p:nvPr>
            <p:ph sz="half" idx="1"/>
          </p:nvPr>
        </p:nvPicPr>
        <p:blipFill>
          <a:blip r:embed="rId2" cstate="print"/>
          <a:srcRect/>
          <a:stretch>
            <a:fillRect/>
          </a:stretch>
        </p:blipFill>
        <p:spPr>
          <a:xfrm>
            <a:off x="304800" y="468702"/>
            <a:ext cx="3759200" cy="5638800"/>
          </a:xfrm>
        </p:spPr>
      </p:pic>
      <p:sp>
        <p:nvSpPr>
          <p:cNvPr id="9219" name="Content Placeholder 3"/>
          <p:cNvSpPr>
            <a:spLocks noGrp="1"/>
          </p:cNvSpPr>
          <p:nvPr>
            <p:ph sz="half" idx="2"/>
          </p:nvPr>
        </p:nvSpPr>
        <p:spPr/>
        <p:txBody>
          <a:bodyPr/>
          <a:lstStyle/>
          <a:p>
            <a:pPr marL="0" indent="0" eaLnBrk="1" hangingPunct="1">
              <a:buNone/>
            </a:pPr>
            <a:r>
              <a:rPr lang="en-US" dirty="0" smtClean="0"/>
              <a:t>Twist the pantyhose three times then turn the pantyhose inside out and place the flour sack back into the hose for another layer of protection. </a:t>
            </a:r>
          </a:p>
        </p:txBody>
      </p:sp>
      <p:sp>
        <p:nvSpPr>
          <p:cNvPr id="5" name="Footer Placeholder 4"/>
          <p:cNvSpPr>
            <a:spLocks noGrp="1"/>
          </p:cNvSpPr>
          <p:nvPr>
            <p:ph type="ftr" sz="quarter" idx="11"/>
          </p:nvPr>
        </p:nvSpPr>
        <p:spPr>
          <a:xfrm>
            <a:off x="2362200" y="6324600"/>
            <a:ext cx="47244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D33B2964-76D7-40F7-9AC6-9414CB3B4D90}"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half" idx="1"/>
          </p:nvPr>
        </p:nvSpPr>
        <p:spPr/>
        <p:txBody>
          <a:bodyPr/>
          <a:lstStyle/>
          <a:p>
            <a:pPr marL="0" indent="0" eaLnBrk="1" hangingPunct="1">
              <a:buNone/>
            </a:pPr>
            <a:r>
              <a:rPr lang="en-US" dirty="0" smtClean="0"/>
              <a:t>You can see the twist at the bottom of the bag.</a:t>
            </a:r>
          </a:p>
        </p:txBody>
      </p:sp>
      <p:pic>
        <p:nvPicPr>
          <p:cNvPr id="10243" name="Content Placeholder 4" descr="008.JPG"/>
          <p:cNvPicPr>
            <a:picLocks noGrp="1" noChangeAspect="1"/>
          </p:cNvPicPr>
          <p:nvPr>
            <p:ph sz="half" idx="2"/>
          </p:nvPr>
        </p:nvPicPr>
        <p:blipFill>
          <a:blip r:embed="rId3" cstate="print"/>
          <a:srcRect/>
          <a:stretch>
            <a:fillRect/>
          </a:stretch>
        </p:blipFill>
        <p:spPr>
          <a:xfrm>
            <a:off x="4267200" y="261468"/>
            <a:ext cx="3908425" cy="5864695"/>
          </a:xfrm>
        </p:spPr>
      </p:pic>
      <p:sp>
        <p:nvSpPr>
          <p:cNvPr id="5" name="Footer Placeholder 4"/>
          <p:cNvSpPr>
            <a:spLocks noGrp="1"/>
          </p:cNvSpPr>
          <p:nvPr>
            <p:ph type="ftr" sz="quarter" idx="11"/>
          </p:nvPr>
        </p:nvSpPr>
        <p:spPr>
          <a:xfrm>
            <a:off x="2438400" y="6324600"/>
            <a:ext cx="4648200" cy="396875"/>
          </a:xfrm>
        </p:spPr>
        <p:txBody>
          <a:bodyPr/>
          <a:lstStyle/>
          <a:p>
            <a:pPr>
              <a:defRPr/>
            </a:pPr>
            <a:r>
              <a:rPr lang="en-US" sz="1000" dirty="0" smtClean="0">
                <a:latin typeface="Arial" panose="020B0604020202020204" pitchFamily="34" charset="0"/>
                <a:cs typeface="Arial" panose="020B0604020202020204" pitchFamily="34" charset="0"/>
              </a:rPr>
              <a:t>Copyright © Texas Education Agency, 2015. All rights reserved. (Revised)</a:t>
            </a:r>
            <a:endParaRPr lang="en-US" sz="1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7E0CB997-753B-4EDA-9480-BE2AD83FB29F}"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1113</Words>
  <Application>Microsoft Office PowerPoint</Application>
  <PresentationFormat>On-screen Show (4:3)</PresentationFormat>
  <Paragraphs>124</Paragraphs>
  <Slides>27</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A New Kind of “Flour Baby”</vt:lpstr>
      <vt:lpstr>Copyright</vt:lpstr>
      <vt:lpstr>Necessary Equipment</vt:lpstr>
      <vt:lpstr>PowerPoint Presentation</vt:lpstr>
      <vt:lpstr>Making the 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and Resources</vt:lpstr>
    </vt:vector>
  </TitlesOfParts>
  <Manager>Deborah Woodward</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Kind of Flour Baby PPT</dc:title>
  <dc:subject>Human Services</dc:subject>
  <dc:creator>Statewide Instructional Resources Development Center</dc:creator>
  <cp:keywords>The Balancing Act: Parenting Responsibilities</cp:keywords>
  <dc:description>© Copyright TEA</dc:description>
  <cp:lastModifiedBy>Deborah Woodward</cp:lastModifiedBy>
  <cp:revision>49</cp:revision>
  <dcterms:created xsi:type="dcterms:W3CDTF">2011-08-04T13:56:37Z</dcterms:created>
  <dcterms:modified xsi:type="dcterms:W3CDTF">2015-03-11T19:24:24Z</dcterms:modified>
  <cp:category>Child Development</cp:category>
</cp:coreProperties>
</file>