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6"/>
  </p:notesMasterIdLst>
  <p:handoutMasterIdLst>
    <p:handoutMasterId r:id="rId17"/>
  </p:handoutMasterIdLst>
  <p:sldIdLst>
    <p:sldId id="322" r:id="rId6"/>
    <p:sldId id="319" r:id="rId7"/>
    <p:sldId id="323" r:id="rId8"/>
    <p:sldId id="324" r:id="rId9"/>
    <p:sldId id="325" r:id="rId10"/>
    <p:sldId id="326" r:id="rId11"/>
    <p:sldId id="327" r:id="rId12"/>
    <p:sldId id="328" r:id="rId13"/>
    <p:sldId id="329" r:id="rId14"/>
    <p:sldId id="330"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5137" autoAdjust="0"/>
  </p:normalViewPr>
  <p:slideViewPr>
    <p:cSldViewPr snapToGrid="0">
      <p:cViewPr varScale="1">
        <p:scale>
          <a:sx n="63" d="100"/>
          <a:sy n="63" d="100"/>
        </p:scale>
        <p:origin x="820" y="60"/>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09-Dec-17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09-Dec-17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552936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3931626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183063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520285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959040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2835435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1595639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Branding Cattle</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336089"/>
            <a:ext cx="10059452" cy="876300"/>
          </a:xfrm>
        </p:spPr>
        <p:txBody>
          <a:bodyPr/>
          <a:lstStyle/>
          <a:p>
            <a:r>
              <a:rPr lang="en-US" dirty="0"/>
              <a:t>Time to make your own!!</a:t>
            </a:r>
          </a:p>
        </p:txBody>
      </p:sp>
    </p:spTree>
    <p:extLst>
      <p:ext uri="{BB962C8B-B14F-4D97-AF65-F5344CB8AC3E}">
        <p14:creationId xmlns:p14="http://schemas.microsoft.com/office/powerpoint/2010/main" val="693537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Today we will…</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Describe the history of branding and how it came about</a:t>
            </a:r>
          </a:p>
          <a:p>
            <a:pPr lvl="1"/>
            <a:r>
              <a:rPr lang="en-US" dirty="0"/>
              <a:t>Identify other methods of identification</a:t>
            </a:r>
          </a:p>
          <a:p>
            <a:pPr lvl="1"/>
            <a:r>
              <a:rPr lang="en-US" dirty="0"/>
              <a:t>Explain what branding is and why it is important in beef cattle management</a:t>
            </a:r>
          </a:p>
          <a:p>
            <a:pPr lvl="1"/>
            <a:r>
              <a:rPr lang="en-US" dirty="0"/>
              <a:t>Construct their own brand</a:t>
            </a:r>
          </a:p>
          <a:p>
            <a:pPr lvl="1"/>
            <a:r>
              <a:rPr lang="en-US" dirty="0"/>
              <a:t>Demonstrate how to brand their own cattle using the proper steps</a:t>
            </a:r>
          </a:p>
          <a:p>
            <a:pPr lvl="1"/>
            <a:endParaRPr lang="en-US" dirty="0"/>
          </a:p>
        </p:txBody>
      </p:sp>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Branding Methods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Freeze Brands</a:t>
            </a:r>
          </a:p>
          <a:p>
            <a:pPr lvl="1"/>
            <a:r>
              <a:rPr lang="en-US" dirty="0"/>
              <a:t>Hot brands</a:t>
            </a:r>
          </a:p>
          <a:p>
            <a:pPr lvl="1"/>
            <a:r>
              <a:rPr lang="en-US" dirty="0"/>
              <a:t>Why do we brand?</a:t>
            </a:r>
          </a:p>
          <a:p>
            <a:pPr lvl="2"/>
            <a:r>
              <a:rPr lang="en-US" sz="2400" dirty="0"/>
              <a:t>Identification </a:t>
            </a:r>
          </a:p>
          <a:p>
            <a:pPr lvl="2"/>
            <a:r>
              <a:rPr lang="en-US" sz="2400" dirty="0"/>
              <a:t>Ownership</a:t>
            </a:r>
          </a:p>
        </p:txBody>
      </p:sp>
    </p:spTree>
    <p:extLst>
      <p:ext uri="{BB962C8B-B14F-4D97-AF65-F5344CB8AC3E}">
        <p14:creationId xmlns:p14="http://schemas.microsoft.com/office/powerpoint/2010/main" val="3967954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Freeze Brands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 freeze brand consists of a super-cold or chilled branding iron</a:t>
            </a:r>
          </a:p>
          <a:p>
            <a:pPr lvl="1"/>
            <a:r>
              <a:rPr lang="en-US" dirty="0"/>
              <a:t>They are applied to the hide of the animal, where the pigment producing cells are destroyed or altered</a:t>
            </a:r>
          </a:p>
          <a:p>
            <a:pPr lvl="1"/>
            <a:r>
              <a:rPr lang="en-US" dirty="0"/>
              <a:t>When the hair grows back, it is white</a:t>
            </a:r>
          </a:p>
        </p:txBody>
      </p:sp>
    </p:spTree>
    <p:extLst>
      <p:ext uri="{BB962C8B-B14F-4D97-AF65-F5344CB8AC3E}">
        <p14:creationId xmlns:p14="http://schemas.microsoft.com/office/powerpoint/2010/main" val="1413665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Advantages of Freeze Branding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The brand is more legible throughout most of the year than a hot-iron brand.</a:t>
            </a:r>
          </a:p>
          <a:p>
            <a:pPr lvl="1"/>
            <a:r>
              <a:rPr lang="en-US" dirty="0"/>
              <a:t>Freeze branding causes less damage to the hide than a hot brand</a:t>
            </a:r>
          </a:p>
          <a:p>
            <a:pPr lvl="1"/>
            <a:endParaRPr lang="en-US" dirty="0"/>
          </a:p>
        </p:txBody>
      </p:sp>
    </p:spTree>
    <p:extLst>
      <p:ext uri="{BB962C8B-B14F-4D97-AF65-F5344CB8AC3E}">
        <p14:creationId xmlns:p14="http://schemas.microsoft.com/office/powerpoint/2010/main" val="1959905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Hot Branding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Burns the hide off the skin</a:t>
            </a:r>
          </a:p>
          <a:p>
            <a:pPr lvl="1"/>
            <a:r>
              <a:rPr lang="en-US" dirty="0"/>
              <a:t>Can be electric</a:t>
            </a:r>
          </a:p>
          <a:p>
            <a:pPr lvl="1"/>
            <a:r>
              <a:rPr lang="en-US" dirty="0"/>
              <a:t>Can be heated by fire</a:t>
            </a:r>
          </a:p>
        </p:txBody>
      </p:sp>
    </p:spTree>
    <p:extLst>
      <p:ext uri="{BB962C8B-B14F-4D97-AF65-F5344CB8AC3E}">
        <p14:creationId xmlns:p14="http://schemas.microsoft.com/office/powerpoint/2010/main" val="1724596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732F168-C711-4D6B-904E-D83F18A21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9558" y="727046"/>
            <a:ext cx="4299411" cy="2237037"/>
          </a:xfrm>
          <a:prstGeom prst="rect">
            <a:avLst/>
          </a:prstGeom>
        </p:spPr>
      </p:pic>
      <p:pic>
        <p:nvPicPr>
          <p:cNvPr id="5" name="Picture 4">
            <a:extLst>
              <a:ext uri="{FF2B5EF4-FFF2-40B4-BE49-F238E27FC236}">
                <a16:creationId xmlns:a16="http://schemas.microsoft.com/office/drawing/2014/main" id="{4A2C27F0-DBFF-48AD-B6EA-2CC38A1084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5924" y="728188"/>
            <a:ext cx="2776817" cy="2432030"/>
          </a:xfrm>
          <a:prstGeom prst="rect">
            <a:avLst/>
          </a:prstGeom>
        </p:spPr>
      </p:pic>
      <p:pic>
        <p:nvPicPr>
          <p:cNvPr id="6" name="Picture 5">
            <a:extLst>
              <a:ext uri="{FF2B5EF4-FFF2-40B4-BE49-F238E27FC236}">
                <a16:creationId xmlns:a16="http://schemas.microsoft.com/office/drawing/2014/main" id="{9FADE0D9-FC7B-4655-896C-16412FE674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822" y="656852"/>
            <a:ext cx="1704201" cy="2503366"/>
          </a:xfrm>
          <a:prstGeom prst="rect">
            <a:avLst/>
          </a:prstGeom>
        </p:spPr>
      </p:pic>
      <p:pic>
        <p:nvPicPr>
          <p:cNvPr id="7" name="Picture 6">
            <a:extLst>
              <a:ext uri="{FF2B5EF4-FFF2-40B4-BE49-F238E27FC236}">
                <a16:creationId xmlns:a16="http://schemas.microsoft.com/office/drawing/2014/main" id="{6C29E671-B4ED-4FE6-961F-DB19CFEB57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3880" y="3446084"/>
            <a:ext cx="2719149" cy="2684869"/>
          </a:xfrm>
          <a:prstGeom prst="rect">
            <a:avLst/>
          </a:prstGeom>
        </p:spPr>
      </p:pic>
      <p:pic>
        <p:nvPicPr>
          <p:cNvPr id="8" name="Picture 7">
            <a:extLst>
              <a:ext uri="{FF2B5EF4-FFF2-40B4-BE49-F238E27FC236}">
                <a16:creationId xmlns:a16="http://schemas.microsoft.com/office/drawing/2014/main" id="{C3C2524F-C610-4D1E-9A74-1FD76EB8E4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59270" y="3446084"/>
            <a:ext cx="2590123" cy="2702738"/>
          </a:xfrm>
          <a:prstGeom prst="rect">
            <a:avLst/>
          </a:prstGeom>
        </p:spPr>
      </p:pic>
      <p:pic>
        <p:nvPicPr>
          <p:cNvPr id="11" name="Picture 2">
            <a:extLst>
              <a:ext uri="{FF2B5EF4-FFF2-40B4-BE49-F238E27FC236}">
                <a16:creationId xmlns:a16="http://schemas.microsoft.com/office/drawing/2014/main" id="{D2803084-C261-4CCF-A3E9-F744AB57A6BF}"/>
              </a:ext>
            </a:extLst>
          </p:cNvPr>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810822" y="3463953"/>
            <a:ext cx="2776817" cy="2684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965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Let’s look at some common designs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http://www.tscrabrands.com/design-brand.html</a:t>
            </a:r>
          </a:p>
        </p:txBody>
      </p:sp>
    </p:spTree>
    <p:extLst>
      <p:ext uri="{BB962C8B-B14F-4D97-AF65-F5344CB8AC3E}">
        <p14:creationId xmlns:p14="http://schemas.microsoft.com/office/powerpoint/2010/main" val="3284009460"/>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http://schemas.microsoft.com/office/2006/metadata/properties"/>
    <ds:schemaRef ds:uri="http://schemas.microsoft.com/sharepoint/v3"/>
    <ds:schemaRef ds:uri="http://purl.org/dc/terms/"/>
    <ds:schemaRef ds:uri="56ea17bb-c96d-4826-b465-01eec0dd23dd"/>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05d88611-e516-4d1a-b12e-39107e78b3d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46</TotalTime>
  <Words>182</Words>
  <Application>Microsoft Office PowerPoint</Application>
  <PresentationFormat>Widescreen</PresentationFormat>
  <Paragraphs>36</Paragraphs>
  <Slides>10</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.AppleSystemUIFont</vt:lpstr>
      <vt:lpstr>Arial</vt:lpstr>
      <vt:lpstr>Calibri</vt:lpstr>
      <vt:lpstr>Open Sans</vt:lpstr>
      <vt:lpstr>Open Sans SemiBold</vt:lpstr>
      <vt:lpstr>2_Office Theme</vt:lpstr>
      <vt:lpstr>3_Office Theme</vt:lpstr>
      <vt:lpstr>Branding Cattle</vt:lpstr>
      <vt:lpstr>PowerPoint Presentation</vt:lpstr>
      <vt:lpstr>Today we will…</vt:lpstr>
      <vt:lpstr>Branding Methods</vt:lpstr>
      <vt:lpstr>Freeze Brands</vt:lpstr>
      <vt:lpstr>Advantages of Freeze Branding</vt:lpstr>
      <vt:lpstr>Hot Branding </vt:lpstr>
      <vt:lpstr>PowerPoint Presentation</vt:lpstr>
      <vt:lpstr>Let’s look at some common designs</vt:lpstr>
      <vt:lpstr>Time to make your own!!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6</cp:revision>
  <cp:lastPrinted>2017-07-07T16:17:37Z</cp:lastPrinted>
  <dcterms:created xsi:type="dcterms:W3CDTF">2017-07-11T23:58:30Z</dcterms:created>
  <dcterms:modified xsi:type="dcterms:W3CDTF">2017-12-08T20:18:16Z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