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8"/>
  </p:notesMasterIdLst>
  <p:handoutMasterIdLst>
    <p:handoutMasterId r:id="rId3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2" r:id="rId26"/>
    <p:sldId id="341" r:id="rId27"/>
    <p:sldId id="343" r:id="rId28"/>
    <p:sldId id="344" r:id="rId29"/>
    <p:sldId id="345" r:id="rId30"/>
    <p:sldId id="346" r:id="rId31"/>
    <p:sldId id="347" r:id="rId32"/>
    <p:sldId id="348" r:id="rId33"/>
    <p:sldId id="349" r:id="rId34"/>
    <p:sldId id="350" r:id="rId35"/>
    <p:sldId id="351" r:id="rId36"/>
    <p:sldId id="352"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6711" autoAdjust="0"/>
  </p:normalViewPr>
  <p:slideViewPr>
    <p:cSldViewPr snapToGrid="0">
      <p:cViewPr>
        <p:scale>
          <a:sx n="45" d="100"/>
          <a:sy n="45" d="100"/>
        </p:scale>
        <p:origin x="1516"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hyperlink" Target="http://www.watchknowlearn.org/Video.aspx?VideoID=33978"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www.watchknowlearn.org/Video.aspx?VideoID=16953"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www.watchknowlearn.org/Video.aspx?VideoID=34029&amp;CategoryID=955"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www.watchknowlearn.org/Video.aspx?VideoID=33978"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www.watchknowlearn.org/Video.aspx?VideoID=16953"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www.watchknowlearn.org/Video.aspx?VideoID=34029&amp;CategoryID=955"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9E15F4-F2FC-4490-9ADF-3B32DA33C170}"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en-US"/>
        </a:p>
      </dgm:t>
    </dgm:pt>
    <dgm:pt modelId="{96540BCB-8C0C-420E-BF11-6E57D488C056}">
      <dgm:prSet phldrT="[Text]" custT="1"/>
      <dgm:spPr/>
      <dgm:t>
        <a:bodyPr/>
        <a:lstStyle/>
        <a:p>
          <a:r>
            <a:rPr lang="en-US" sz="1400" dirty="0">
              <a:latin typeface="Open Sans"/>
            </a:rPr>
            <a:t>Education and Training Cluster</a:t>
          </a:r>
        </a:p>
      </dgm:t>
    </dgm:pt>
    <dgm:pt modelId="{415998D0-F72B-4AA8-A14C-56BF84C28BD1}" type="parTrans" cxnId="{0FE84C4E-E2D4-43A6-900F-2FEDCED82DAC}">
      <dgm:prSet/>
      <dgm:spPr/>
      <dgm:t>
        <a:bodyPr/>
        <a:lstStyle/>
        <a:p>
          <a:endParaRPr lang="en-US" sz="1400">
            <a:latin typeface="Open Sans"/>
          </a:endParaRPr>
        </a:p>
      </dgm:t>
    </dgm:pt>
    <dgm:pt modelId="{70FF8AB8-6063-4203-A383-FA1498B83E49}" type="sibTrans" cxnId="{0FE84C4E-E2D4-43A6-900F-2FEDCED82DAC}">
      <dgm:prSet/>
      <dgm:spPr/>
      <dgm:t>
        <a:bodyPr/>
        <a:lstStyle/>
        <a:p>
          <a:endParaRPr lang="en-US" sz="1400">
            <a:latin typeface="Open Sans"/>
          </a:endParaRPr>
        </a:p>
      </dgm:t>
    </dgm:pt>
    <dgm:pt modelId="{A8F9B716-0B64-4FBC-860A-F58809A51B7F}">
      <dgm:prSet phldrT="[Text]" custT="1"/>
      <dgm:spPr/>
      <dgm:t>
        <a:bodyPr/>
        <a:lstStyle/>
        <a:p>
          <a:r>
            <a:rPr lang="en-US" sz="1400" dirty="0">
              <a:latin typeface="Open Sans"/>
              <a:hlinkClick xmlns:r="http://schemas.openxmlformats.org/officeDocument/2006/relationships" r:id="rId1"/>
            </a:rPr>
            <a:t>Teacher</a:t>
          </a:r>
          <a:endParaRPr lang="en-US" sz="1400" dirty="0">
            <a:latin typeface="Open Sans"/>
          </a:endParaRPr>
        </a:p>
      </dgm:t>
    </dgm:pt>
    <dgm:pt modelId="{811CE3B1-1BA3-47D3-9D30-46568A9D3A63}" type="parTrans" cxnId="{6EFF641D-0041-4DCE-AAE3-C0EEC5EC0780}">
      <dgm:prSet custT="1"/>
      <dgm:spPr/>
      <dgm:t>
        <a:bodyPr/>
        <a:lstStyle/>
        <a:p>
          <a:endParaRPr lang="en-US" sz="1400">
            <a:latin typeface="Open Sans"/>
          </a:endParaRPr>
        </a:p>
      </dgm:t>
    </dgm:pt>
    <dgm:pt modelId="{319898C5-76E1-4185-8167-72DC716F7708}" type="sibTrans" cxnId="{6EFF641D-0041-4DCE-AAE3-C0EEC5EC0780}">
      <dgm:prSet/>
      <dgm:spPr/>
      <dgm:t>
        <a:bodyPr/>
        <a:lstStyle/>
        <a:p>
          <a:endParaRPr lang="en-US" sz="1400">
            <a:latin typeface="Open Sans"/>
          </a:endParaRPr>
        </a:p>
      </dgm:t>
    </dgm:pt>
    <dgm:pt modelId="{96C6E03D-81DC-4A7D-9E83-44B78FC96F98}">
      <dgm:prSet phldrT="[Text]" custT="1"/>
      <dgm:spPr/>
      <dgm:t>
        <a:bodyPr/>
        <a:lstStyle/>
        <a:p>
          <a:r>
            <a:rPr lang="en-US" sz="1400" dirty="0">
              <a:latin typeface="Open Sans"/>
            </a:rPr>
            <a:t>Principal</a:t>
          </a:r>
        </a:p>
      </dgm:t>
    </dgm:pt>
    <dgm:pt modelId="{3FF41537-27A1-4B48-B477-7DC2EB272232}" type="parTrans" cxnId="{17B1B43C-C26D-4B52-A506-B604141615C4}">
      <dgm:prSet custT="1"/>
      <dgm:spPr/>
      <dgm:t>
        <a:bodyPr/>
        <a:lstStyle/>
        <a:p>
          <a:endParaRPr lang="en-US" sz="1400">
            <a:latin typeface="Open Sans"/>
          </a:endParaRPr>
        </a:p>
      </dgm:t>
    </dgm:pt>
    <dgm:pt modelId="{17E75940-8504-4CE1-9451-D7B4D84EC5E9}" type="sibTrans" cxnId="{17B1B43C-C26D-4B52-A506-B604141615C4}">
      <dgm:prSet/>
      <dgm:spPr/>
      <dgm:t>
        <a:bodyPr/>
        <a:lstStyle/>
        <a:p>
          <a:endParaRPr lang="en-US" sz="1400">
            <a:latin typeface="Open Sans"/>
          </a:endParaRPr>
        </a:p>
      </dgm:t>
    </dgm:pt>
    <dgm:pt modelId="{432C1AA9-36E0-4038-9ADB-757144211305}">
      <dgm:prSet phldrT="[Text]" custT="1"/>
      <dgm:spPr/>
      <dgm:t>
        <a:bodyPr/>
        <a:lstStyle/>
        <a:p>
          <a:r>
            <a:rPr lang="en-US" sz="1400" dirty="0">
              <a:latin typeface="Open Sans"/>
            </a:rPr>
            <a:t>Counseling</a:t>
          </a:r>
        </a:p>
      </dgm:t>
    </dgm:pt>
    <dgm:pt modelId="{46160885-62B2-4D9E-8C71-E5D7BF4DF0E4}" type="parTrans" cxnId="{D3E33B19-8401-48D0-83C6-936A91CDD0EC}">
      <dgm:prSet custT="1"/>
      <dgm:spPr/>
      <dgm:t>
        <a:bodyPr/>
        <a:lstStyle/>
        <a:p>
          <a:endParaRPr lang="en-US" sz="1400">
            <a:latin typeface="Open Sans"/>
          </a:endParaRPr>
        </a:p>
      </dgm:t>
    </dgm:pt>
    <dgm:pt modelId="{ADB9AA38-01CF-4D44-9F1E-30AA0F5F9EEF}" type="sibTrans" cxnId="{D3E33B19-8401-48D0-83C6-936A91CDD0EC}">
      <dgm:prSet/>
      <dgm:spPr/>
      <dgm:t>
        <a:bodyPr/>
        <a:lstStyle/>
        <a:p>
          <a:endParaRPr lang="en-US" sz="1400">
            <a:latin typeface="Open Sans"/>
          </a:endParaRPr>
        </a:p>
      </dgm:t>
    </dgm:pt>
    <dgm:pt modelId="{A7693E00-044D-4564-A3C0-F9A954B7C23A}">
      <dgm:prSet phldrT="[Text]" custT="1"/>
      <dgm:spPr/>
      <dgm:t>
        <a:bodyPr/>
        <a:lstStyle/>
        <a:p>
          <a:r>
            <a:rPr lang="en-US" sz="1400" dirty="0">
              <a:latin typeface="Open Sans"/>
            </a:rPr>
            <a:t>Librarian</a:t>
          </a:r>
        </a:p>
      </dgm:t>
    </dgm:pt>
    <dgm:pt modelId="{0EB5FBC4-4E1C-4CB6-9C91-51DF52DA77A1}" type="parTrans" cxnId="{2FC69E3B-C073-4747-BD89-80C4F501A5C4}">
      <dgm:prSet custT="1"/>
      <dgm:spPr/>
      <dgm:t>
        <a:bodyPr/>
        <a:lstStyle/>
        <a:p>
          <a:endParaRPr lang="en-US" sz="1400">
            <a:latin typeface="Open Sans"/>
          </a:endParaRPr>
        </a:p>
      </dgm:t>
    </dgm:pt>
    <dgm:pt modelId="{790D38CD-E9E6-4474-809A-C4588FEBAD2E}" type="sibTrans" cxnId="{2FC69E3B-C073-4747-BD89-80C4F501A5C4}">
      <dgm:prSet/>
      <dgm:spPr/>
      <dgm:t>
        <a:bodyPr/>
        <a:lstStyle/>
        <a:p>
          <a:endParaRPr lang="en-US" sz="1400">
            <a:latin typeface="Open Sans"/>
          </a:endParaRPr>
        </a:p>
      </dgm:t>
    </dgm:pt>
    <dgm:pt modelId="{976A2534-4E4F-46FF-8904-42A0810B3910}">
      <dgm:prSet phldrT="[Text]" custT="1"/>
      <dgm:spPr/>
      <dgm:t>
        <a:bodyPr/>
        <a:lstStyle/>
        <a:p>
          <a:r>
            <a:rPr lang="en-US" sz="1400" dirty="0">
              <a:latin typeface="Open Sans"/>
            </a:rPr>
            <a:t>Coaches</a:t>
          </a:r>
        </a:p>
      </dgm:t>
    </dgm:pt>
    <dgm:pt modelId="{19555606-40B2-4AE0-92CE-FCED6C6A4FAE}" type="parTrans" cxnId="{9A9DC9FF-A4ED-4F1C-B5CC-81F4F5EDDE60}">
      <dgm:prSet custT="1"/>
      <dgm:spPr/>
      <dgm:t>
        <a:bodyPr/>
        <a:lstStyle/>
        <a:p>
          <a:endParaRPr lang="en-US" sz="1400">
            <a:latin typeface="Open Sans"/>
          </a:endParaRPr>
        </a:p>
      </dgm:t>
    </dgm:pt>
    <dgm:pt modelId="{DC8E1044-1C3D-4ACB-8B68-C1FCA935DAC4}" type="sibTrans" cxnId="{9A9DC9FF-A4ED-4F1C-B5CC-81F4F5EDDE60}">
      <dgm:prSet/>
      <dgm:spPr/>
      <dgm:t>
        <a:bodyPr/>
        <a:lstStyle/>
        <a:p>
          <a:endParaRPr lang="en-US" sz="1400">
            <a:latin typeface="Open Sans"/>
          </a:endParaRPr>
        </a:p>
      </dgm:t>
    </dgm:pt>
    <dgm:pt modelId="{B70B4445-19A8-422F-B832-D15031CC2815}">
      <dgm:prSet phldrT="[Text]" custT="1"/>
      <dgm:spPr/>
      <dgm:t>
        <a:bodyPr/>
        <a:lstStyle/>
        <a:p>
          <a:r>
            <a:rPr lang="en-US" sz="1400" dirty="0">
              <a:latin typeface="Open Sans"/>
            </a:rPr>
            <a:t>Fitness Instructors</a:t>
          </a:r>
        </a:p>
      </dgm:t>
    </dgm:pt>
    <dgm:pt modelId="{1C91A5C1-23AD-4BF3-9494-6BFD66B3B846}" type="parTrans" cxnId="{359F21FB-2A40-4437-BB04-95C88722E3E7}">
      <dgm:prSet custT="1"/>
      <dgm:spPr/>
      <dgm:t>
        <a:bodyPr/>
        <a:lstStyle/>
        <a:p>
          <a:endParaRPr lang="en-US" sz="1400">
            <a:latin typeface="Open Sans"/>
          </a:endParaRPr>
        </a:p>
      </dgm:t>
    </dgm:pt>
    <dgm:pt modelId="{8A0DA115-F3DE-48A9-AEBE-F7865D246197}" type="sibTrans" cxnId="{359F21FB-2A40-4437-BB04-95C88722E3E7}">
      <dgm:prSet/>
      <dgm:spPr/>
      <dgm:t>
        <a:bodyPr/>
        <a:lstStyle/>
        <a:p>
          <a:endParaRPr lang="en-US" sz="1400">
            <a:latin typeface="Open Sans"/>
          </a:endParaRPr>
        </a:p>
      </dgm:t>
    </dgm:pt>
    <dgm:pt modelId="{FBAC9850-F747-4F97-89D9-D9CA0F72588B}">
      <dgm:prSet phldrT="[Text]" custT="1"/>
      <dgm:spPr/>
      <dgm:t>
        <a:bodyPr/>
        <a:lstStyle/>
        <a:p>
          <a:r>
            <a:rPr lang="en-US" sz="1400" dirty="0">
              <a:latin typeface="Open Sans"/>
            </a:rPr>
            <a:t>Audio Visual and Multimedia Specialists</a:t>
          </a:r>
        </a:p>
      </dgm:t>
    </dgm:pt>
    <dgm:pt modelId="{3DB93443-87BD-4294-9C0C-050A03F5EC1A}" type="parTrans" cxnId="{80DA5B51-7A3B-4C62-AC14-4F4EB02AEAFE}">
      <dgm:prSet custT="1"/>
      <dgm:spPr/>
      <dgm:t>
        <a:bodyPr/>
        <a:lstStyle/>
        <a:p>
          <a:endParaRPr lang="en-US" sz="1400">
            <a:latin typeface="Open Sans"/>
          </a:endParaRPr>
        </a:p>
      </dgm:t>
    </dgm:pt>
    <dgm:pt modelId="{07EAC403-006F-4480-93A8-0CBEF551F070}" type="sibTrans" cxnId="{80DA5B51-7A3B-4C62-AC14-4F4EB02AEAFE}">
      <dgm:prSet/>
      <dgm:spPr/>
      <dgm:t>
        <a:bodyPr/>
        <a:lstStyle/>
        <a:p>
          <a:endParaRPr lang="en-US" sz="1400">
            <a:latin typeface="Open Sans"/>
          </a:endParaRPr>
        </a:p>
      </dgm:t>
    </dgm:pt>
    <dgm:pt modelId="{C5EC080C-30F7-4280-A643-172CE850EA0B}" type="pres">
      <dgm:prSet presAssocID="{C29E15F4-F2FC-4490-9ADF-3B32DA33C170}" presName="Name0" presStyleCnt="0">
        <dgm:presLayoutVars>
          <dgm:chMax val="1"/>
          <dgm:dir/>
          <dgm:animLvl val="ctr"/>
          <dgm:resizeHandles val="exact"/>
        </dgm:presLayoutVars>
      </dgm:prSet>
      <dgm:spPr/>
    </dgm:pt>
    <dgm:pt modelId="{D39656FA-94D0-4D4F-9C58-8B0EC7D44C16}" type="pres">
      <dgm:prSet presAssocID="{96540BCB-8C0C-420E-BF11-6E57D488C056}" presName="centerShape" presStyleLbl="node0" presStyleIdx="0" presStyleCnt="1"/>
      <dgm:spPr/>
    </dgm:pt>
    <dgm:pt modelId="{ED52ADC9-FDA9-4246-93A2-0BDCC0F40A32}" type="pres">
      <dgm:prSet presAssocID="{811CE3B1-1BA3-47D3-9D30-46568A9D3A63}" presName="parTrans" presStyleLbl="sibTrans2D1" presStyleIdx="0" presStyleCnt="7"/>
      <dgm:spPr/>
    </dgm:pt>
    <dgm:pt modelId="{F8DCCB7A-DE1A-46B8-8938-35FA63EEE440}" type="pres">
      <dgm:prSet presAssocID="{811CE3B1-1BA3-47D3-9D30-46568A9D3A63}" presName="connectorText" presStyleLbl="sibTrans2D1" presStyleIdx="0" presStyleCnt="7"/>
      <dgm:spPr/>
    </dgm:pt>
    <dgm:pt modelId="{6C5E6A68-838F-466D-A577-F9A135EA20E2}" type="pres">
      <dgm:prSet presAssocID="{A8F9B716-0B64-4FBC-860A-F58809A51B7F}" presName="node" presStyleLbl="node1" presStyleIdx="0" presStyleCnt="7">
        <dgm:presLayoutVars>
          <dgm:bulletEnabled val="1"/>
        </dgm:presLayoutVars>
      </dgm:prSet>
      <dgm:spPr/>
    </dgm:pt>
    <dgm:pt modelId="{E84560D2-6116-4736-BC9D-D64158CCCDEC}" type="pres">
      <dgm:prSet presAssocID="{3FF41537-27A1-4B48-B477-7DC2EB272232}" presName="parTrans" presStyleLbl="sibTrans2D1" presStyleIdx="1" presStyleCnt="7"/>
      <dgm:spPr/>
    </dgm:pt>
    <dgm:pt modelId="{E5A092C2-10D6-46DF-924D-63C50E502028}" type="pres">
      <dgm:prSet presAssocID="{3FF41537-27A1-4B48-B477-7DC2EB272232}" presName="connectorText" presStyleLbl="sibTrans2D1" presStyleIdx="1" presStyleCnt="7"/>
      <dgm:spPr/>
    </dgm:pt>
    <dgm:pt modelId="{A0AE163E-4D55-47B3-8D04-2F63461F5C10}" type="pres">
      <dgm:prSet presAssocID="{96C6E03D-81DC-4A7D-9E83-44B78FC96F98}" presName="node" presStyleLbl="node1" presStyleIdx="1" presStyleCnt="7">
        <dgm:presLayoutVars>
          <dgm:bulletEnabled val="1"/>
        </dgm:presLayoutVars>
      </dgm:prSet>
      <dgm:spPr/>
    </dgm:pt>
    <dgm:pt modelId="{FB17A9BC-6039-4D72-B090-72D6219DCD22}" type="pres">
      <dgm:prSet presAssocID="{46160885-62B2-4D9E-8C71-E5D7BF4DF0E4}" presName="parTrans" presStyleLbl="sibTrans2D1" presStyleIdx="2" presStyleCnt="7"/>
      <dgm:spPr/>
    </dgm:pt>
    <dgm:pt modelId="{1AA8D21B-0EE0-4504-9AED-0A7C8A7EA2EC}" type="pres">
      <dgm:prSet presAssocID="{46160885-62B2-4D9E-8C71-E5D7BF4DF0E4}" presName="connectorText" presStyleLbl="sibTrans2D1" presStyleIdx="2" presStyleCnt="7"/>
      <dgm:spPr/>
    </dgm:pt>
    <dgm:pt modelId="{48779AA5-6D54-4F73-A6C5-9BB1DABDD809}" type="pres">
      <dgm:prSet presAssocID="{432C1AA9-36E0-4038-9ADB-757144211305}" presName="node" presStyleLbl="node1" presStyleIdx="2" presStyleCnt="7">
        <dgm:presLayoutVars>
          <dgm:bulletEnabled val="1"/>
        </dgm:presLayoutVars>
      </dgm:prSet>
      <dgm:spPr/>
    </dgm:pt>
    <dgm:pt modelId="{EB5576A7-6EB5-4528-A54F-3C08866FB45D}" type="pres">
      <dgm:prSet presAssocID="{0EB5FBC4-4E1C-4CB6-9C91-51DF52DA77A1}" presName="parTrans" presStyleLbl="sibTrans2D1" presStyleIdx="3" presStyleCnt="7"/>
      <dgm:spPr/>
    </dgm:pt>
    <dgm:pt modelId="{3D2851FC-0862-4EFB-9BDF-C828AA1B69EF}" type="pres">
      <dgm:prSet presAssocID="{0EB5FBC4-4E1C-4CB6-9C91-51DF52DA77A1}" presName="connectorText" presStyleLbl="sibTrans2D1" presStyleIdx="3" presStyleCnt="7"/>
      <dgm:spPr/>
    </dgm:pt>
    <dgm:pt modelId="{262839B2-35E0-4B8F-9D64-1B39D47D7A54}" type="pres">
      <dgm:prSet presAssocID="{A7693E00-044D-4564-A3C0-F9A954B7C23A}" presName="node" presStyleLbl="node1" presStyleIdx="3" presStyleCnt="7">
        <dgm:presLayoutVars>
          <dgm:bulletEnabled val="1"/>
        </dgm:presLayoutVars>
      </dgm:prSet>
      <dgm:spPr/>
    </dgm:pt>
    <dgm:pt modelId="{94A2436F-EFFC-442C-91F9-3109E11FB2A2}" type="pres">
      <dgm:prSet presAssocID="{19555606-40B2-4AE0-92CE-FCED6C6A4FAE}" presName="parTrans" presStyleLbl="sibTrans2D1" presStyleIdx="4" presStyleCnt="7"/>
      <dgm:spPr/>
    </dgm:pt>
    <dgm:pt modelId="{F4BF8C91-1485-4E30-ABD8-E20555AA77E9}" type="pres">
      <dgm:prSet presAssocID="{19555606-40B2-4AE0-92CE-FCED6C6A4FAE}" presName="connectorText" presStyleLbl="sibTrans2D1" presStyleIdx="4" presStyleCnt="7"/>
      <dgm:spPr/>
    </dgm:pt>
    <dgm:pt modelId="{354AA29A-FDDC-460A-AA75-C2A0E6C4A3AC}" type="pres">
      <dgm:prSet presAssocID="{976A2534-4E4F-46FF-8904-42A0810B3910}" presName="node" presStyleLbl="node1" presStyleIdx="4" presStyleCnt="7">
        <dgm:presLayoutVars>
          <dgm:bulletEnabled val="1"/>
        </dgm:presLayoutVars>
      </dgm:prSet>
      <dgm:spPr/>
    </dgm:pt>
    <dgm:pt modelId="{57C97AC6-0ADA-49D8-9813-887449C7289D}" type="pres">
      <dgm:prSet presAssocID="{1C91A5C1-23AD-4BF3-9494-6BFD66B3B846}" presName="parTrans" presStyleLbl="sibTrans2D1" presStyleIdx="5" presStyleCnt="7"/>
      <dgm:spPr/>
    </dgm:pt>
    <dgm:pt modelId="{7B73D051-8970-4533-ABE2-18DBAF02BD88}" type="pres">
      <dgm:prSet presAssocID="{1C91A5C1-23AD-4BF3-9494-6BFD66B3B846}" presName="connectorText" presStyleLbl="sibTrans2D1" presStyleIdx="5" presStyleCnt="7"/>
      <dgm:spPr/>
    </dgm:pt>
    <dgm:pt modelId="{36D8D9D2-8A90-4151-8AD5-B46FA1C0F53D}" type="pres">
      <dgm:prSet presAssocID="{B70B4445-19A8-422F-B832-D15031CC2815}" presName="node" presStyleLbl="node1" presStyleIdx="5" presStyleCnt="7">
        <dgm:presLayoutVars>
          <dgm:bulletEnabled val="1"/>
        </dgm:presLayoutVars>
      </dgm:prSet>
      <dgm:spPr/>
    </dgm:pt>
    <dgm:pt modelId="{E48CB327-F588-4616-9E33-CF537B99F3BD}" type="pres">
      <dgm:prSet presAssocID="{3DB93443-87BD-4294-9C0C-050A03F5EC1A}" presName="parTrans" presStyleLbl="sibTrans2D1" presStyleIdx="6" presStyleCnt="7"/>
      <dgm:spPr/>
    </dgm:pt>
    <dgm:pt modelId="{790FEBFA-59EB-45BA-9509-F85F7DAAB462}" type="pres">
      <dgm:prSet presAssocID="{3DB93443-87BD-4294-9C0C-050A03F5EC1A}" presName="connectorText" presStyleLbl="sibTrans2D1" presStyleIdx="6" presStyleCnt="7"/>
      <dgm:spPr/>
    </dgm:pt>
    <dgm:pt modelId="{CB45F440-84B8-40D4-9B5D-4856603E9A07}" type="pres">
      <dgm:prSet presAssocID="{FBAC9850-F747-4F97-89D9-D9CA0F72588B}" presName="node" presStyleLbl="node1" presStyleIdx="6" presStyleCnt="7">
        <dgm:presLayoutVars>
          <dgm:bulletEnabled val="1"/>
        </dgm:presLayoutVars>
      </dgm:prSet>
      <dgm:spPr/>
    </dgm:pt>
  </dgm:ptLst>
  <dgm:cxnLst>
    <dgm:cxn modelId="{C73FA707-51CA-4F43-B417-605DF190468E}" type="presOf" srcId="{3DB93443-87BD-4294-9C0C-050A03F5EC1A}" destId="{790FEBFA-59EB-45BA-9509-F85F7DAAB462}" srcOrd="1" destOrd="0" presId="urn:microsoft.com/office/officeart/2005/8/layout/radial5"/>
    <dgm:cxn modelId="{D3E33B19-8401-48D0-83C6-936A91CDD0EC}" srcId="{96540BCB-8C0C-420E-BF11-6E57D488C056}" destId="{432C1AA9-36E0-4038-9ADB-757144211305}" srcOrd="2" destOrd="0" parTransId="{46160885-62B2-4D9E-8C71-E5D7BF4DF0E4}" sibTransId="{ADB9AA38-01CF-4D44-9F1E-30AA0F5F9EEF}"/>
    <dgm:cxn modelId="{6EFF641D-0041-4DCE-AAE3-C0EEC5EC0780}" srcId="{96540BCB-8C0C-420E-BF11-6E57D488C056}" destId="{A8F9B716-0B64-4FBC-860A-F58809A51B7F}" srcOrd="0" destOrd="0" parTransId="{811CE3B1-1BA3-47D3-9D30-46568A9D3A63}" sibTransId="{319898C5-76E1-4185-8167-72DC716F7708}"/>
    <dgm:cxn modelId="{60BC0B22-58B8-41ED-8989-B276B78D4E35}" type="presOf" srcId="{976A2534-4E4F-46FF-8904-42A0810B3910}" destId="{354AA29A-FDDC-460A-AA75-C2A0E6C4A3AC}" srcOrd="0" destOrd="0" presId="urn:microsoft.com/office/officeart/2005/8/layout/radial5"/>
    <dgm:cxn modelId="{37258530-1E1C-4E1D-8670-3C5E815DA78E}" type="presOf" srcId="{811CE3B1-1BA3-47D3-9D30-46568A9D3A63}" destId="{ED52ADC9-FDA9-4246-93A2-0BDCC0F40A32}" srcOrd="0" destOrd="0" presId="urn:microsoft.com/office/officeart/2005/8/layout/radial5"/>
    <dgm:cxn modelId="{1B327136-9223-4FF9-9454-292F96D7DBA1}" type="presOf" srcId="{46160885-62B2-4D9E-8C71-E5D7BF4DF0E4}" destId="{1AA8D21B-0EE0-4504-9AED-0A7C8A7EA2EC}" srcOrd="1" destOrd="0" presId="urn:microsoft.com/office/officeart/2005/8/layout/radial5"/>
    <dgm:cxn modelId="{2FC69E3B-C073-4747-BD89-80C4F501A5C4}" srcId="{96540BCB-8C0C-420E-BF11-6E57D488C056}" destId="{A7693E00-044D-4564-A3C0-F9A954B7C23A}" srcOrd="3" destOrd="0" parTransId="{0EB5FBC4-4E1C-4CB6-9C91-51DF52DA77A1}" sibTransId="{790D38CD-E9E6-4474-809A-C4588FEBAD2E}"/>
    <dgm:cxn modelId="{17B1B43C-C26D-4B52-A506-B604141615C4}" srcId="{96540BCB-8C0C-420E-BF11-6E57D488C056}" destId="{96C6E03D-81DC-4A7D-9E83-44B78FC96F98}" srcOrd="1" destOrd="0" parTransId="{3FF41537-27A1-4B48-B477-7DC2EB272232}" sibTransId="{17E75940-8504-4CE1-9451-D7B4D84EC5E9}"/>
    <dgm:cxn modelId="{A783A344-E7DB-4EAE-A258-FDA7591EEEA7}" type="presOf" srcId="{19555606-40B2-4AE0-92CE-FCED6C6A4FAE}" destId="{94A2436F-EFFC-442C-91F9-3109E11FB2A2}" srcOrd="0" destOrd="0" presId="urn:microsoft.com/office/officeart/2005/8/layout/radial5"/>
    <dgm:cxn modelId="{12D2024B-0D84-43F2-9AAC-DE7B5BC529C6}" type="presOf" srcId="{3DB93443-87BD-4294-9C0C-050A03F5EC1A}" destId="{E48CB327-F588-4616-9E33-CF537B99F3BD}" srcOrd="0" destOrd="0" presId="urn:microsoft.com/office/officeart/2005/8/layout/radial5"/>
    <dgm:cxn modelId="{4DF3D94D-8A8B-4924-8A87-5567942896B9}" type="presOf" srcId="{19555606-40B2-4AE0-92CE-FCED6C6A4FAE}" destId="{F4BF8C91-1485-4E30-ABD8-E20555AA77E9}" srcOrd="1" destOrd="0" presId="urn:microsoft.com/office/officeart/2005/8/layout/radial5"/>
    <dgm:cxn modelId="{0FE84C4E-E2D4-43A6-900F-2FEDCED82DAC}" srcId="{C29E15F4-F2FC-4490-9ADF-3B32DA33C170}" destId="{96540BCB-8C0C-420E-BF11-6E57D488C056}" srcOrd="0" destOrd="0" parTransId="{415998D0-F72B-4AA8-A14C-56BF84C28BD1}" sibTransId="{70FF8AB8-6063-4203-A383-FA1498B83E49}"/>
    <dgm:cxn modelId="{50BD504F-646C-4221-82E3-B98D67C61296}" type="presOf" srcId="{432C1AA9-36E0-4038-9ADB-757144211305}" destId="{48779AA5-6D54-4F73-A6C5-9BB1DABDD809}" srcOrd="0" destOrd="0" presId="urn:microsoft.com/office/officeart/2005/8/layout/radial5"/>
    <dgm:cxn modelId="{9E21816F-467C-4604-8BE4-465E7D686AE6}" type="presOf" srcId="{A8F9B716-0B64-4FBC-860A-F58809A51B7F}" destId="{6C5E6A68-838F-466D-A577-F9A135EA20E2}" srcOrd="0" destOrd="0" presId="urn:microsoft.com/office/officeart/2005/8/layout/radial5"/>
    <dgm:cxn modelId="{266E7470-9A6F-440E-A88A-3ECA5A866C6D}" type="presOf" srcId="{46160885-62B2-4D9E-8C71-E5D7BF4DF0E4}" destId="{FB17A9BC-6039-4D72-B090-72D6219DCD22}" srcOrd="0" destOrd="0" presId="urn:microsoft.com/office/officeart/2005/8/layout/radial5"/>
    <dgm:cxn modelId="{80DA5B51-7A3B-4C62-AC14-4F4EB02AEAFE}" srcId="{96540BCB-8C0C-420E-BF11-6E57D488C056}" destId="{FBAC9850-F747-4F97-89D9-D9CA0F72588B}" srcOrd="6" destOrd="0" parTransId="{3DB93443-87BD-4294-9C0C-050A03F5EC1A}" sibTransId="{07EAC403-006F-4480-93A8-0CBEF551F070}"/>
    <dgm:cxn modelId="{38B9B874-5442-469E-9867-8B4351B9CBE5}" type="presOf" srcId="{A7693E00-044D-4564-A3C0-F9A954B7C23A}" destId="{262839B2-35E0-4B8F-9D64-1B39D47D7A54}" srcOrd="0" destOrd="0" presId="urn:microsoft.com/office/officeart/2005/8/layout/radial5"/>
    <dgm:cxn modelId="{00B1A075-CF9E-471E-95A3-9B67900E29C5}" type="presOf" srcId="{96540BCB-8C0C-420E-BF11-6E57D488C056}" destId="{D39656FA-94D0-4D4F-9C58-8B0EC7D44C16}" srcOrd="0" destOrd="0" presId="urn:microsoft.com/office/officeart/2005/8/layout/radial5"/>
    <dgm:cxn modelId="{A0D24577-A1E1-4D90-A9BE-8DF3B983B160}" type="presOf" srcId="{0EB5FBC4-4E1C-4CB6-9C91-51DF52DA77A1}" destId="{EB5576A7-6EB5-4528-A54F-3C08866FB45D}" srcOrd="0" destOrd="0" presId="urn:microsoft.com/office/officeart/2005/8/layout/radial5"/>
    <dgm:cxn modelId="{B9AD1D81-9961-4FD4-8048-139AD94B633A}" type="presOf" srcId="{0EB5FBC4-4E1C-4CB6-9C91-51DF52DA77A1}" destId="{3D2851FC-0862-4EFB-9BDF-C828AA1B69EF}" srcOrd="1" destOrd="0" presId="urn:microsoft.com/office/officeart/2005/8/layout/radial5"/>
    <dgm:cxn modelId="{BEDCFF8A-5DAB-49C1-A672-9780EA1DCC2E}" type="presOf" srcId="{B70B4445-19A8-422F-B832-D15031CC2815}" destId="{36D8D9D2-8A90-4151-8AD5-B46FA1C0F53D}" srcOrd="0" destOrd="0" presId="urn:microsoft.com/office/officeart/2005/8/layout/radial5"/>
    <dgm:cxn modelId="{032007A0-06EA-45BA-BC48-0D54E9B3C051}" type="presOf" srcId="{96C6E03D-81DC-4A7D-9E83-44B78FC96F98}" destId="{A0AE163E-4D55-47B3-8D04-2F63461F5C10}" srcOrd="0" destOrd="0" presId="urn:microsoft.com/office/officeart/2005/8/layout/radial5"/>
    <dgm:cxn modelId="{0F77B8A4-D519-4A9F-AA13-C658255770ED}" type="presOf" srcId="{1C91A5C1-23AD-4BF3-9494-6BFD66B3B846}" destId="{57C97AC6-0ADA-49D8-9813-887449C7289D}" srcOrd="0" destOrd="0" presId="urn:microsoft.com/office/officeart/2005/8/layout/radial5"/>
    <dgm:cxn modelId="{D7E656AF-F81B-4958-80F8-47F69A8BEBC6}" type="presOf" srcId="{FBAC9850-F747-4F97-89D9-D9CA0F72588B}" destId="{CB45F440-84B8-40D4-9B5D-4856603E9A07}" srcOrd="0" destOrd="0" presId="urn:microsoft.com/office/officeart/2005/8/layout/radial5"/>
    <dgm:cxn modelId="{627410BC-C1C5-4B30-949C-01F7DCB1F377}" type="presOf" srcId="{3FF41537-27A1-4B48-B477-7DC2EB272232}" destId="{E5A092C2-10D6-46DF-924D-63C50E502028}" srcOrd="1" destOrd="0" presId="urn:microsoft.com/office/officeart/2005/8/layout/radial5"/>
    <dgm:cxn modelId="{437654C1-0ABC-40AF-9811-9BB235C4946B}" type="presOf" srcId="{3FF41537-27A1-4B48-B477-7DC2EB272232}" destId="{E84560D2-6116-4736-BC9D-D64158CCCDEC}" srcOrd="0" destOrd="0" presId="urn:microsoft.com/office/officeart/2005/8/layout/radial5"/>
    <dgm:cxn modelId="{8C9AC6CB-8F13-4683-A0C7-2274728F6521}" type="presOf" srcId="{811CE3B1-1BA3-47D3-9D30-46568A9D3A63}" destId="{F8DCCB7A-DE1A-46B8-8938-35FA63EEE440}" srcOrd="1" destOrd="0" presId="urn:microsoft.com/office/officeart/2005/8/layout/radial5"/>
    <dgm:cxn modelId="{AAE941E2-41A6-4D46-9662-C66CB92B1D14}" type="presOf" srcId="{1C91A5C1-23AD-4BF3-9494-6BFD66B3B846}" destId="{7B73D051-8970-4533-ABE2-18DBAF02BD88}" srcOrd="1" destOrd="0" presId="urn:microsoft.com/office/officeart/2005/8/layout/radial5"/>
    <dgm:cxn modelId="{318BD8E7-9D72-4169-B501-D89E58F9E888}" type="presOf" srcId="{C29E15F4-F2FC-4490-9ADF-3B32DA33C170}" destId="{C5EC080C-30F7-4280-A643-172CE850EA0B}" srcOrd="0" destOrd="0" presId="urn:microsoft.com/office/officeart/2005/8/layout/radial5"/>
    <dgm:cxn modelId="{359F21FB-2A40-4437-BB04-95C88722E3E7}" srcId="{96540BCB-8C0C-420E-BF11-6E57D488C056}" destId="{B70B4445-19A8-422F-B832-D15031CC2815}" srcOrd="5" destOrd="0" parTransId="{1C91A5C1-23AD-4BF3-9494-6BFD66B3B846}" sibTransId="{8A0DA115-F3DE-48A9-AEBE-F7865D246197}"/>
    <dgm:cxn modelId="{9A9DC9FF-A4ED-4F1C-B5CC-81F4F5EDDE60}" srcId="{96540BCB-8C0C-420E-BF11-6E57D488C056}" destId="{976A2534-4E4F-46FF-8904-42A0810B3910}" srcOrd="4" destOrd="0" parTransId="{19555606-40B2-4AE0-92CE-FCED6C6A4FAE}" sibTransId="{DC8E1044-1C3D-4ACB-8B68-C1FCA935DAC4}"/>
    <dgm:cxn modelId="{8CA738C5-94DD-4D6A-B3B0-60D800DB88BD}" type="presParOf" srcId="{C5EC080C-30F7-4280-A643-172CE850EA0B}" destId="{D39656FA-94D0-4D4F-9C58-8B0EC7D44C16}" srcOrd="0" destOrd="0" presId="urn:microsoft.com/office/officeart/2005/8/layout/radial5"/>
    <dgm:cxn modelId="{B38EF739-33F7-4B59-AA02-2265D1A7913D}" type="presParOf" srcId="{C5EC080C-30F7-4280-A643-172CE850EA0B}" destId="{ED52ADC9-FDA9-4246-93A2-0BDCC0F40A32}" srcOrd="1" destOrd="0" presId="urn:microsoft.com/office/officeart/2005/8/layout/radial5"/>
    <dgm:cxn modelId="{0D72C172-3371-4A51-BC32-68A8ADDE1CF7}" type="presParOf" srcId="{ED52ADC9-FDA9-4246-93A2-0BDCC0F40A32}" destId="{F8DCCB7A-DE1A-46B8-8938-35FA63EEE440}" srcOrd="0" destOrd="0" presId="urn:microsoft.com/office/officeart/2005/8/layout/radial5"/>
    <dgm:cxn modelId="{FA61A350-E4C0-47E7-A832-6AA05D9C1B91}" type="presParOf" srcId="{C5EC080C-30F7-4280-A643-172CE850EA0B}" destId="{6C5E6A68-838F-466D-A577-F9A135EA20E2}" srcOrd="2" destOrd="0" presId="urn:microsoft.com/office/officeart/2005/8/layout/radial5"/>
    <dgm:cxn modelId="{28FBC2C8-14E3-4215-AE81-BE1159F52218}" type="presParOf" srcId="{C5EC080C-30F7-4280-A643-172CE850EA0B}" destId="{E84560D2-6116-4736-BC9D-D64158CCCDEC}" srcOrd="3" destOrd="0" presId="urn:microsoft.com/office/officeart/2005/8/layout/radial5"/>
    <dgm:cxn modelId="{B9B36A20-F052-433F-81D8-358D41684FE0}" type="presParOf" srcId="{E84560D2-6116-4736-BC9D-D64158CCCDEC}" destId="{E5A092C2-10D6-46DF-924D-63C50E502028}" srcOrd="0" destOrd="0" presId="urn:microsoft.com/office/officeart/2005/8/layout/radial5"/>
    <dgm:cxn modelId="{107C171C-4A97-4E24-B286-627D1DA11463}" type="presParOf" srcId="{C5EC080C-30F7-4280-A643-172CE850EA0B}" destId="{A0AE163E-4D55-47B3-8D04-2F63461F5C10}" srcOrd="4" destOrd="0" presId="urn:microsoft.com/office/officeart/2005/8/layout/radial5"/>
    <dgm:cxn modelId="{50D2A3C1-D752-40F0-A6E9-A472C7E8E811}" type="presParOf" srcId="{C5EC080C-30F7-4280-A643-172CE850EA0B}" destId="{FB17A9BC-6039-4D72-B090-72D6219DCD22}" srcOrd="5" destOrd="0" presId="urn:microsoft.com/office/officeart/2005/8/layout/radial5"/>
    <dgm:cxn modelId="{F767BC36-B34E-4C44-9DF3-C0F92CADEE04}" type="presParOf" srcId="{FB17A9BC-6039-4D72-B090-72D6219DCD22}" destId="{1AA8D21B-0EE0-4504-9AED-0A7C8A7EA2EC}" srcOrd="0" destOrd="0" presId="urn:microsoft.com/office/officeart/2005/8/layout/radial5"/>
    <dgm:cxn modelId="{00658183-7ED8-4489-BB7C-0E5490DC5FA6}" type="presParOf" srcId="{C5EC080C-30F7-4280-A643-172CE850EA0B}" destId="{48779AA5-6D54-4F73-A6C5-9BB1DABDD809}" srcOrd="6" destOrd="0" presId="urn:microsoft.com/office/officeart/2005/8/layout/radial5"/>
    <dgm:cxn modelId="{AC599945-CF4F-4605-A60C-6AF1560A59EE}" type="presParOf" srcId="{C5EC080C-30F7-4280-A643-172CE850EA0B}" destId="{EB5576A7-6EB5-4528-A54F-3C08866FB45D}" srcOrd="7" destOrd="0" presId="urn:microsoft.com/office/officeart/2005/8/layout/radial5"/>
    <dgm:cxn modelId="{FE7F9324-8050-4EB2-B21F-F4613D8509DD}" type="presParOf" srcId="{EB5576A7-6EB5-4528-A54F-3C08866FB45D}" destId="{3D2851FC-0862-4EFB-9BDF-C828AA1B69EF}" srcOrd="0" destOrd="0" presId="urn:microsoft.com/office/officeart/2005/8/layout/radial5"/>
    <dgm:cxn modelId="{ACB48472-E7FF-4E9D-85BF-45340DC228E2}" type="presParOf" srcId="{C5EC080C-30F7-4280-A643-172CE850EA0B}" destId="{262839B2-35E0-4B8F-9D64-1B39D47D7A54}" srcOrd="8" destOrd="0" presId="urn:microsoft.com/office/officeart/2005/8/layout/radial5"/>
    <dgm:cxn modelId="{40A7615A-AAB6-4C79-BAC2-96488B2A7B65}" type="presParOf" srcId="{C5EC080C-30F7-4280-A643-172CE850EA0B}" destId="{94A2436F-EFFC-442C-91F9-3109E11FB2A2}" srcOrd="9" destOrd="0" presId="urn:microsoft.com/office/officeart/2005/8/layout/radial5"/>
    <dgm:cxn modelId="{B725F075-5B0C-4D24-8795-74EDDD5D1B50}" type="presParOf" srcId="{94A2436F-EFFC-442C-91F9-3109E11FB2A2}" destId="{F4BF8C91-1485-4E30-ABD8-E20555AA77E9}" srcOrd="0" destOrd="0" presId="urn:microsoft.com/office/officeart/2005/8/layout/radial5"/>
    <dgm:cxn modelId="{23BD4664-3ABA-4DC2-B1D6-46F485587AB4}" type="presParOf" srcId="{C5EC080C-30F7-4280-A643-172CE850EA0B}" destId="{354AA29A-FDDC-460A-AA75-C2A0E6C4A3AC}" srcOrd="10" destOrd="0" presId="urn:microsoft.com/office/officeart/2005/8/layout/radial5"/>
    <dgm:cxn modelId="{446E2483-89BB-4F1B-9A4F-0DFD2DAAA86D}" type="presParOf" srcId="{C5EC080C-30F7-4280-A643-172CE850EA0B}" destId="{57C97AC6-0ADA-49D8-9813-887449C7289D}" srcOrd="11" destOrd="0" presId="urn:microsoft.com/office/officeart/2005/8/layout/radial5"/>
    <dgm:cxn modelId="{1DC3A33D-2659-4ADD-A8E2-B2E9879A335B}" type="presParOf" srcId="{57C97AC6-0ADA-49D8-9813-887449C7289D}" destId="{7B73D051-8970-4533-ABE2-18DBAF02BD88}" srcOrd="0" destOrd="0" presId="urn:microsoft.com/office/officeart/2005/8/layout/radial5"/>
    <dgm:cxn modelId="{892F9C39-B4C3-4097-AF8E-34A4B48FD7EB}" type="presParOf" srcId="{C5EC080C-30F7-4280-A643-172CE850EA0B}" destId="{36D8D9D2-8A90-4151-8AD5-B46FA1C0F53D}" srcOrd="12" destOrd="0" presId="urn:microsoft.com/office/officeart/2005/8/layout/radial5"/>
    <dgm:cxn modelId="{8A9CBA4A-50EC-44DF-A096-4ECC604AF19B}" type="presParOf" srcId="{C5EC080C-30F7-4280-A643-172CE850EA0B}" destId="{E48CB327-F588-4616-9E33-CF537B99F3BD}" srcOrd="13" destOrd="0" presId="urn:microsoft.com/office/officeart/2005/8/layout/radial5"/>
    <dgm:cxn modelId="{BC0662F7-D401-40BF-88CA-C8A0123941D2}" type="presParOf" srcId="{E48CB327-F588-4616-9E33-CF537B99F3BD}" destId="{790FEBFA-59EB-45BA-9509-F85F7DAAB462}" srcOrd="0" destOrd="0" presId="urn:microsoft.com/office/officeart/2005/8/layout/radial5"/>
    <dgm:cxn modelId="{9AED6932-960C-4880-99BF-30428A6C5C02}" type="presParOf" srcId="{C5EC080C-30F7-4280-A643-172CE850EA0B}" destId="{CB45F440-84B8-40D4-9B5D-4856603E9A07}"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9E15F4-F2FC-4490-9ADF-3B32DA33C170}"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en-US"/>
        </a:p>
      </dgm:t>
    </dgm:pt>
    <dgm:pt modelId="{96540BCB-8C0C-420E-BF11-6E57D488C056}">
      <dgm:prSet phldrT="[Text]" custT="1"/>
      <dgm:spPr/>
      <dgm:t>
        <a:bodyPr/>
        <a:lstStyle/>
        <a:p>
          <a:r>
            <a:rPr lang="en-US" sz="1400" dirty="0">
              <a:latin typeface="Open Sans"/>
            </a:rPr>
            <a:t>Hospitality and Tourism Cluster</a:t>
          </a:r>
        </a:p>
      </dgm:t>
    </dgm:pt>
    <dgm:pt modelId="{415998D0-F72B-4AA8-A14C-56BF84C28BD1}" type="parTrans" cxnId="{0FE84C4E-E2D4-43A6-900F-2FEDCED82DAC}">
      <dgm:prSet/>
      <dgm:spPr/>
      <dgm:t>
        <a:bodyPr/>
        <a:lstStyle/>
        <a:p>
          <a:endParaRPr lang="en-US" sz="1400">
            <a:latin typeface="Open Sans"/>
          </a:endParaRPr>
        </a:p>
      </dgm:t>
    </dgm:pt>
    <dgm:pt modelId="{70FF8AB8-6063-4203-A383-FA1498B83E49}" type="sibTrans" cxnId="{0FE84C4E-E2D4-43A6-900F-2FEDCED82DAC}">
      <dgm:prSet/>
      <dgm:spPr/>
      <dgm:t>
        <a:bodyPr/>
        <a:lstStyle/>
        <a:p>
          <a:endParaRPr lang="en-US" sz="1400">
            <a:latin typeface="Open Sans"/>
          </a:endParaRPr>
        </a:p>
      </dgm:t>
    </dgm:pt>
    <dgm:pt modelId="{A8F9B716-0B64-4FBC-860A-F58809A51B7F}">
      <dgm:prSet phldrT="[Text]" custT="1"/>
      <dgm:spPr/>
      <dgm:t>
        <a:bodyPr/>
        <a:lstStyle/>
        <a:p>
          <a:r>
            <a:rPr lang="en-US" sz="1400" dirty="0">
              <a:latin typeface="Open Sans"/>
              <a:hlinkClick xmlns:r="http://schemas.openxmlformats.org/officeDocument/2006/relationships" r:id="rId1"/>
            </a:rPr>
            <a:t>Chef</a:t>
          </a:r>
          <a:endParaRPr lang="en-US" sz="1400" dirty="0">
            <a:latin typeface="Open Sans"/>
          </a:endParaRPr>
        </a:p>
      </dgm:t>
    </dgm:pt>
    <dgm:pt modelId="{811CE3B1-1BA3-47D3-9D30-46568A9D3A63}" type="parTrans" cxnId="{6EFF641D-0041-4DCE-AAE3-C0EEC5EC0780}">
      <dgm:prSet custT="1"/>
      <dgm:spPr/>
      <dgm:t>
        <a:bodyPr/>
        <a:lstStyle/>
        <a:p>
          <a:endParaRPr lang="en-US" sz="1400">
            <a:latin typeface="Open Sans"/>
          </a:endParaRPr>
        </a:p>
      </dgm:t>
    </dgm:pt>
    <dgm:pt modelId="{319898C5-76E1-4185-8167-72DC716F7708}" type="sibTrans" cxnId="{6EFF641D-0041-4DCE-AAE3-C0EEC5EC0780}">
      <dgm:prSet/>
      <dgm:spPr/>
      <dgm:t>
        <a:bodyPr/>
        <a:lstStyle/>
        <a:p>
          <a:endParaRPr lang="en-US" sz="1400">
            <a:latin typeface="Open Sans"/>
          </a:endParaRPr>
        </a:p>
      </dgm:t>
    </dgm:pt>
    <dgm:pt modelId="{96C6E03D-81DC-4A7D-9E83-44B78FC96F98}">
      <dgm:prSet phldrT="[Text]" custT="1"/>
      <dgm:spPr/>
      <dgm:t>
        <a:bodyPr/>
        <a:lstStyle/>
        <a:p>
          <a:r>
            <a:rPr lang="en-US" sz="1400" dirty="0">
              <a:latin typeface="Open Sans"/>
            </a:rPr>
            <a:t>Janitorial Staff</a:t>
          </a:r>
        </a:p>
      </dgm:t>
    </dgm:pt>
    <dgm:pt modelId="{3FF41537-27A1-4B48-B477-7DC2EB272232}" type="parTrans" cxnId="{17B1B43C-C26D-4B52-A506-B604141615C4}">
      <dgm:prSet custT="1"/>
      <dgm:spPr/>
      <dgm:t>
        <a:bodyPr/>
        <a:lstStyle/>
        <a:p>
          <a:endParaRPr lang="en-US" sz="1400">
            <a:latin typeface="Open Sans"/>
          </a:endParaRPr>
        </a:p>
      </dgm:t>
    </dgm:pt>
    <dgm:pt modelId="{17E75940-8504-4CE1-9451-D7B4D84EC5E9}" type="sibTrans" cxnId="{17B1B43C-C26D-4B52-A506-B604141615C4}">
      <dgm:prSet/>
      <dgm:spPr/>
      <dgm:t>
        <a:bodyPr/>
        <a:lstStyle/>
        <a:p>
          <a:endParaRPr lang="en-US" sz="1400">
            <a:latin typeface="Open Sans"/>
          </a:endParaRPr>
        </a:p>
      </dgm:t>
    </dgm:pt>
    <dgm:pt modelId="{432C1AA9-36E0-4038-9ADB-757144211305}">
      <dgm:prSet phldrT="[Text]" custT="1"/>
      <dgm:spPr/>
      <dgm:t>
        <a:bodyPr/>
        <a:lstStyle/>
        <a:p>
          <a:r>
            <a:rPr lang="en-US" sz="1400" dirty="0">
              <a:latin typeface="Open Sans"/>
            </a:rPr>
            <a:t>Gaming Dealer</a:t>
          </a:r>
        </a:p>
      </dgm:t>
    </dgm:pt>
    <dgm:pt modelId="{46160885-62B2-4D9E-8C71-E5D7BF4DF0E4}" type="parTrans" cxnId="{D3E33B19-8401-48D0-83C6-936A91CDD0EC}">
      <dgm:prSet custT="1"/>
      <dgm:spPr/>
      <dgm:t>
        <a:bodyPr/>
        <a:lstStyle/>
        <a:p>
          <a:endParaRPr lang="en-US" sz="1400">
            <a:latin typeface="Open Sans"/>
          </a:endParaRPr>
        </a:p>
      </dgm:t>
    </dgm:pt>
    <dgm:pt modelId="{ADB9AA38-01CF-4D44-9F1E-30AA0F5F9EEF}" type="sibTrans" cxnId="{D3E33B19-8401-48D0-83C6-936A91CDD0EC}">
      <dgm:prSet/>
      <dgm:spPr/>
      <dgm:t>
        <a:bodyPr/>
        <a:lstStyle/>
        <a:p>
          <a:endParaRPr lang="en-US" sz="1400">
            <a:latin typeface="Open Sans"/>
          </a:endParaRPr>
        </a:p>
      </dgm:t>
    </dgm:pt>
    <dgm:pt modelId="{A7693E00-044D-4564-A3C0-F9A954B7C23A}">
      <dgm:prSet phldrT="[Text]" custT="1"/>
      <dgm:spPr/>
      <dgm:t>
        <a:bodyPr/>
        <a:lstStyle/>
        <a:p>
          <a:r>
            <a:rPr lang="en-US" sz="1400" dirty="0">
              <a:latin typeface="Open Sans"/>
            </a:rPr>
            <a:t>Motion Picture Projectionist</a:t>
          </a:r>
        </a:p>
      </dgm:t>
    </dgm:pt>
    <dgm:pt modelId="{0EB5FBC4-4E1C-4CB6-9C91-51DF52DA77A1}" type="parTrans" cxnId="{2FC69E3B-C073-4747-BD89-80C4F501A5C4}">
      <dgm:prSet custT="1"/>
      <dgm:spPr/>
      <dgm:t>
        <a:bodyPr/>
        <a:lstStyle/>
        <a:p>
          <a:endParaRPr lang="en-US" sz="1400">
            <a:latin typeface="Open Sans"/>
          </a:endParaRPr>
        </a:p>
      </dgm:t>
    </dgm:pt>
    <dgm:pt modelId="{790D38CD-E9E6-4474-809A-C4588FEBAD2E}" type="sibTrans" cxnId="{2FC69E3B-C073-4747-BD89-80C4F501A5C4}">
      <dgm:prSet/>
      <dgm:spPr/>
      <dgm:t>
        <a:bodyPr/>
        <a:lstStyle/>
        <a:p>
          <a:endParaRPr lang="en-US" sz="1400">
            <a:latin typeface="Open Sans"/>
          </a:endParaRPr>
        </a:p>
      </dgm:t>
    </dgm:pt>
    <dgm:pt modelId="{C3176FCF-F7BB-4BA3-AB4D-42857899D8F9}">
      <dgm:prSet phldrT="[Text]" custT="1"/>
      <dgm:spPr/>
      <dgm:t>
        <a:bodyPr/>
        <a:lstStyle/>
        <a:p>
          <a:r>
            <a:rPr lang="en-US" sz="1400" dirty="0">
              <a:latin typeface="Open Sans"/>
            </a:rPr>
            <a:t>Event Planner</a:t>
          </a:r>
        </a:p>
      </dgm:t>
    </dgm:pt>
    <dgm:pt modelId="{487C0B43-08CE-43EC-B75C-DFA41E314951}" type="parTrans" cxnId="{CA584FCA-73ED-4116-B074-98A1D860B261}">
      <dgm:prSet custT="1"/>
      <dgm:spPr/>
      <dgm:t>
        <a:bodyPr/>
        <a:lstStyle/>
        <a:p>
          <a:endParaRPr lang="en-US" sz="1400">
            <a:latin typeface="Open Sans"/>
          </a:endParaRPr>
        </a:p>
      </dgm:t>
    </dgm:pt>
    <dgm:pt modelId="{A4EED243-C579-4FF5-815C-794EF098E563}" type="sibTrans" cxnId="{CA584FCA-73ED-4116-B074-98A1D860B261}">
      <dgm:prSet/>
      <dgm:spPr/>
      <dgm:t>
        <a:bodyPr/>
        <a:lstStyle/>
        <a:p>
          <a:endParaRPr lang="en-US" sz="1400">
            <a:latin typeface="Open Sans"/>
          </a:endParaRPr>
        </a:p>
      </dgm:t>
    </dgm:pt>
    <dgm:pt modelId="{5F18A132-CCA5-42D7-92BE-EEF11804334A}">
      <dgm:prSet phldrT="[Text]" custT="1"/>
      <dgm:spPr/>
      <dgm:t>
        <a:bodyPr/>
        <a:lstStyle/>
        <a:p>
          <a:r>
            <a:rPr lang="en-US" sz="1400" dirty="0">
              <a:latin typeface="Open Sans"/>
            </a:rPr>
            <a:t>Animal Trainer</a:t>
          </a:r>
        </a:p>
      </dgm:t>
    </dgm:pt>
    <dgm:pt modelId="{B466ED67-C3FA-44EA-92D6-0CDBA12CA858}" type="parTrans" cxnId="{36759835-D73A-4A91-9AEA-8B34CBC231AC}">
      <dgm:prSet custT="1"/>
      <dgm:spPr/>
      <dgm:t>
        <a:bodyPr/>
        <a:lstStyle/>
        <a:p>
          <a:endParaRPr lang="en-US" sz="1400">
            <a:latin typeface="Open Sans"/>
          </a:endParaRPr>
        </a:p>
      </dgm:t>
    </dgm:pt>
    <dgm:pt modelId="{F0ED377D-9AE6-4ECD-B702-3107CA0A5CEC}" type="sibTrans" cxnId="{36759835-D73A-4A91-9AEA-8B34CBC231AC}">
      <dgm:prSet/>
      <dgm:spPr/>
      <dgm:t>
        <a:bodyPr/>
        <a:lstStyle/>
        <a:p>
          <a:endParaRPr lang="en-US" sz="1400">
            <a:latin typeface="Open Sans"/>
          </a:endParaRPr>
        </a:p>
      </dgm:t>
    </dgm:pt>
    <dgm:pt modelId="{2C434EFD-ED10-4752-A5BF-2F1BF5F4C0F6}">
      <dgm:prSet phldrT="[Text]" custT="1"/>
      <dgm:spPr/>
      <dgm:t>
        <a:bodyPr/>
        <a:lstStyle/>
        <a:p>
          <a:r>
            <a:rPr lang="en-US" sz="1400" dirty="0">
              <a:latin typeface="Open Sans"/>
            </a:rPr>
            <a:t>Travel Agent</a:t>
          </a:r>
        </a:p>
      </dgm:t>
    </dgm:pt>
    <dgm:pt modelId="{FA828A7F-0015-4789-AD5B-521AAE57B2B0}" type="parTrans" cxnId="{2D2B6678-5027-4B0E-9534-6875FBC309D8}">
      <dgm:prSet custT="1"/>
      <dgm:spPr/>
      <dgm:t>
        <a:bodyPr/>
        <a:lstStyle/>
        <a:p>
          <a:endParaRPr lang="en-US" sz="1400">
            <a:latin typeface="Open Sans"/>
          </a:endParaRPr>
        </a:p>
      </dgm:t>
    </dgm:pt>
    <dgm:pt modelId="{BDA84EEF-DA51-44F5-80C9-ECE1C2BAEA33}" type="sibTrans" cxnId="{2D2B6678-5027-4B0E-9534-6875FBC309D8}">
      <dgm:prSet/>
      <dgm:spPr/>
      <dgm:t>
        <a:bodyPr/>
        <a:lstStyle/>
        <a:p>
          <a:endParaRPr lang="en-US" sz="1400">
            <a:latin typeface="Open Sans"/>
          </a:endParaRPr>
        </a:p>
      </dgm:t>
    </dgm:pt>
    <dgm:pt modelId="{C5EC080C-30F7-4280-A643-172CE850EA0B}" type="pres">
      <dgm:prSet presAssocID="{C29E15F4-F2FC-4490-9ADF-3B32DA33C170}" presName="Name0" presStyleCnt="0">
        <dgm:presLayoutVars>
          <dgm:chMax val="1"/>
          <dgm:dir/>
          <dgm:animLvl val="ctr"/>
          <dgm:resizeHandles val="exact"/>
        </dgm:presLayoutVars>
      </dgm:prSet>
      <dgm:spPr/>
    </dgm:pt>
    <dgm:pt modelId="{D39656FA-94D0-4D4F-9C58-8B0EC7D44C16}" type="pres">
      <dgm:prSet presAssocID="{96540BCB-8C0C-420E-BF11-6E57D488C056}" presName="centerShape" presStyleLbl="node0" presStyleIdx="0" presStyleCnt="1"/>
      <dgm:spPr/>
    </dgm:pt>
    <dgm:pt modelId="{ED52ADC9-FDA9-4246-93A2-0BDCC0F40A32}" type="pres">
      <dgm:prSet presAssocID="{811CE3B1-1BA3-47D3-9D30-46568A9D3A63}" presName="parTrans" presStyleLbl="sibTrans2D1" presStyleIdx="0" presStyleCnt="7"/>
      <dgm:spPr/>
    </dgm:pt>
    <dgm:pt modelId="{F8DCCB7A-DE1A-46B8-8938-35FA63EEE440}" type="pres">
      <dgm:prSet presAssocID="{811CE3B1-1BA3-47D3-9D30-46568A9D3A63}" presName="connectorText" presStyleLbl="sibTrans2D1" presStyleIdx="0" presStyleCnt="7"/>
      <dgm:spPr/>
    </dgm:pt>
    <dgm:pt modelId="{6C5E6A68-838F-466D-A577-F9A135EA20E2}" type="pres">
      <dgm:prSet presAssocID="{A8F9B716-0B64-4FBC-860A-F58809A51B7F}" presName="node" presStyleLbl="node1" presStyleIdx="0" presStyleCnt="7">
        <dgm:presLayoutVars>
          <dgm:bulletEnabled val="1"/>
        </dgm:presLayoutVars>
      </dgm:prSet>
      <dgm:spPr/>
    </dgm:pt>
    <dgm:pt modelId="{BFFB4EA9-EA2F-403C-85B8-59DFD3EF6124}" type="pres">
      <dgm:prSet presAssocID="{487C0B43-08CE-43EC-B75C-DFA41E314951}" presName="parTrans" presStyleLbl="sibTrans2D1" presStyleIdx="1" presStyleCnt="7"/>
      <dgm:spPr/>
    </dgm:pt>
    <dgm:pt modelId="{DCD29D67-0B7B-4452-8863-A99BFDB603AE}" type="pres">
      <dgm:prSet presAssocID="{487C0B43-08CE-43EC-B75C-DFA41E314951}" presName="connectorText" presStyleLbl="sibTrans2D1" presStyleIdx="1" presStyleCnt="7"/>
      <dgm:spPr/>
    </dgm:pt>
    <dgm:pt modelId="{B5C7ECA5-342D-4B43-94F5-D62A88593C1C}" type="pres">
      <dgm:prSet presAssocID="{C3176FCF-F7BB-4BA3-AB4D-42857899D8F9}" presName="node" presStyleLbl="node1" presStyleIdx="1" presStyleCnt="7">
        <dgm:presLayoutVars>
          <dgm:bulletEnabled val="1"/>
        </dgm:presLayoutVars>
      </dgm:prSet>
      <dgm:spPr/>
    </dgm:pt>
    <dgm:pt modelId="{E84560D2-6116-4736-BC9D-D64158CCCDEC}" type="pres">
      <dgm:prSet presAssocID="{3FF41537-27A1-4B48-B477-7DC2EB272232}" presName="parTrans" presStyleLbl="sibTrans2D1" presStyleIdx="2" presStyleCnt="7"/>
      <dgm:spPr/>
    </dgm:pt>
    <dgm:pt modelId="{E5A092C2-10D6-46DF-924D-63C50E502028}" type="pres">
      <dgm:prSet presAssocID="{3FF41537-27A1-4B48-B477-7DC2EB272232}" presName="connectorText" presStyleLbl="sibTrans2D1" presStyleIdx="2" presStyleCnt="7"/>
      <dgm:spPr/>
    </dgm:pt>
    <dgm:pt modelId="{A0AE163E-4D55-47B3-8D04-2F63461F5C10}" type="pres">
      <dgm:prSet presAssocID="{96C6E03D-81DC-4A7D-9E83-44B78FC96F98}" presName="node" presStyleLbl="node1" presStyleIdx="2" presStyleCnt="7">
        <dgm:presLayoutVars>
          <dgm:bulletEnabled val="1"/>
        </dgm:presLayoutVars>
      </dgm:prSet>
      <dgm:spPr/>
    </dgm:pt>
    <dgm:pt modelId="{FB17A9BC-6039-4D72-B090-72D6219DCD22}" type="pres">
      <dgm:prSet presAssocID="{46160885-62B2-4D9E-8C71-E5D7BF4DF0E4}" presName="parTrans" presStyleLbl="sibTrans2D1" presStyleIdx="3" presStyleCnt="7"/>
      <dgm:spPr/>
    </dgm:pt>
    <dgm:pt modelId="{1AA8D21B-0EE0-4504-9AED-0A7C8A7EA2EC}" type="pres">
      <dgm:prSet presAssocID="{46160885-62B2-4D9E-8C71-E5D7BF4DF0E4}" presName="connectorText" presStyleLbl="sibTrans2D1" presStyleIdx="3" presStyleCnt="7"/>
      <dgm:spPr/>
    </dgm:pt>
    <dgm:pt modelId="{48779AA5-6D54-4F73-A6C5-9BB1DABDD809}" type="pres">
      <dgm:prSet presAssocID="{432C1AA9-36E0-4038-9ADB-757144211305}" presName="node" presStyleLbl="node1" presStyleIdx="3" presStyleCnt="7">
        <dgm:presLayoutVars>
          <dgm:bulletEnabled val="1"/>
        </dgm:presLayoutVars>
      </dgm:prSet>
      <dgm:spPr/>
    </dgm:pt>
    <dgm:pt modelId="{EB5576A7-6EB5-4528-A54F-3C08866FB45D}" type="pres">
      <dgm:prSet presAssocID="{0EB5FBC4-4E1C-4CB6-9C91-51DF52DA77A1}" presName="parTrans" presStyleLbl="sibTrans2D1" presStyleIdx="4" presStyleCnt="7"/>
      <dgm:spPr/>
    </dgm:pt>
    <dgm:pt modelId="{3D2851FC-0862-4EFB-9BDF-C828AA1B69EF}" type="pres">
      <dgm:prSet presAssocID="{0EB5FBC4-4E1C-4CB6-9C91-51DF52DA77A1}" presName="connectorText" presStyleLbl="sibTrans2D1" presStyleIdx="4" presStyleCnt="7"/>
      <dgm:spPr/>
    </dgm:pt>
    <dgm:pt modelId="{262839B2-35E0-4B8F-9D64-1B39D47D7A54}" type="pres">
      <dgm:prSet presAssocID="{A7693E00-044D-4564-A3C0-F9A954B7C23A}" presName="node" presStyleLbl="node1" presStyleIdx="4" presStyleCnt="7">
        <dgm:presLayoutVars>
          <dgm:bulletEnabled val="1"/>
        </dgm:presLayoutVars>
      </dgm:prSet>
      <dgm:spPr/>
    </dgm:pt>
    <dgm:pt modelId="{45A93430-4CC2-4BEB-BE41-553ECB5FDEC7}" type="pres">
      <dgm:prSet presAssocID="{B466ED67-C3FA-44EA-92D6-0CDBA12CA858}" presName="parTrans" presStyleLbl="sibTrans2D1" presStyleIdx="5" presStyleCnt="7"/>
      <dgm:spPr/>
    </dgm:pt>
    <dgm:pt modelId="{1B390878-0236-4BDC-8DFF-B22B65EBD48F}" type="pres">
      <dgm:prSet presAssocID="{B466ED67-C3FA-44EA-92D6-0CDBA12CA858}" presName="connectorText" presStyleLbl="sibTrans2D1" presStyleIdx="5" presStyleCnt="7"/>
      <dgm:spPr/>
    </dgm:pt>
    <dgm:pt modelId="{775BD8A2-1FFB-498A-9A70-1A21E9A27A31}" type="pres">
      <dgm:prSet presAssocID="{5F18A132-CCA5-42D7-92BE-EEF11804334A}" presName="node" presStyleLbl="node1" presStyleIdx="5" presStyleCnt="7">
        <dgm:presLayoutVars>
          <dgm:bulletEnabled val="1"/>
        </dgm:presLayoutVars>
      </dgm:prSet>
      <dgm:spPr/>
    </dgm:pt>
    <dgm:pt modelId="{C4AFDBD1-D9C2-4887-BBBE-6D68063410B6}" type="pres">
      <dgm:prSet presAssocID="{FA828A7F-0015-4789-AD5B-521AAE57B2B0}" presName="parTrans" presStyleLbl="sibTrans2D1" presStyleIdx="6" presStyleCnt="7"/>
      <dgm:spPr/>
    </dgm:pt>
    <dgm:pt modelId="{D497D03B-1FCF-4026-91FD-C71D1C7E1673}" type="pres">
      <dgm:prSet presAssocID="{FA828A7F-0015-4789-AD5B-521AAE57B2B0}" presName="connectorText" presStyleLbl="sibTrans2D1" presStyleIdx="6" presStyleCnt="7"/>
      <dgm:spPr/>
    </dgm:pt>
    <dgm:pt modelId="{1BCF220A-1115-4AC3-BD16-D758291CAF10}" type="pres">
      <dgm:prSet presAssocID="{2C434EFD-ED10-4752-A5BF-2F1BF5F4C0F6}" presName="node" presStyleLbl="node1" presStyleIdx="6" presStyleCnt="7">
        <dgm:presLayoutVars>
          <dgm:bulletEnabled val="1"/>
        </dgm:presLayoutVars>
      </dgm:prSet>
      <dgm:spPr/>
    </dgm:pt>
  </dgm:ptLst>
  <dgm:cxnLst>
    <dgm:cxn modelId="{86381302-E57A-4F7A-A2E8-9E87804DCF32}" type="presOf" srcId="{B466ED67-C3FA-44EA-92D6-0CDBA12CA858}" destId="{45A93430-4CC2-4BEB-BE41-553ECB5FDEC7}" srcOrd="0" destOrd="0" presId="urn:microsoft.com/office/officeart/2005/8/layout/radial5"/>
    <dgm:cxn modelId="{9F949803-C418-4140-A4AE-64072AE4B956}" type="presOf" srcId="{C29E15F4-F2FC-4490-9ADF-3B32DA33C170}" destId="{C5EC080C-30F7-4280-A643-172CE850EA0B}" srcOrd="0" destOrd="0" presId="urn:microsoft.com/office/officeart/2005/8/layout/radial5"/>
    <dgm:cxn modelId="{45AC5B09-6FEF-4A3C-B25A-C0CDA113801F}" type="presOf" srcId="{B466ED67-C3FA-44EA-92D6-0CDBA12CA858}" destId="{1B390878-0236-4BDC-8DFF-B22B65EBD48F}" srcOrd="1" destOrd="0" presId="urn:microsoft.com/office/officeart/2005/8/layout/radial5"/>
    <dgm:cxn modelId="{726CBA09-3271-4C92-9319-26706FCA670F}" type="presOf" srcId="{A8F9B716-0B64-4FBC-860A-F58809A51B7F}" destId="{6C5E6A68-838F-466D-A577-F9A135EA20E2}" srcOrd="0" destOrd="0" presId="urn:microsoft.com/office/officeart/2005/8/layout/radial5"/>
    <dgm:cxn modelId="{C2993F0C-33E8-4104-BCE6-F8B61E11E124}" type="presOf" srcId="{96C6E03D-81DC-4A7D-9E83-44B78FC96F98}" destId="{A0AE163E-4D55-47B3-8D04-2F63461F5C10}" srcOrd="0" destOrd="0" presId="urn:microsoft.com/office/officeart/2005/8/layout/radial5"/>
    <dgm:cxn modelId="{60083A17-854D-4D16-8908-950198BC6D8A}" type="presOf" srcId="{FA828A7F-0015-4789-AD5B-521AAE57B2B0}" destId="{C4AFDBD1-D9C2-4887-BBBE-6D68063410B6}" srcOrd="0" destOrd="0" presId="urn:microsoft.com/office/officeart/2005/8/layout/radial5"/>
    <dgm:cxn modelId="{5124E418-4262-488F-97B7-A92F8516503C}" type="presOf" srcId="{487C0B43-08CE-43EC-B75C-DFA41E314951}" destId="{DCD29D67-0B7B-4452-8863-A99BFDB603AE}" srcOrd="1" destOrd="0" presId="urn:microsoft.com/office/officeart/2005/8/layout/radial5"/>
    <dgm:cxn modelId="{D3E33B19-8401-48D0-83C6-936A91CDD0EC}" srcId="{96540BCB-8C0C-420E-BF11-6E57D488C056}" destId="{432C1AA9-36E0-4038-9ADB-757144211305}" srcOrd="3" destOrd="0" parTransId="{46160885-62B2-4D9E-8C71-E5D7BF4DF0E4}" sibTransId="{ADB9AA38-01CF-4D44-9F1E-30AA0F5F9EEF}"/>
    <dgm:cxn modelId="{6EFF641D-0041-4DCE-AAE3-C0EEC5EC0780}" srcId="{96540BCB-8C0C-420E-BF11-6E57D488C056}" destId="{A8F9B716-0B64-4FBC-860A-F58809A51B7F}" srcOrd="0" destOrd="0" parTransId="{811CE3B1-1BA3-47D3-9D30-46568A9D3A63}" sibTransId="{319898C5-76E1-4185-8167-72DC716F7708}"/>
    <dgm:cxn modelId="{4CD6802A-0370-4BAA-B974-A4FAF90E2040}" type="presOf" srcId="{432C1AA9-36E0-4038-9ADB-757144211305}" destId="{48779AA5-6D54-4F73-A6C5-9BB1DABDD809}" srcOrd="0" destOrd="0" presId="urn:microsoft.com/office/officeart/2005/8/layout/radial5"/>
    <dgm:cxn modelId="{36759835-D73A-4A91-9AEA-8B34CBC231AC}" srcId="{96540BCB-8C0C-420E-BF11-6E57D488C056}" destId="{5F18A132-CCA5-42D7-92BE-EEF11804334A}" srcOrd="5" destOrd="0" parTransId="{B466ED67-C3FA-44EA-92D6-0CDBA12CA858}" sibTransId="{F0ED377D-9AE6-4ECD-B702-3107CA0A5CEC}"/>
    <dgm:cxn modelId="{2FC69E3B-C073-4747-BD89-80C4F501A5C4}" srcId="{96540BCB-8C0C-420E-BF11-6E57D488C056}" destId="{A7693E00-044D-4564-A3C0-F9A954B7C23A}" srcOrd="4" destOrd="0" parTransId="{0EB5FBC4-4E1C-4CB6-9C91-51DF52DA77A1}" sibTransId="{790D38CD-E9E6-4474-809A-C4588FEBAD2E}"/>
    <dgm:cxn modelId="{17B1B43C-C26D-4B52-A506-B604141615C4}" srcId="{96540BCB-8C0C-420E-BF11-6E57D488C056}" destId="{96C6E03D-81DC-4A7D-9E83-44B78FC96F98}" srcOrd="2" destOrd="0" parTransId="{3FF41537-27A1-4B48-B477-7DC2EB272232}" sibTransId="{17E75940-8504-4CE1-9451-D7B4D84EC5E9}"/>
    <dgm:cxn modelId="{17DF3E5E-AAF4-4486-9066-D591466F5488}" type="presOf" srcId="{C3176FCF-F7BB-4BA3-AB4D-42857899D8F9}" destId="{B5C7ECA5-342D-4B43-94F5-D62A88593C1C}" srcOrd="0" destOrd="0" presId="urn:microsoft.com/office/officeart/2005/8/layout/radial5"/>
    <dgm:cxn modelId="{75020E60-EC20-4149-877E-5377FCB1791E}" type="presOf" srcId="{3FF41537-27A1-4B48-B477-7DC2EB272232}" destId="{E84560D2-6116-4736-BC9D-D64158CCCDEC}" srcOrd="0" destOrd="0" presId="urn:microsoft.com/office/officeart/2005/8/layout/radial5"/>
    <dgm:cxn modelId="{2C546B68-88CE-4BE6-BBBE-A0030D4DFA9E}" type="presOf" srcId="{811CE3B1-1BA3-47D3-9D30-46568A9D3A63}" destId="{F8DCCB7A-DE1A-46B8-8938-35FA63EEE440}" srcOrd="1" destOrd="0" presId="urn:microsoft.com/office/officeart/2005/8/layout/radial5"/>
    <dgm:cxn modelId="{0FE84C4E-E2D4-43A6-900F-2FEDCED82DAC}" srcId="{C29E15F4-F2FC-4490-9ADF-3B32DA33C170}" destId="{96540BCB-8C0C-420E-BF11-6E57D488C056}" srcOrd="0" destOrd="0" parTransId="{415998D0-F72B-4AA8-A14C-56BF84C28BD1}" sibTransId="{70FF8AB8-6063-4203-A383-FA1498B83E49}"/>
    <dgm:cxn modelId="{2D2B6678-5027-4B0E-9534-6875FBC309D8}" srcId="{96540BCB-8C0C-420E-BF11-6E57D488C056}" destId="{2C434EFD-ED10-4752-A5BF-2F1BF5F4C0F6}" srcOrd="6" destOrd="0" parTransId="{FA828A7F-0015-4789-AD5B-521AAE57B2B0}" sibTransId="{BDA84EEF-DA51-44F5-80C9-ECE1C2BAEA33}"/>
    <dgm:cxn modelId="{8F046185-7C41-4925-A6F1-19189763F51A}" type="presOf" srcId="{A7693E00-044D-4564-A3C0-F9A954B7C23A}" destId="{262839B2-35E0-4B8F-9D64-1B39D47D7A54}" srcOrd="0" destOrd="0" presId="urn:microsoft.com/office/officeart/2005/8/layout/radial5"/>
    <dgm:cxn modelId="{AFB5109D-3775-4CD4-99DE-92EF7829E2CA}" type="presOf" srcId="{96540BCB-8C0C-420E-BF11-6E57D488C056}" destId="{D39656FA-94D0-4D4F-9C58-8B0EC7D44C16}" srcOrd="0" destOrd="0" presId="urn:microsoft.com/office/officeart/2005/8/layout/radial5"/>
    <dgm:cxn modelId="{13044A9F-3777-4FAD-831A-6352E30B2675}" type="presOf" srcId="{811CE3B1-1BA3-47D3-9D30-46568A9D3A63}" destId="{ED52ADC9-FDA9-4246-93A2-0BDCC0F40A32}" srcOrd="0" destOrd="0" presId="urn:microsoft.com/office/officeart/2005/8/layout/radial5"/>
    <dgm:cxn modelId="{72C7ADAA-714D-41E4-8901-8DA216A67B62}" type="presOf" srcId="{0EB5FBC4-4E1C-4CB6-9C91-51DF52DA77A1}" destId="{3D2851FC-0862-4EFB-9BDF-C828AA1B69EF}" srcOrd="1" destOrd="0" presId="urn:microsoft.com/office/officeart/2005/8/layout/radial5"/>
    <dgm:cxn modelId="{070008AD-8E65-4B72-8E4C-EA15170E7343}" type="presOf" srcId="{46160885-62B2-4D9E-8C71-E5D7BF4DF0E4}" destId="{1AA8D21B-0EE0-4504-9AED-0A7C8A7EA2EC}" srcOrd="1" destOrd="0" presId="urn:microsoft.com/office/officeart/2005/8/layout/radial5"/>
    <dgm:cxn modelId="{4D2183BC-90EA-4A5B-9920-40F8D5E004A1}" type="presOf" srcId="{0EB5FBC4-4E1C-4CB6-9C91-51DF52DA77A1}" destId="{EB5576A7-6EB5-4528-A54F-3C08866FB45D}" srcOrd="0" destOrd="0" presId="urn:microsoft.com/office/officeart/2005/8/layout/radial5"/>
    <dgm:cxn modelId="{C558FABD-9C17-4A15-8415-D4BFDCF0CC1F}" type="presOf" srcId="{FA828A7F-0015-4789-AD5B-521AAE57B2B0}" destId="{D497D03B-1FCF-4026-91FD-C71D1C7E1673}" srcOrd="1" destOrd="0" presId="urn:microsoft.com/office/officeart/2005/8/layout/radial5"/>
    <dgm:cxn modelId="{E4BAF0C9-2893-4F7A-B462-8C40450E8217}" type="presOf" srcId="{5F18A132-CCA5-42D7-92BE-EEF11804334A}" destId="{775BD8A2-1FFB-498A-9A70-1A21E9A27A31}" srcOrd="0" destOrd="0" presId="urn:microsoft.com/office/officeart/2005/8/layout/radial5"/>
    <dgm:cxn modelId="{CA584FCA-73ED-4116-B074-98A1D860B261}" srcId="{96540BCB-8C0C-420E-BF11-6E57D488C056}" destId="{C3176FCF-F7BB-4BA3-AB4D-42857899D8F9}" srcOrd="1" destOrd="0" parTransId="{487C0B43-08CE-43EC-B75C-DFA41E314951}" sibTransId="{A4EED243-C579-4FF5-815C-794EF098E563}"/>
    <dgm:cxn modelId="{6E4D6AD4-8557-4EF5-B7C5-7901CAF53587}" type="presOf" srcId="{487C0B43-08CE-43EC-B75C-DFA41E314951}" destId="{BFFB4EA9-EA2F-403C-85B8-59DFD3EF6124}" srcOrd="0" destOrd="0" presId="urn:microsoft.com/office/officeart/2005/8/layout/radial5"/>
    <dgm:cxn modelId="{FBB45CDA-C911-4AC8-B281-6C0380C29C09}" type="presOf" srcId="{2C434EFD-ED10-4752-A5BF-2F1BF5F4C0F6}" destId="{1BCF220A-1115-4AC3-BD16-D758291CAF10}" srcOrd="0" destOrd="0" presId="urn:microsoft.com/office/officeart/2005/8/layout/radial5"/>
    <dgm:cxn modelId="{304E65E3-0C0A-4DC1-BB4B-A8231D48AB70}" type="presOf" srcId="{3FF41537-27A1-4B48-B477-7DC2EB272232}" destId="{E5A092C2-10D6-46DF-924D-63C50E502028}" srcOrd="1" destOrd="0" presId="urn:microsoft.com/office/officeart/2005/8/layout/radial5"/>
    <dgm:cxn modelId="{8B9790F0-C5AB-4A0F-9BBD-2AEB2D430F9B}" type="presOf" srcId="{46160885-62B2-4D9E-8C71-E5D7BF4DF0E4}" destId="{FB17A9BC-6039-4D72-B090-72D6219DCD22}" srcOrd="0" destOrd="0" presId="urn:microsoft.com/office/officeart/2005/8/layout/radial5"/>
    <dgm:cxn modelId="{DA314E35-61B9-4BB1-A3B4-E416708BE830}" type="presParOf" srcId="{C5EC080C-30F7-4280-A643-172CE850EA0B}" destId="{D39656FA-94D0-4D4F-9C58-8B0EC7D44C16}" srcOrd="0" destOrd="0" presId="urn:microsoft.com/office/officeart/2005/8/layout/radial5"/>
    <dgm:cxn modelId="{DC97223C-DC8B-48F5-B9C5-7DFA72DCE42C}" type="presParOf" srcId="{C5EC080C-30F7-4280-A643-172CE850EA0B}" destId="{ED52ADC9-FDA9-4246-93A2-0BDCC0F40A32}" srcOrd="1" destOrd="0" presId="urn:microsoft.com/office/officeart/2005/8/layout/radial5"/>
    <dgm:cxn modelId="{EB84F6DE-4B01-49DF-9CAA-0902581E58BA}" type="presParOf" srcId="{ED52ADC9-FDA9-4246-93A2-0BDCC0F40A32}" destId="{F8DCCB7A-DE1A-46B8-8938-35FA63EEE440}" srcOrd="0" destOrd="0" presId="urn:microsoft.com/office/officeart/2005/8/layout/radial5"/>
    <dgm:cxn modelId="{4988CCE9-7ADD-44EE-A15B-A498D40516D6}" type="presParOf" srcId="{C5EC080C-30F7-4280-A643-172CE850EA0B}" destId="{6C5E6A68-838F-466D-A577-F9A135EA20E2}" srcOrd="2" destOrd="0" presId="urn:microsoft.com/office/officeart/2005/8/layout/radial5"/>
    <dgm:cxn modelId="{19ABD733-51F2-4F58-845A-53BFFBAF6BFD}" type="presParOf" srcId="{C5EC080C-30F7-4280-A643-172CE850EA0B}" destId="{BFFB4EA9-EA2F-403C-85B8-59DFD3EF6124}" srcOrd="3" destOrd="0" presId="urn:microsoft.com/office/officeart/2005/8/layout/radial5"/>
    <dgm:cxn modelId="{673DCC77-A6AC-43FB-9703-5546E9C1A976}" type="presParOf" srcId="{BFFB4EA9-EA2F-403C-85B8-59DFD3EF6124}" destId="{DCD29D67-0B7B-4452-8863-A99BFDB603AE}" srcOrd="0" destOrd="0" presId="urn:microsoft.com/office/officeart/2005/8/layout/radial5"/>
    <dgm:cxn modelId="{B37B2265-FA6E-4C85-B02B-DB0CC67B7F54}" type="presParOf" srcId="{C5EC080C-30F7-4280-A643-172CE850EA0B}" destId="{B5C7ECA5-342D-4B43-94F5-D62A88593C1C}" srcOrd="4" destOrd="0" presId="urn:microsoft.com/office/officeart/2005/8/layout/radial5"/>
    <dgm:cxn modelId="{80E064B2-A483-41B2-9C23-41A7D03EEA94}" type="presParOf" srcId="{C5EC080C-30F7-4280-A643-172CE850EA0B}" destId="{E84560D2-6116-4736-BC9D-D64158CCCDEC}" srcOrd="5" destOrd="0" presId="urn:microsoft.com/office/officeart/2005/8/layout/radial5"/>
    <dgm:cxn modelId="{F81AD322-9038-4288-9929-4327BD9E538E}" type="presParOf" srcId="{E84560D2-6116-4736-BC9D-D64158CCCDEC}" destId="{E5A092C2-10D6-46DF-924D-63C50E502028}" srcOrd="0" destOrd="0" presId="urn:microsoft.com/office/officeart/2005/8/layout/radial5"/>
    <dgm:cxn modelId="{3F772FDB-9020-433F-A312-0A8C7B6A4096}" type="presParOf" srcId="{C5EC080C-30F7-4280-A643-172CE850EA0B}" destId="{A0AE163E-4D55-47B3-8D04-2F63461F5C10}" srcOrd="6" destOrd="0" presId="urn:microsoft.com/office/officeart/2005/8/layout/radial5"/>
    <dgm:cxn modelId="{6881FCFC-2561-4978-84AC-FFB6F829BA5A}" type="presParOf" srcId="{C5EC080C-30F7-4280-A643-172CE850EA0B}" destId="{FB17A9BC-6039-4D72-B090-72D6219DCD22}" srcOrd="7" destOrd="0" presId="urn:microsoft.com/office/officeart/2005/8/layout/radial5"/>
    <dgm:cxn modelId="{DCCE8E66-10C7-43D3-8DB7-65D04DB5848E}" type="presParOf" srcId="{FB17A9BC-6039-4D72-B090-72D6219DCD22}" destId="{1AA8D21B-0EE0-4504-9AED-0A7C8A7EA2EC}" srcOrd="0" destOrd="0" presId="urn:microsoft.com/office/officeart/2005/8/layout/radial5"/>
    <dgm:cxn modelId="{1144A6F1-50D8-4361-BD7F-866593F6FBAB}" type="presParOf" srcId="{C5EC080C-30F7-4280-A643-172CE850EA0B}" destId="{48779AA5-6D54-4F73-A6C5-9BB1DABDD809}" srcOrd="8" destOrd="0" presId="urn:microsoft.com/office/officeart/2005/8/layout/radial5"/>
    <dgm:cxn modelId="{FCC34F2D-9B53-479C-9787-6F47445922B6}" type="presParOf" srcId="{C5EC080C-30F7-4280-A643-172CE850EA0B}" destId="{EB5576A7-6EB5-4528-A54F-3C08866FB45D}" srcOrd="9" destOrd="0" presId="urn:microsoft.com/office/officeart/2005/8/layout/radial5"/>
    <dgm:cxn modelId="{8260AE72-1D5F-4821-9FD7-D8F870E4742C}" type="presParOf" srcId="{EB5576A7-6EB5-4528-A54F-3C08866FB45D}" destId="{3D2851FC-0862-4EFB-9BDF-C828AA1B69EF}" srcOrd="0" destOrd="0" presId="urn:microsoft.com/office/officeart/2005/8/layout/radial5"/>
    <dgm:cxn modelId="{E6A7E992-A8C2-4B03-AA5D-DD69857AD0D0}" type="presParOf" srcId="{C5EC080C-30F7-4280-A643-172CE850EA0B}" destId="{262839B2-35E0-4B8F-9D64-1B39D47D7A54}" srcOrd="10" destOrd="0" presId="urn:microsoft.com/office/officeart/2005/8/layout/radial5"/>
    <dgm:cxn modelId="{9B25E695-E8FB-43D6-9D74-3E4C21960DD7}" type="presParOf" srcId="{C5EC080C-30F7-4280-A643-172CE850EA0B}" destId="{45A93430-4CC2-4BEB-BE41-553ECB5FDEC7}" srcOrd="11" destOrd="0" presId="urn:microsoft.com/office/officeart/2005/8/layout/radial5"/>
    <dgm:cxn modelId="{928062C4-A9A0-4FC5-837D-B1591A0B19BE}" type="presParOf" srcId="{45A93430-4CC2-4BEB-BE41-553ECB5FDEC7}" destId="{1B390878-0236-4BDC-8DFF-B22B65EBD48F}" srcOrd="0" destOrd="0" presId="urn:microsoft.com/office/officeart/2005/8/layout/radial5"/>
    <dgm:cxn modelId="{36F7C1FA-92B7-419D-9EB6-0F700FFAA656}" type="presParOf" srcId="{C5EC080C-30F7-4280-A643-172CE850EA0B}" destId="{775BD8A2-1FFB-498A-9A70-1A21E9A27A31}" srcOrd="12" destOrd="0" presId="urn:microsoft.com/office/officeart/2005/8/layout/radial5"/>
    <dgm:cxn modelId="{CB935DDE-964C-49B0-A7E2-DB18FC4E6EE4}" type="presParOf" srcId="{C5EC080C-30F7-4280-A643-172CE850EA0B}" destId="{C4AFDBD1-D9C2-4887-BBBE-6D68063410B6}" srcOrd="13" destOrd="0" presId="urn:microsoft.com/office/officeart/2005/8/layout/radial5"/>
    <dgm:cxn modelId="{FBC5F77F-760C-4F8C-89B6-C7BF88047BC9}" type="presParOf" srcId="{C4AFDBD1-D9C2-4887-BBBE-6D68063410B6}" destId="{D497D03B-1FCF-4026-91FD-C71D1C7E1673}" srcOrd="0" destOrd="0" presId="urn:microsoft.com/office/officeart/2005/8/layout/radial5"/>
    <dgm:cxn modelId="{5488E91B-35D3-4F9C-853C-D3EA57973E12}" type="presParOf" srcId="{C5EC080C-30F7-4280-A643-172CE850EA0B}" destId="{1BCF220A-1115-4AC3-BD16-D758291CAF10}"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9E15F4-F2FC-4490-9ADF-3B32DA33C170}"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en-US"/>
        </a:p>
      </dgm:t>
    </dgm:pt>
    <dgm:pt modelId="{96540BCB-8C0C-420E-BF11-6E57D488C056}">
      <dgm:prSet phldrT="[Text]" custT="1"/>
      <dgm:spPr/>
      <dgm:t>
        <a:bodyPr/>
        <a:lstStyle/>
        <a:p>
          <a:r>
            <a:rPr lang="en-US" sz="1400" dirty="0">
              <a:latin typeface="Open Sans"/>
            </a:rPr>
            <a:t>Human Services Cluster</a:t>
          </a:r>
        </a:p>
      </dgm:t>
    </dgm:pt>
    <dgm:pt modelId="{415998D0-F72B-4AA8-A14C-56BF84C28BD1}" type="parTrans" cxnId="{0FE84C4E-E2D4-43A6-900F-2FEDCED82DAC}">
      <dgm:prSet/>
      <dgm:spPr/>
      <dgm:t>
        <a:bodyPr/>
        <a:lstStyle/>
        <a:p>
          <a:endParaRPr lang="en-US" sz="1400">
            <a:latin typeface="Open Sans"/>
          </a:endParaRPr>
        </a:p>
      </dgm:t>
    </dgm:pt>
    <dgm:pt modelId="{70FF8AB8-6063-4203-A383-FA1498B83E49}" type="sibTrans" cxnId="{0FE84C4E-E2D4-43A6-900F-2FEDCED82DAC}">
      <dgm:prSet/>
      <dgm:spPr/>
      <dgm:t>
        <a:bodyPr/>
        <a:lstStyle/>
        <a:p>
          <a:endParaRPr lang="en-US" sz="1400">
            <a:latin typeface="Open Sans"/>
          </a:endParaRPr>
        </a:p>
      </dgm:t>
    </dgm:pt>
    <dgm:pt modelId="{A8F9B716-0B64-4FBC-860A-F58809A51B7F}">
      <dgm:prSet phldrT="[Text]" custT="1"/>
      <dgm:spPr/>
      <dgm:t>
        <a:bodyPr/>
        <a:lstStyle/>
        <a:p>
          <a:r>
            <a:rPr lang="en-US" sz="1400" dirty="0">
              <a:latin typeface="Open Sans"/>
            </a:rPr>
            <a:t>Fashion Designer</a:t>
          </a:r>
        </a:p>
      </dgm:t>
    </dgm:pt>
    <dgm:pt modelId="{811CE3B1-1BA3-47D3-9D30-46568A9D3A63}" type="parTrans" cxnId="{6EFF641D-0041-4DCE-AAE3-C0EEC5EC0780}">
      <dgm:prSet custT="1"/>
      <dgm:spPr/>
      <dgm:t>
        <a:bodyPr/>
        <a:lstStyle/>
        <a:p>
          <a:endParaRPr lang="en-US" sz="1400">
            <a:latin typeface="Open Sans"/>
          </a:endParaRPr>
        </a:p>
      </dgm:t>
    </dgm:pt>
    <dgm:pt modelId="{319898C5-76E1-4185-8167-72DC716F7708}" type="sibTrans" cxnId="{6EFF641D-0041-4DCE-AAE3-C0EEC5EC0780}">
      <dgm:prSet/>
      <dgm:spPr/>
      <dgm:t>
        <a:bodyPr/>
        <a:lstStyle/>
        <a:p>
          <a:endParaRPr lang="en-US" sz="1400">
            <a:latin typeface="Open Sans"/>
          </a:endParaRPr>
        </a:p>
      </dgm:t>
    </dgm:pt>
    <dgm:pt modelId="{96C6E03D-81DC-4A7D-9E83-44B78FC96F98}">
      <dgm:prSet phldrT="[Text]" custT="1"/>
      <dgm:spPr/>
      <dgm:t>
        <a:bodyPr/>
        <a:lstStyle/>
        <a:p>
          <a:r>
            <a:rPr lang="en-US" sz="1400" dirty="0">
              <a:latin typeface="Open Sans"/>
            </a:rPr>
            <a:t>Loan Counselor</a:t>
          </a:r>
        </a:p>
      </dgm:t>
    </dgm:pt>
    <dgm:pt modelId="{3FF41537-27A1-4B48-B477-7DC2EB272232}" type="parTrans" cxnId="{17B1B43C-C26D-4B52-A506-B604141615C4}">
      <dgm:prSet custT="1"/>
      <dgm:spPr/>
      <dgm:t>
        <a:bodyPr/>
        <a:lstStyle/>
        <a:p>
          <a:endParaRPr lang="en-US" sz="1400">
            <a:latin typeface="Open Sans"/>
          </a:endParaRPr>
        </a:p>
      </dgm:t>
    </dgm:pt>
    <dgm:pt modelId="{17E75940-8504-4CE1-9451-D7B4D84EC5E9}" type="sibTrans" cxnId="{17B1B43C-C26D-4B52-A506-B604141615C4}">
      <dgm:prSet/>
      <dgm:spPr/>
      <dgm:t>
        <a:bodyPr/>
        <a:lstStyle/>
        <a:p>
          <a:endParaRPr lang="en-US" sz="1400">
            <a:latin typeface="Open Sans"/>
          </a:endParaRPr>
        </a:p>
      </dgm:t>
    </dgm:pt>
    <dgm:pt modelId="{432C1AA9-36E0-4038-9ADB-757144211305}">
      <dgm:prSet phldrT="[Text]" custT="1"/>
      <dgm:spPr/>
      <dgm:t>
        <a:bodyPr/>
        <a:lstStyle/>
        <a:p>
          <a:r>
            <a:rPr lang="en-US" sz="1400" dirty="0">
              <a:latin typeface="Open Sans"/>
            </a:rPr>
            <a:t>Health Educator</a:t>
          </a:r>
        </a:p>
      </dgm:t>
    </dgm:pt>
    <dgm:pt modelId="{46160885-62B2-4D9E-8C71-E5D7BF4DF0E4}" type="parTrans" cxnId="{D3E33B19-8401-48D0-83C6-936A91CDD0EC}">
      <dgm:prSet custT="1"/>
      <dgm:spPr/>
      <dgm:t>
        <a:bodyPr/>
        <a:lstStyle/>
        <a:p>
          <a:endParaRPr lang="en-US" sz="1400">
            <a:latin typeface="Open Sans"/>
          </a:endParaRPr>
        </a:p>
      </dgm:t>
    </dgm:pt>
    <dgm:pt modelId="{ADB9AA38-01CF-4D44-9F1E-30AA0F5F9EEF}" type="sibTrans" cxnId="{D3E33B19-8401-48D0-83C6-936A91CDD0EC}">
      <dgm:prSet/>
      <dgm:spPr/>
      <dgm:t>
        <a:bodyPr/>
        <a:lstStyle/>
        <a:p>
          <a:endParaRPr lang="en-US" sz="1400">
            <a:latin typeface="Open Sans"/>
          </a:endParaRPr>
        </a:p>
      </dgm:t>
    </dgm:pt>
    <dgm:pt modelId="{A7693E00-044D-4564-A3C0-F9A954B7C23A}">
      <dgm:prSet phldrT="[Text]" custT="1"/>
      <dgm:spPr/>
      <dgm:t>
        <a:bodyPr/>
        <a:lstStyle/>
        <a:p>
          <a:r>
            <a:rPr lang="en-US" sz="1400" dirty="0">
              <a:latin typeface="Open Sans"/>
            </a:rPr>
            <a:t>Preschool Teacher</a:t>
          </a:r>
        </a:p>
      </dgm:t>
    </dgm:pt>
    <dgm:pt modelId="{0EB5FBC4-4E1C-4CB6-9C91-51DF52DA77A1}" type="parTrans" cxnId="{2FC69E3B-C073-4747-BD89-80C4F501A5C4}">
      <dgm:prSet custT="1"/>
      <dgm:spPr/>
      <dgm:t>
        <a:bodyPr/>
        <a:lstStyle/>
        <a:p>
          <a:endParaRPr lang="en-US" sz="1400">
            <a:latin typeface="Open Sans"/>
          </a:endParaRPr>
        </a:p>
      </dgm:t>
    </dgm:pt>
    <dgm:pt modelId="{790D38CD-E9E6-4474-809A-C4588FEBAD2E}" type="sibTrans" cxnId="{2FC69E3B-C073-4747-BD89-80C4F501A5C4}">
      <dgm:prSet/>
      <dgm:spPr/>
      <dgm:t>
        <a:bodyPr/>
        <a:lstStyle/>
        <a:p>
          <a:endParaRPr lang="en-US" sz="1400">
            <a:latin typeface="Open Sans"/>
          </a:endParaRPr>
        </a:p>
      </dgm:t>
    </dgm:pt>
    <dgm:pt modelId="{C034447D-BAE4-4181-A755-B82DE75896FA}">
      <dgm:prSet phldrT="[Text]" custT="1"/>
      <dgm:spPr/>
      <dgm:t>
        <a:bodyPr/>
        <a:lstStyle/>
        <a:p>
          <a:r>
            <a:rPr lang="en-US" sz="1400" dirty="0">
              <a:latin typeface="Open Sans"/>
              <a:hlinkClick xmlns:r="http://schemas.openxmlformats.org/officeDocument/2006/relationships" r:id="rId1"/>
            </a:rPr>
            <a:t>Social Worker</a:t>
          </a:r>
          <a:endParaRPr lang="en-US" sz="1400" dirty="0">
            <a:latin typeface="Open Sans"/>
          </a:endParaRPr>
        </a:p>
      </dgm:t>
    </dgm:pt>
    <dgm:pt modelId="{18DED8F5-C4B7-4D10-8C16-24D407CB27E8}" type="parTrans" cxnId="{F8662399-1B27-4C6F-BA3F-19B6E07ADF8D}">
      <dgm:prSet custT="1"/>
      <dgm:spPr/>
      <dgm:t>
        <a:bodyPr/>
        <a:lstStyle/>
        <a:p>
          <a:endParaRPr lang="en-US" sz="1400">
            <a:latin typeface="Open Sans"/>
          </a:endParaRPr>
        </a:p>
      </dgm:t>
    </dgm:pt>
    <dgm:pt modelId="{2EE84FCB-417C-4A7E-86B5-4F478C105856}" type="sibTrans" cxnId="{F8662399-1B27-4C6F-BA3F-19B6E07ADF8D}">
      <dgm:prSet/>
      <dgm:spPr/>
      <dgm:t>
        <a:bodyPr/>
        <a:lstStyle/>
        <a:p>
          <a:endParaRPr lang="en-US" sz="1400">
            <a:latin typeface="Open Sans"/>
          </a:endParaRPr>
        </a:p>
      </dgm:t>
    </dgm:pt>
    <dgm:pt modelId="{6C80BEEE-FE75-4897-9AF5-AFE489489701}">
      <dgm:prSet phldrT="[Text]" custT="1"/>
      <dgm:spPr/>
      <dgm:t>
        <a:bodyPr/>
        <a:lstStyle/>
        <a:p>
          <a:r>
            <a:rPr lang="en-US" sz="1400" dirty="0">
              <a:latin typeface="Open Sans"/>
            </a:rPr>
            <a:t>Massage Therapist</a:t>
          </a:r>
        </a:p>
      </dgm:t>
    </dgm:pt>
    <dgm:pt modelId="{808C3B75-5587-466C-9FE6-3B0F1B5B44D5}" type="parTrans" cxnId="{F3367465-BE78-4042-AEAF-6C2992A5A09A}">
      <dgm:prSet custT="1"/>
      <dgm:spPr/>
      <dgm:t>
        <a:bodyPr/>
        <a:lstStyle/>
        <a:p>
          <a:endParaRPr lang="en-US" sz="1400">
            <a:latin typeface="Open Sans"/>
          </a:endParaRPr>
        </a:p>
      </dgm:t>
    </dgm:pt>
    <dgm:pt modelId="{4522E175-DCD1-4B8B-A80E-008053E8DA8E}" type="sibTrans" cxnId="{F3367465-BE78-4042-AEAF-6C2992A5A09A}">
      <dgm:prSet/>
      <dgm:spPr/>
      <dgm:t>
        <a:bodyPr/>
        <a:lstStyle/>
        <a:p>
          <a:endParaRPr lang="en-US" sz="1400">
            <a:latin typeface="Open Sans"/>
          </a:endParaRPr>
        </a:p>
      </dgm:t>
    </dgm:pt>
    <dgm:pt modelId="{B51C74FD-17B5-44A0-802F-C0A0296338A2}">
      <dgm:prSet phldrT="[Text]" custT="1"/>
      <dgm:spPr/>
      <dgm:t>
        <a:bodyPr/>
        <a:lstStyle/>
        <a:p>
          <a:r>
            <a:rPr lang="en-US" sz="1400" dirty="0">
              <a:latin typeface="Open Sans"/>
            </a:rPr>
            <a:t>Marriage and Family Therapist</a:t>
          </a:r>
        </a:p>
      </dgm:t>
    </dgm:pt>
    <dgm:pt modelId="{CC00A68A-B148-4CE4-BE59-8752337A03FD}" type="parTrans" cxnId="{233CCC9B-19B7-41DE-8D0D-1FF1583B2E2B}">
      <dgm:prSet custT="1"/>
      <dgm:spPr/>
      <dgm:t>
        <a:bodyPr/>
        <a:lstStyle/>
        <a:p>
          <a:endParaRPr lang="en-US" sz="1400">
            <a:latin typeface="Open Sans"/>
          </a:endParaRPr>
        </a:p>
      </dgm:t>
    </dgm:pt>
    <dgm:pt modelId="{D9EFC1FE-FB82-4D44-A61E-5F29C8AC0183}" type="sibTrans" cxnId="{233CCC9B-19B7-41DE-8D0D-1FF1583B2E2B}">
      <dgm:prSet/>
      <dgm:spPr/>
      <dgm:t>
        <a:bodyPr/>
        <a:lstStyle/>
        <a:p>
          <a:endParaRPr lang="en-US" sz="1400">
            <a:latin typeface="Open Sans"/>
          </a:endParaRPr>
        </a:p>
      </dgm:t>
    </dgm:pt>
    <dgm:pt modelId="{C5EC080C-30F7-4280-A643-172CE850EA0B}" type="pres">
      <dgm:prSet presAssocID="{C29E15F4-F2FC-4490-9ADF-3B32DA33C170}" presName="Name0" presStyleCnt="0">
        <dgm:presLayoutVars>
          <dgm:chMax val="1"/>
          <dgm:dir/>
          <dgm:animLvl val="ctr"/>
          <dgm:resizeHandles val="exact"/>
        </dgm:presLayoutVars>
      </dgm:prSet>
      <dgm:spPr/>
    </dgm:pt>
    <dgm:pt modelId="{D39656FA-94D0-4D4F-9C58-8B0EC7D44C16}" type="pres">
      <dgm:prSet presAssocID="{96540BCB-8C0C-420E-BF11-6E57D488C056}" presName="centerShape" presStyleLbl="node0" presStyleIdx="0" presStyleCnt="1"/>
      <dgm:spPr/>
    </dgm:pt>
    <dgm:pt modelId="{ED52ADC9-FDA9-4246-93A2-0BDCC0F40A32}" type="pres">
      <dgm:prSet presAssocID="{811CE3B1-1BA3-47D3-9D30-46568A9D3A63}" presName="parTrans" presStyleLbl="sibTrans2D1" presStyleIdx="0" presStyleCnt="7"/>
      <dgm:spPr/>
    </dgm:pt>
    <dgm:pt modelId="{F8DCCB7A-DE1A-46B8-8938-35FA63EEE440}" type="pres">
      <dgm:prSet presAssocID="{811CE3B1-1BA3-47D3-9D30-46568A9D3A63}" presName="connectorText" presStyleLbl="sibTrans2D1" presStyleIdx="0" presStyleCnt="7"/>
      <dgm:spPr/>
    </dgm:pt>
    <dgm:pt modelId="{6C5E6A68-838F-466D-A577-F9A135EA20E2}" type="pres">
      <dgm:prSet presAssocID="{A8F9B716-0B64-4FBC-860A-F58809A51B7F}" presName="node" presStyleLbl="node1" presStyleIdx="0" presStyleCnt="7">
        <dgm:presLayoutVars>
          <dgm:bulletEnabled val="1"/>
        </dgm:presLayoutVars>
      </dgm:prSet>
      <dgm:spPr/>
    </dgm:pt>
    <dgm:pt modelId="{E84560D2-6116-4736-BC9D-D64158CCCDEC}" type="pres">
      <dgm:prSet presAssocID="{3FF41537-27A1-4B48-B477-7DC2EB272232}" presName="parTrans" presStyleLbl="sibTrans2D1" presStyleIdx="1" presStyleCnt="7"/>
      <dgm:spPr/>
    </dgm:pt>
    <dgm:pt modelId="{E5A092C2-10D6-46DF-924D-63C50E502028}" type="pres">
      <dgm:prSet presAssocID="{3FF41537-27A1-4B48-B477-7DC2EB272232}" presName="connectorText" presStyleLbl="sibTrans2D1" presStyleIdx="1" presStyleCnt="7"/>
      <dgm:spPr/>
    </dgm:pt>
    <dgm:pt modelId="{A0AE163E-4D55-47B3-8D04-2F63461F5C10}" type="pres">
      <dgm:prSet presAssocID="{96C6E03D-81DC-4A7D-9E83-44B78FC96F98}" presName="node" presStyleLbl="node1" presStyleIdx="1" presStyleCnt="7">
        <dgm:presLayoutVars>
          <dgm:bulletEnabled val="1"/>
        </dgm:presLayoutVars>
      </dgm:prSet>
      <dgm:spPr/>
    </dgm:pt>
    <dgm:pt modelId="{FB17A9BC-6039-4D72-B090-72D6219DCD22}" type="pres">
      <dgm:prSet presAssocID="{46160885-62B2-4D9E-8C71-E5D7BF4DF0E4}" presName="parTrans" presStyleLbl="sibTrans2D1" presStyleIdx="2" presStyleCnt="7"/>
      <dgm:spPr/>
    </dgm:pt>
    <dgm:pt modelId="{1AA8D21B-0EE0-4504-9AED-0A7C8A7EA2EC}" type="pres">
      <dgm:prSet presAssocID="{46160885-62B2-4D9E-8C71-E5D7BF4DF0E4}" presName="connectorText" presStyleLbl="sibTrans2D1" presStyleIdx="2" presStyleCnt="7"/>
      <dgm:spPr/>
    </dgm:pt>
    <dgm:pt modelId="{48779AA5-6D54-4F73-A6C5-9BB1DABDD809}" type="pres">
      <dgm:prSet presAssocID="{432C1AA9-36E0-4038-9ADB-757144211305}" presName="node" presStyleLbl="node1" presStyleIdx="2" presStyleCnt="7">
        <dgm:presLayoutVars>
          <dgm:bulletEnabled val="1"/>
        </dgm:presLayoutVars>
      </dgm:prSet>
      <dgm:spPr/>
    </dgm:pt>
    <dgm:pt modelId="{EB5576A7-6EB5-4528-A54F-3C08866FB45D}" type="pres">
      <dgm:prSet presAssocID="{0EB5FBC4-4E1C-4CB6-9C91-51DF52DA77A1}" presName="parTrans" presStyleLbl="sibTrans2D1" presStyleIdx="3" presStyleCnt="7"/>
      <dgm:spPr/>
    </dgm:pt>
    <dgm:pt modelId="{3D2851FC-0862-4EFB-9BDF-C828AA1B69EF}" type="pres">
      <dgm:prSet presAssocID="{0EB5FBC4-4E1C-4CB6-9C91-51DF52DA77A1}" presName="connectorText" presStyleLbl="sibTrans2D1" presStyleIdx="3" presStyleCnt="7"/>
      <dgm:spPr/>
    </dgm:pt>
    <dgm:pt modelId="{262839B2-35E0-4B8F-9D64-1B39D47D7A54}" type="pres">
      <dgm:prSet presAssocID="{A7693E00-044D-4564-A3C0-F9A954B7C23A}" presName="node" presStyleLbl="node1" presStyleIdx="3" presStyleCnt="7">
        <dgm:presLayoutVars>
          <dgm:bulletEnabled val="1"/>
        </dgm:presLayoutVars>
      </dgm:prSet>
      <dgm:spPr/>
    </dgm:pt>
    <dgm:pt modelId="{BD01AF3C-A094-4B46-AD6B-C89DAB060875}" type="pres">
      <dgm:prSet presAssocID="{18DED8F5-C4B7-4D10-8C16-24D407CB27E8}" presName="parTrans" presStyleLbl="sibTrans2D1" presStyleIdx="4" presStyleCnt="7"/>
      <dgm:spPr/>
    </dgm:pt>
    <dgm:pt modelId="{00715B70-4C8F-4B31-A49C-3A811DE8092B}" type="pres">
      <dgm:prSet presAssocID="{18DED8F5-C4B7-4D10-8C16-24D407CB27E8}" presName="connectorText" presStyleLbl="sibTrans2D1" presStyleIdx="4" presStyleCnt="7"/>
      <dgm:spPr/>
    </dgm:pt>
    <dgm:pt modelId="{B50FAC50-C5ED-4935-88BA-043F12EA919D}" type="pres">
      <dgm:prSet presAssocID="{C034447D-BAE4-4181-A755-B82DE75896FA}" presName="node" presStyleLbl="node1" presStyleIdx="4" presStyleCnt="7">
        <dgm:presLayoutVars>
          <dgm:bulletEnabled val="1"/>
        </dgm:presLayoutVars>
      </dgm:prSet>
      <dgm:spPr/>
    </dgm:pt>
    <dgm:pt modelId="{5CF263F3-7B66-4A9F-8CBD-4FDA34049E99}" type="pres">
      <dgm:prSet presAssocID="{808C3B75-5587-466C-9FE6-3B0F1B5B44D5}" presName="parTrans" presStyleLbl="sibTrans2D1" presStyleIdx="5" presStyleCnt="7"/>
      <dgm:spPr/>
    </dgm:pt>
    <dgm:pt modelId="{EAF41A28-9D34-487C-9C26-4D5D2D3976CE}" type="pres">
      <dgm:prSet presAssocID="{808C3B75-5587-466C-9FE6-3B0F1B5B44D5}" presName="connectorText" presStyleLbl="sibTrans2D1" presStyleIdx="5" presStyleCnt="7"/>
      <dgm:spPr/>
    </dgm:pt>
    <dgm:pt modelId="{084157C8-6B2C-4E77-8D37-B237F0B4417B}" type="pres">
      <dgm:prSet presAssocID="{6C80BEEE-FE75-4897-9AF5-AFE489489701}" presName="node" presStyleLbl="node1" presStyleIdx="5" presStyleCnt="7">
        <dgm:presLayoutVars>
          <dgm:bulletEnabled val="1"/>
        </dgm:presLayoutVars>
      </dgm:prSet>
      <dgm:spPr/>
    </dgm:pt>
    <dgm:pt modelId="{A46062BD-AD2F-4226-B9D4-AC9479FB05FC}" type="pres">
      <dgm:prSet presAssocID="{CC00A68A-B148-4CE4-BE59-8752337A03FD}" presName="parTrans" presStyleLbl="sibTrans2D1" presStyleIdx="6" presStyleCnt="7"/>
      <dgm:spPr/>
    </dgm:pt>
    <dgm:pt modelId="{C68882A6-695A-43B0-9C10-15CA005A7D0B}" type="pres">
      <dgm:prSet presAssocID="{CC00A68A-B148-4CE4-BE59-8752337A03FD}" presName="connectorText" presStyleLbl="sibTrans2D1" presStyleIdx="6" presStyleCnt="7"/>
      <dgm:spPr/>
    </dgm:pt>
    <dgm:pt modelId="{09BD5D64-FB45-4C58-BC94-CB5D8F76CECC}" type="pres">
      <dgm:prSet presAssocID="{B51C74FD-17B5-44A0-802F-C0A0296338A2}" presName="node" presStyleLbl="node1" presStyleIdx="6" presStyleCnt="7">
        <dgm:presLayoutVars>
          <dgm:bulletEnabled val="1"/>
        </dgm:presLayoutVars>
      </dgm:prSet>
      <dgm:spPr/>
    </dgm:pt>
  </dgm:ptLst>
  <dgm:cxnLst>
    <dgm:cxn modelId="{F26AD215-B324-4EE8-B5D7-2881144DDF4A}" type="presOf" srcId="{808C3B75-5587-466C-9FE6-3B0F1B5B44D5}" destId="{5CF263F3-7B66-4A9F-8CBD-4FDA34049E99}" srcOrd="0" destOrd="0" presId="urn:microsoft.com/office/officeart/2005/8/layout/radial5"/>
    <dgm:cxn modelId="{D3E33B19-8401-48D0-83C6-936A91CDD0EC}" srcId="{96540BCB-8C0C-420E-BF11-6E57D488C056}" destId="{432C1AA9-36E0-4038-9ADB-757144211305}" srcOrd="2" destOrd="0" parTransId="{46160885-62B2-4D9E-8C71-E5D7BF4DF0E4}" sibTransId="{ADB9AA38-01CF-4D44-9F1E-30AA0F5F9EEF}"/>
    <dgm:cxn modelId="{6EFF641D-0041-4DCE-AAE3-C0EEC5EC0780}" srcId="{96540BCB-8C0C-420E-BF11-6E57D488C056}" destId="{A8F9B716-0B64-4FBC-860A-F58809A51B7F}" srcOrd="0" destOrd="0" parTransId="{811CE3B1-1BA3-47D3-9D30-46568A9D3A63}" sibTransId="{319898C5-76E1-4185-8167-72DC716F7708}"/>
    <dgm:cxn modelId="{76F25125-9682-4FBB-B01D-FEAF7B983A10}" type="presOf" srcId="{0EB5FBC4-4E1C-4CB6-9C91-51DF52DA77A1}" destId="{EB5576A7-6EB5-4528-A54F-3C08866FB45D}" srcOrd="0" destOrd="0" presId="urn:microsoft.com/office/officeart/2005/8/layout/radial5"/>
    <dgm:cxn modelId="{A593CC29-5B88-4965-B4A7-142C2FD60E1B}" type="presOf" srcId="{46160885-62B2-4D9E-8C71-E5D7BF4DF0E4}" destId="{FB17A9BC-6039-4D72-B090-72D6219DCD22}" srcOrd="0" destOrd="0" presId="urn:microsoft.com/office/officeart/2005/8/layout/radial5"/>
    <dgm:cxn modelId="{A3E22A35-2DBF-43A0-B92A-DB820FDE0EC0}" type="presOf" srcId="{3FF41537-27A1-4B48-B477-7DC2EB272232}" destId="{E84560D2-6116-4736-BC9D-D64158CCCDEC}" srcOrd="0" destOrd="0" presId="urn:microsoft.com/office/officeart/2005/8/layout/radial5"/>
    <dgm:cxn modelId="{2FC69E3B-C073-4747-BD89-80C4F501A5C4}" srcId="{96540BCB-8C0C-420E-BF11-6E57D488C056}" destId="{A7693E00-044D-4564-A3C0-F9A954B7C23A}" srcOrd="3" destOrd="0" parTransId="{0EB5FBC4-4E1C-4CB6-9C91-51DF52DA77A1}" sibTransId="{790D38CD-E9E6-4474-809A-C4588FEBAD2E}"/>
    <dgm:cxn modelId="{30096D3C-A377-4625-8C58-1A7B2B827F6E}" type="presOf" srcId="{A8F9B716-0B64-4FBC-860A-F58809A51B7F}" destId="{6C5E6A68-838F-466D-A577-F9A135EA20E2}" srcOrd="0" destOrd="0" presId="urn:microsoft.com/office/officeart/2005/8/layout/radial5"/>
    <dgm:cxn modelId="{17B1B43C-C26D-4B52-A506-B604141615C4}" srcId="{96540BCB-8C0C-420E-BF11-6E57D488C056}" destId="{96C6E03D-81DC-4A7D-9E83-44B78FC96F98}" srcOrd="1" destOrd="0" parTransId="{3FF41537-27A1-4B48-B477-7DC2EB272232}" sibTransId="{17E75940-8504-4CE1-9451-D7B4D84EC5E9}"/>
    <dgm:cxn modelId="{BC35AF3E-0FAA-4812-B7A2-FAB55FFC41D0}" type="presOf" srcId="{811CE3B1-1BA3-47D3-9D30-46568A9D3A63}" destId="{F8DCCB7A-DE1A-46B8-8938-35FA63EEE440}" srcOrd="1" destOrd="0" presId="urn:microsoft.com/office/officeart/2005/8/layout/radial5"/>
    <dgm:cxn modelId="{A0531F61-2BDF-4251-961F-2B12D183CC24}" type="presOf" srcId="{96C6E03D-81DC-4A7D-9E83-44B78FC96F98}" destId="{A0AE163E-4D55-47B3-8D04-2F63461F5C10}" srcOrd="0" destOrd="0" presId="urn:microsoft.com/office/officeart/2005/8/layout/radial5"/>
    <dgm:cxn modelId="{F3367465-BE78-4042-AEAF-6C2992A5A09A}" srcId="{96540BCB-8C0C-420E-BF11-6E57D488C056}" destId="{6C80BEEE-FE75-4897-9AF5-AFE489489701}" srcOrd="5" destOrd="0" parTransId="{808C3B75-5587-466C-9FE6-3B0F1B5B44D5}" sibTransId="{4522E175-DCD1-4B8B-A80E-008053E8DA8E}"/>
    <dgm:cxn modelId="{0FE84C4E-E2D4-43A6-900F-2FEDCED82DAC}" srcId="{C29E15F4-F2FC-4490-9ADF-3B32DA33C170}" destId="{96540BCB-8C0C-420E-BF11-6E57D488C056}" srcOrd="0" destOrd="0" parTransId="{415998D0-F72B-4AA8-A14C-56BF84C28BD1}" sibTransId="{70FF8AB8-6063-4203-A383-FA1498B83E49}"/>
    <dgm:cxn modelId="{0DF6264F-B265-40F4-BD89-0B682DE882B3}" type="presOf" srcId="{CC00A68A-B148-4CE4-BE59-8752337A03FD}" destId="{A46062BD-AD2F-4226-B9D4-AC9479FB05FC}" srcOrd="0" destOrd="0" presId="urn:microsoft.com/office/officeart/2005/8/layout/radial5"/>
    <dgm:cxn modelId="{83CB7D6F-9838-43C3-83B2-8111FB01B8F1}" type="presOf" srcId="{0EB5FBC4-4E1C-4CB6-9C91-51DF52DA77A1}" destId="{3D2851FC-0862-4EFB-9BDF-C828AA1B69EF}" srcOrd="1" destOrd="0" presId="urn:microsoft.com/office/officeart/2005/8/layout/radial5"/>
    <dgm:cxn modelId="{5777A371-20C1-4437-A1B3-B9DE6C399865}" type="presOf" srcId="{C29E15F4-F2FC-4490-9ADF-3B32DA33C170}" destId="{C5EC080C-30F7-4280-A643-172CE850EA0B}" srcOrd="0" destOrd="0" presId="urn:microsoft.com/office/officeart/2005/8/layout/radial5"/>
    <dgm:cxn modelId="{970EEE56-6FF2-4D64-9E49-2A25C376BEFD}" type="presOf" srcId="{808C3B75-5587-466C-9FE6-3B0F1B5B44D5}" destId="{EAF41A28-9D34-487C-9C26-4D5D2D3976CE}" srcOrd="1" destOrd="0" presId="urn:microsoft.com/office/officeart/2005/8/layout/radial5"/>
    <dgm:cxn modelId="{0ADF015A-C5A1-4FDE-B380-664B8D000F15}" type="presOf" srcId="{3FF41537-27A1-4B48-B477-7DC2EB272232}" destId="{E5A092C2-10D6-46DF-924D-63C50E502028}" srcOrd="1" destOrd="0" presId="urn:microsoft.com/office/officeart/2005/8/layout/radial5"/>
    <dgm:cxn modelId="{69A3C97E-0E6A-497D-92B1-EFE6771A26A2}" type="presOf" srcId="{18DED8F5-C4B7-4D10-8C16-24D407CB27E8}" destId="{BD01AF3C-A094-4B46-AD6B-C89DAB060875}" srcOrd="0" destOrd="0" presId="urn:microsoft.com/office/officeart/2005/8/layout/radial5"/>
    <dgm:cxn modelId="{58117392-0A3D-435D-A2DC-58A0B5DDDEEE}" type="presOf" srcId="{C034447D-BAE4-4181-A755-B82DE75896FA}" destId="{B50FAC50-C5ED-4935-88BA-043F12EA919D}" srcOrd="0" destOrd="0" presId="urn:microsoft.com/office/officeart/2005/8/layout/radial5"/>
    <dgm:cxn modelId="{F8662399-1B27-4C6F-BA3F-19B6E07ADF8D}" srcId="{96540BCB-8C0C-420E-BF11-6E57D488C056}" destId="{C034447D-BAE4-4181-A755-B82DE75896FA}" srcOrd="4" destOrd="0" parTransId="{18DED8F5-C4B7-4D10-8C16-24D407CB27E8}" sibTransId="{2EE84FCB-417C-4A7E-86B5-4F478C105856}"/>
    <dgm:cxn modelId="{48E5039B-75F0-4AFE-83A6-8849DD060D75}" type="presOf" srcId="{CC00A68A-B148-4CE4-BE59-8752337A03FD}" destId="{C68882A6-695A-43B0-9C10-15CA005A7D0B}" srcOrd="1" destOrd="0" presId="urn:microsoft.com/office/officeart/2005/8/layout/radial5"/>
    <dgm:cxn modelId="{233CCC9B-19B7-41DE-8D0D-1FF1583B2E2B}" srcId="{96540BCB-8C0C-420E-BF11-6E57D488C056}" destId="{B51C74FD-17B5-44A0-802F-C0A0296338A2}" srcOrd="6" destOrd="0" parTransId="{CC00A68A-B148-4CE4-BE59-8752337A03FD}" sibTransId="{D9EFC1FE-FB82-4D44-A61E-5F29C8AC0183}"/>
    <dgm:cxn modelId="{40AC919F-AA76-4B04-B079-8692EA83F1F4}" type="presOf" srcId="{B51C74FD-17B5-44A0-802F-C0A0296338A2}" destId="{09BD5D64-FB45-4C58-BC94-CB5D8F76CECC}" srcOrd="0" destOrd="0" presId="urn:microsoft.com/office/officeart/2005/8/layout/radial5"/>
    <dgm:cxn modelId="{80D65FAF-BD71-406C-AFF2-55FB178CC8C3}" type="presOf" srcId="{46160885-62B2-4D9E-8C71-E5D7BF4DF0E4}" destId="{1AA8D21B-0EE0-4504-9AED-0A7C8A7EA2EC}" srcOrd="1" destOrd="0" presId="urn:microsoft.com/office/officeart/2005/8/layout/radial5"/>
    <dgm:cxn modelId="{946318BF-831E-4B72-92B9-DAAC9A9F7771}" type="presOf" srcId="{18DED8F5-C4B7-4D10-8C16-24D407CB27E8}" destId="{00715B70-4C8F-4B31-A49C-3A811DE8092B}" srcOrd="1" destOrd="0" presId="urn:microsoft.com/office/officeart/2005/8/layout/radial5"/>
    <dgm:cxn modelId="{898277C4-A4D0-462B-A8DB-A5B174286E4E}" type="presOf" srcId="{432C1AA9-36E0-4038-9ADB-757144211305}" destId="{48779AA5-6D54-4F73-A6C5-9BB1DABDD809}" srcOrd="0" destOrd="0" presId="urn:microsoft.com/office/officeart/2005/8/layout/radial5"/>
    <dgm:cxn modelId="{9D1508D7-18FE-412A-9D58-69A7DB853C1B}" type="presOf" srcId="{A7693E00-044D-4564-A3C0-F9A954B7C23A}" destId="{262839B2-35E0-4B8F-9D64-1B39D47D7A54}" srcOrd="0" destOrd="0" presId="urn:microsoft.com/office/officeart/2005/8/layout/radial5"/>
    <dgm:cxn modelId="{67FA8EDC-64F9-4056-ACEE-C2BAAC58C1EF}" type="presOf" srcId="{96540BCB-8C0C-420E-BF11-6E57D488C056}" destId="{D39656FA-94D0-4D4F-9C58-8B0EC7D44C16}" srcOrd="0" destOrd="0" presId="urn:microsoft.com/office/officeart/2005/8/layout/radial5"/>
    <dgm:cxn modelId="{499A71DF-52C3-42F3-9880-F6573BE2BE47}" type="presOf" srcId="{811CE3B1-1BA3-47D3-9D30-46568A9D3A63}" destId="{ED52ADC9-FDA9-4246-93A2-0BDCC0F40A32}" srcOrd="0" destOrd="0" presId="urn:microsoft.com/office/officeart/2005/8/layout/radial5"/>
    <dgm:cxn modelId="{6F0E1DFB-ABCC-46FB-BA44-F0E43F2FAD84}" type="presOf" srcId="{6C80BEEE-FE75-4897-9AF5-AFE489489701}" destId="{084157C8-6B2C-4E77-8D37-B237F0B4417B}" srcOrd="0" destOrd="0" presId="urn:microsoft.com/office/officeart/2005/8/layout/radial5"/>
    <dgm:cxn modelId="{639A1048-F47B-4FBC-B917-432E826DA956}" type="presParOf" srcId="{C5EC080C-30F7-4280-A643-172CE850EA0B}" destId="{D39656FA-94D0-4D4F-9C58-8B0EC7D44C16}" srcOrd="0" destOrd="0" presId="urn:microsoft.com/office/officeart/2005/8/layout/radial5"/>
    <dgm:cxn modelId="{464C58B0-6C75-49DD-B779-960BC0D465FB}" type="presParOf" srcId="{C5EC080C-30F7-4280-A643-172CE850EA0B}" destId="{ED52ADC9-FDA9-4246-93A2-0BDCC0F40A32}" srcOrd="1" destOrd="0" presId="urn:microsoft.com/office/officeart/2005/8/layout/radial5"/>
    <dgm:cxn modelId="{0AFA5A1B-0C1B-4859-9C88-9432045827A2}" type="presParOf" srcId="{ED52ADC9-FDA9-4246-93A2-0BDCC0F40A32}" destId="{F8DCCB7A-DE1A-46B8-8938-35FA63EEE440}" srcOrd="0" destOrd="0" presId="urn:microsoft.com/office/officeart/2005/8/layout/radial5"/>
    <dgm:cxn modelId="{390AEC43-82A8-4331-82D0-043AF4AA80C6}" type="presParOf" srcId="{C5EC080C-30F7-4280-A643-172CE850EA0B}" destId="{6C5E6A68-838F-466D-A577-F9A135EA20E2}" srcOrd="2" destOrd="0" presId="urn:microsoft.com/office/officeart/2005/8/layout/radial5"/>
    <dgm:cxn modelId="{C5C10403-7683-4D9A-8BFC-9E572DB89061}" type="presParOf" srcId="{C5EC080C-30F7-4280-A643-172CE850EA0B}" destId="{E84560D2-6116-4736-BC9D-D64158CCCDEC}" srcOrd="3" destOrd="0" presId="urn:microsoft.com/office/officeart/2005/8/layout/radial5"/>
    <dgm:cxn modelId="{35A2A9D1-FCDA-456D-883A-F6F93ED26E5F}" type="presParOf" srcId="{E84560D2-6116-4736-BC9D-D64158CCCDEC}" destId="{E5A092C2-10D6-46DF-924D-63C50E502028}" srcOrd="0" destOrd="0" presId="urn:microsoft.com/office/officeart/2005/8/layout/radial5"/>
    <dgm:cxn modelId="{46B4C5DF-10AA-48E4-9EB1-7208539277C1}" type="presParOf" srcId="{C5EC080C-30F7-4280-A643-172CE850EA0B}" destId="{A0AE163E-4D55-47B3-8D04-2F63461F5C10}" srcOrd="4" destOrd="0" presId="urn:microsoft.com/office/officeart/2005/8/layout/radial5"/>
    <dgm:cxn modelId="{CADE86B9-9739-4978-A7B1-4847EDD246B6}" type="presParOf" srcId="{C5EC080C-30F7-4280-A643-172CE850EA0B}" destId="{FB17A9BC-6039-4D72-B090-72D6219DCD22}" srcOrd="5" destOrd="0" presId="urn:microsoft.com/office/officeart/2005/8/layout/radial5"/>
    <dgm:cxn modelId="{17C2C61C-CECB-4249-A23C-964AE53D8522}" type="presParOf" srcId="{FB17A9BC-6039-4D72-B090-72D6219DCD22}" destId="{1AA8D21B-0EE0-4504-9AED-0A7C8A7EA2EC}" srcOrd="0" destOrd="0" presId="urn:microsoft.com/office/officeart/2005/8/layout/radial5"/>
    <dgm:cxn modelId="{BA28F9C6-DA74-432E-A8AF-090280C969AD}" type="presParOf" srcId="{C5EC080C-30F7-4280-A643-172CE850EA0B}" destId="{48779AA5-6D54-4F73-A6C5-9BB1DABDD809}" srcOrd="6" destOrd="0" presId="urn:microsoft.com/office/officeart/2005/8/layout/radial5"/>
    <dgm:cxn modelId="{79D2355D-91D8-4D36-AE26-B60500F30529}" type="presParOf" srcId="{C5EC080C-30F7-4280-A643-172CE850EA0B}" destId="{EB5576A7-6EB5-4528-A54F-3C08866FB45D}" srcOrd="7" destOrd="0" presId="urn:microsoft.com/office/officeart/2005/8/layout/radial5"/>
    <dgm:cxn modelId="{A458FD0A-757D-4558-BB5C-247BD77C4BA0}" type="presParOf" srcId="{EB5576A7-6EB5-4528-A54F-3C08866FB45D}" destId="{3D2851FC-0862-4EFB-9BDF-C828AA1B69EF}" srcOrd="0" destOrd="0" presId="urn:microsoft.com/office/officeart/2005/8/layout/radial5"/>
    <dgm:cxn modelId="{19E084EA-7DCC-463D-A915-50996B2F685E}" type="presParOf" srcId="{C5EC080C-30F7-4280-A643-172CE850EA0B}" destId="{262839B2-35E0-4B8F-9D64-1B39D47D7A54}" srcOrd="8" destOrd="0" presId="urn:microsoft.com/office/officeart/2005/8/layout/radial5"/>
    <dgm:cxn modelId="{DC71F9FF-2279-4478-A68E-25939668EE64}" type="presParOf" srcId="{C5EC080C-30F7-4280-A643-172CE850EA0B}" destId="{BD01AF3C-A094-4B46-AD6B-C89DAB060875}" srcOrd="9" destOrd="0" presId="urn:microsoft.com/office/officeart/2005/8/layout/radial5"/>
    <dgm:cxn modelId="{7658863E-5FB6-4C37-B177-78B3BEE5F976}" type="presParOf" srcId="{BD01AF3C-A094-4B46-AD6B-C89DAB060875}" destId="{00715B70-4C8F-4B31-A49C-3A811DE8092B}" srcOrd="0" destOrd="0" presId="urn:microsoft.com/office/officeart/2005/8/layout/radial5"/>
    <dgm:cxn modelId="{A1893AEC-3EA1-48B6-B52D-50FC91A270E9}" type="presParOf" srcId="{C5EC080C-30F7-4280-A643-172CE850EA0B}" destId="{B50FAC50-C5ED-4935-88BA-043F12EA919D}" srcOrd="10" destOrd="0" presId="urn:microsoft.com/office/officeart/2005/8/layout/radial5"/>
    <dgm:cxn modelId="{68A6F393-9B9B-4792-9173-50757D6C9C13}" type="presParOf" srcId="{C5EC080C-30F7-4280-A643-172CE850EA0B}" destId="{5CF263F3-7B66-4A9F-8CBD-4FDA34049E99}" srcOrd="11" destOrd="0" presId="urn:microsoft.com/office/officeart/2005/8/layout/radial5"/>
    <dgm:cxn modelId="{05A52A8F-B1FE-42D7-BCD5-196148BA16A7}" type="presParOf" srcId="{5CF263F3-7B66-4A9F-8CBD-4FDA34049E99}" destId="{EAF41A28-9D34-487C-9C26-4D5D2D3976CE}" srcOrd="0" destOrd="0" presId="urn:microsoft.com/office/officeart/2005/8/layout/radial5"/>
    <dgm:cxn modelId="{D8154700-226E-4CEE-A09E-0EB5D73A73D0}" type="presParOf" srcId="{C5EC080C-30F7-4280-A643-172CE850EA0B}" destId="{084157C8-6B2C-4E77-8D37-B237F0B4417B}" srcOrd="12" destOrd="0" presId="urn:microsoft.com/office/officeart/2005/8/layout/radial5"/>
    <dgm:cxn modelId="{5324D201-E454-4BD2-91D5-8EDE6F62C1A2}" type="presParOf" srcId="{C5EC080C-30F7-4280-A643-172CE850EA0B}" destId="{A46062BD-AD2F-4226-B9D4-AC9479FB05FC}" srcOrd="13" destOrd="0" presId="urn:microsoft.com/office/officeart/2005/8/layout/radial5"/>
    <dgm:cxn modelId="{F57A6346-E236-4D77-88AA-16C3490CD53D}" type="presParOf" srcId="{A46062BD-AD2F-4226-B9D4-AC9479FB05FC}" destId="{C68882A6-695A-43B0-9C10-15CA005A7D0B}" srcOrd="0" destOrd="0" presId="urn:microsoft.com/office/officeart/2005/8/layout/radial5"/>
    <dgm:cxn modelId="{8DE2A44B-D506-4CE9-97CA-3E558CCA046D}" type="presParOf" srcId="{C5EC080C-30F7-4280-A643-172CE850EA0B}" destId="{09BD5D64-FB45-4C58-BC94-CB5D8F76CECC}"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656FA-94D0-4D4F-9C58-8B0EC7D44C16}">
      <dsp:nvSpPr>
        <dsp:cNvPr id="0" name=""/>
        <dsp:cNvSpPr/>
      </dsp:nvSpPr>
      <dsp:spPr>
        <a:xfrm>
          <a:off x="3277753" y="1881946"/>
          <a:ext cx="1445493" cy="144549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Education and Training Cluster</a:t>
          </a:r>
        </a:p>
      </dsp:txBody>
      <dsp:txXfrm>
        <a:off x="3489441" y="2093634"/>
        <a:ext cx="1022117" cy="1022117"/>
      </dsp:txXfrm>
    </dsp:sp>
    <dsp:sp modelId="{ED52ADC9-FDA9-4246-93A2-0BDCC0F40A32}">
      <dsp:nvSpPr>
        <dsp:cNvPr id="0" name=""/>
        <dsp:cNvSpPr/>
      </dsp:nvSpPr>
      <dsp:spPr>
        <a:xfrm rot="16200000">
          <a:off x="3847138" y="1355532"/>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3893147" y="1499834"/>
        <a:ext cx="214706" cy="294881"/>
      </dsp:txXfrm>
    </dsp:sp>
    <dsp:sp modelId="{6C5E6A68-838F-466D-A577-F9A135EA20E2}">
      <dsp:nvSpPr>
        <dsp:cNvPr id="0" name=""/>
        <dsp:cNvSpPr/>
      </dsp:nvSpPr>
      <dsp:spPr>
        <a:xfrm>
          <a:off x="3350028" y="2280"/>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hlinkClick xmlns:r="http://schemas.openxmlformats.org/officeDocument/2006/relationships" r:id="rId1"/>
            </a:rPr>
            <a:t>Teacher</a:t>
          </a:r>
          <a:endParaRPr lang="en-US" sz="1400" kern="1200" dirty="0">
            <a:latin typeface="Open Sans"/>
          </a:endParaRPr>
        </a:p>
      </dsp:txBody>
      <dsp:txXfrm>
        <a:off x="3540547" y="192799"/>
        <a:ext cx="919905" cy="919905"/>
      </dsp:txXfrm>
    </dsp:sp>
    <dsp:sp modelId="{E84560D2-6116-4736-BC9D-D64158CCCDEC}">
      <dsp:nvSpPr>
        <dsp:cNvPr id="0" name=""/>
        <dsp:cNvSpPr/>
      </dsp:nvSpPr>
      <dsp:spPr>
        <a:xfrm rot="19285714">
          <a:off x="4631649" y="1733333"/>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641687" y="1860312"/>
        <a:ext cx="214706" cy="294881"/>
      </dsp:txXfrm>
    </dsp:sp>
    <dsp:sp modelId="{A0AE163E-4D55-47B3-8D04-2F63461F5C10}">
      <dsp:nvSpPr>
        <dsp:cNvPr id="0" name=""/>
        <dsp:cNvSpPr/>
      </dsp:nvSpPr>
      <dsp:spPr>
        <a:xfrm>
          <a:off x="4876117" y="737206"/>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Principal</a:t>
          </a:r>
        </a:p>
      </dsp:txBody>
      <dsp:txXfrm>
        <a:off x="5066636" y="927725"/>
        <a:ext cx="919905" cy="919905"/>
      </dsp:txXfrm>
    </dsp:sp>
    <dsp:sp modelId="{FB17A9BC-6039-4D72-B090-72D6219DCD22}">
      <dsp:nvSpPr>
        <dsp:cNvPr id="0" name=""/>
        <dsp:cNvSpPr/>
      </dsp:nvSpPr>
      <dsp:spPr>
        <a:xfrm rot="771429">
          <a:off x="4825407" y="2582243"/>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826561" y="2670298"/>
        <a:ext cx="214706" cy="294881"/>
      </dsp:txXfrm>
    </dsp:sp>
    <dsp:sp modelId="{48779AA5-6D54-4F73-A6C5-9BB1DABDD809}">
      <dsp:nvSpPr>
        <dsp:cNvPr id="0" name=""/>
        <dsp:cNvSpPr/>
      </dsp:nvSpPr>
      <dsp:spPr>
        <a:xfrm>
          <a:off x="5253030" y="2388569"/>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Counseling</a:t>
          </a:r>
        </a:p>
      </dsp:txBody>
      <dsp:txXfrm>
        <a:off x="5443549" y="2579088"/>
        <a:ext cx="919905" cy="919905"/>
      </dsp:txXfrm>
    </dsp:sp>
    <dsp:sp modelId="{EB5576A7-6EB5-4528-A54F-3C08866FB45D}">
      <dsp:nvSpPr>
        <dsp:cNvPr id="0" name=""/>
        <dsp:cNvSpPr/>
      </dsp:nvSpPr>
      <dsp:spPr>
        <a:xfrm rot="3857143">
          <a:off x="4282509" y="3263016"/>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308555" y="3319857"/>
        <a:ext cx="214706" cy="294881"/>
      </dsp:txXfrm>
    </dsp:sp>
    <dsp:sp modelId="{262839B2-35E0-4B8F-9D64-1B39D47D7A54}">
      <dsp:nvSpPr>
        <dsp:cNvPr id="0" name=""/>
        <dsp:cNvSpPr/>
      </dsp:nvSpPr>
      <dsp:spPr>
        <a:xfrm>
          <a:off x="4196943" y="3712859"/>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Librarian</a:t>
          </a:r>
        </a:p>
      </dsp:txBody>
      <dsp:txXfrm>
        <a:off x="4387462" y="3903378"/>
        <a:ext cx="919905" cy="919905"/>
      </dsp:txXfrm>
    </dsp:sp>
    <dsp:sp modelId="{94A2436F-EFFC-442C-91F9-3109E11FB2A2}">
      <dsp:nvSpPr>
        <dsp:cNvPr id="0" name=""/>
        <dsp:cNvSpPr/>
      </dsp:nvSpPr>
      <dsp:spPr>
        <a:xfrm rot="6942857">
          <a:off x="3411767" y="3263016"/>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3477738" y="3319857"/>
        <a:ext cx="214706" cy="294881"/>
      </dsp:txXfrm>
    </dsp:sp>
    <dsp:sp modelId="{354AA29A-FDDC-460A-AA75-C2A0E6C4A3AC}">
      <dsp:nvSpPr>
        <dsp:cNvPr id="0" name=""/>
        <dsp:cNvSpPr/>
      </dsp:nvSpPr>
      <dsp:spPr>
        <a:xfrm>
          <a:off x="2503112" y="3712859"/>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Coaches</a:t>
          </a:r>
        </a:p>
      </dsp:txBody>
      <dsp:txXfrm>
        <a:off x="2693631" y="3903378"/>
        <a:ext cx="919905" cy="919905"/>
      </dsp:txXfrm>
    </dsp:sp>
    <dsp:sp modelId="{57C97AC6-0ADA-49D8-9813-887449C7289D}">
      <dsp:nvSpPr>
        <dsp:cNvPr id="0" name=""/>
        <dsp:cNvSpPr/>
      </dsp:nvSpPr>
      <dsp:spPr>
        <a:xfrm rot="10028571">
          <a:off x="2868869" y="2582243"/>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2959732" y="2670298"/>
        <a:ext cx="214706" cy="294881"/>
      </dsp:txXfrm>
    </dsp:sp>
    <dsp:sp modelId="{36D8D9D2-8A90-4151-8AD5-B46FA1C0F53D}">
      <dsp:nvSpPr>
        <dsp:cNvPr id="0" name=""/>
        <dsp:cNvSpPr/>
      </dsp:nvSpPr>
      <dsp:spPr>
        <a:xfrm>
          <a:off x="1447025" y="2388569"/>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Fitness Instructors</a:t>
          </a:r>
        </a:p>
      </dsp:txBody>
      <dsp:txXfrm>
        <a:off x="1637544" y="2579088"/>
        <a:ext cx="919905" cy="919905"/>
      </dsp:txXfrm>
    </dsp:sp>
    <dsp:sp modelId="{E48CB327-F588-4616-9E33-CF537B99F3BD}">
      <dsp:nvSpPr>
        <dsp:cNvPr id="0" name=""/>
        <dsp:cNvSpPr/>
      </dsp:nvSpPr>
      <dsp:spPr>
        <a:xfrm rot="13114286">
          <a:off x="3062627" y="1733333"/>
          <a:ext cx="306723" cy="491467"/>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3144606" y="1860312"/>
        <a:ext cx="214706" cy="294881"/>
      </dsp:txXfrm>
    </dsp:sp>
    <dsp:sp modelId="{CB45F440-84B8-40D4-9B5D-4856603E9A07}">
      <dsp:nvSpPr>
        <dsp:cNvPr id="0" name=""/>
        <dsp:cNvSpPr/>
      </dsp:nvSpPr>
      <dsp:spPr>
        <a:xfrm>
          <a:off x="1823938" y="737206"/>
          <a:ext cx="1300943" cy="1300943"/>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Audio Visual and Multimedia Specialists</a:t>
          </a:r>
        </a:p>
      </dsp:txBody>
      <dsp:txXfrm>
        <a:off x="2014457" y="927725"/>
        <a:ext cx="919905" cy="9199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656FA-94D0-4D4F-9C58-8B0EC7D44C16}">
      <dsp:nvSpPr>
        <dsp:cNvPr id="0" name=""/>
        <dsp:cNvSpPr/>
      </dsp:nvSpPr>
      <dsp:spPr>
        <a:xfrm>
          <a:off x="3031889" y="1828838"/>
          <a:ext cx="1403821" cy="1403821"/>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Hospitality and Tourism Cluster</a:t>
          </a:r>
        </a:p>
      </dsp:txBody>
      <dsp:txXfrm>
        <a:off x="3237474" y="2034423"/>
        <a:ext cx="992651" cy="992651"/>
      </dsp:txXfrm>
    </dsp:sp>
    <dsp:sp modelId="{ED52ADC9-FDA9-4246-93A2-0BDCC0F40A32}">
      <dsp:nvSpPr>
        <dsp:cNvPr id="0" name=""/>
        <dsp:cNvSpPr/>
      </dsp:nvSpPr>
      <dsp:spPr>
        <a:xfrm rot="16200000">
          <a:off x="3584476" y="1316898"/>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3629273" y="1457155"/>
        <a:ext cx="209053" cy="286379"/>
      </dsp:txXfrm>
    </dsp:sp>
    <dsp:sp modelId="{6C5E6A68-838F-466D-A577-F9A135EA20E2}">
      <dsp:nvSpPr>
        <dsp:cNvPr id="0" name=""/>
        <dsp:cNvSpPr/>
      </dsp:nvSpPr>
      <dsp:spPr>
        <a:xfrm>
          <a:off x="3102080" y="1913"/>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hlinkClick xmlns:r="http://schemas.openxmlformats.org/officeDocument/2006/relationships" r:id="rId1"/>
            </a:rPr>
            <a:t>Chef</a:t>
          </a:r>
          <a:endParaRPr lang="en-US" sz="1400" kern="1200" dirty="0">
            <a:latin typeface="Open Sans"/>
          </a:endParaRPr>
        </a:p>
      </dsp:txBody>
      <dsp:txXfrm>
        <a:off x="3287106" y="186939"/>
        <a:ext cx="893387" cy="893387"/>
      </dsp:txXfrm>
    </dsp:sp>
    <dsp:sp modelId="{BFFB4EA9-EA2F-403C-85B8-59DFD3EF6124}">
      <dsp:nvSpPr>
        <dsp:cNvPr id="0" name=""/>
        <dsp:cNvSpPr/>
      </dsp:nvSpPr>
      <dsp:spPr>
        <a:xfrm rot="19285714">
          <a:off x="4346919" y="1684071"/>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356692" y="1807461"/>
        <a:ext cx="209053" cy="286379"/>
      </dsp:txXfrm>
    </dsp:sp>
    <dsp:sp modelId="{B5C7ECA5-342D-4B43-94F5-D62A88593C1C}">
      <dsp:nvSpPr>
        <dsp:cNvPr id="0" name=""/>
        <dsp:cNvSpPr/>
      </dsp:nvSpPr>
      <dsp:spPr>
        <a:xfrm>
          <a:off x="4585305" y="71619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Event Planner</a:t>
          </a:r>
        </a:p>
      </dsp:txBody>
      <dsp:txXfrm>
        <a:off x="4770331" y="901223"/>
        <a:ext cx="893387" cy="893387"/>
      </dsp:txXfrm>
    </dsp:sp>
    <dsp:sp modelId="{E84560D2-6116-4736-BC9D-D64158CCCDEC}">
      <dsp:nvSpPr>
        <dsp:cNvPr id="0" name=""/>
        <dsp:cNvSpPr/>
      </dsp:nvSpPr>
      <dsp:spPr>
        <a:xfrm rot="771429">
          <a:off x="4535227" y="2509102"/>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536350" y="2594594"/>
        <a:ext cx="209053" cy="286379"/>
      </dsp:txXfrm>
    </dsp:sp>
    <dsp:sp modelId="{A0AE163E-4D55-47B3-8D04-2F63461F5C10}">
      <dsp:nvSpPr>
        <dsp:cNvPr id="0" name=""/>
        <dsp:cNvSpPr/>
      </dsp:nvSpPr>
      <dsp:spPr>
        <a:xfrm>
          <a:off x="4951631" y="232117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Janitorial Staff</a:t>
          </a:r>
        </a:p>
      </dsp:txBody>
      <dsp:txXfrm>
        <a:off x="5136657" y="2506203"/>
        <a:ext cx="893387" cy="893387"/>
      </dsp:txXfrm>
    </dsp:sp>
    <dsp:sp modelId="{FB17A9BC-6039-4D72-B090-72D6219DCD22}">
      <dsp:nvSpPr>
        <dsp:cNvPr id="0" name=""/>
        <dsp:cNvSpPr/>
      </dsp:nvSpPr>
      <dsp:spPr>
        <a:xfrm rot="3857143">
          <a:off x="4007600" y="3170725"/>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032960" y="3225824"/>
        <a:ext cx="209053" cy="286379"/>
      </dsp:txXfrm>
    </dsp:sp>
    <dsp:sp modelId="{48779AA5-6D54-4F73-A6C5-9BB1DABDD809}">
      <dsp:nvSpPr>
        <dsp:cNvPr id="0" name=""/>
        <dsp:cNvSpPr/>
      </dsp:nvSpPr>
      <dsp:spPr>
        <a:xfrm>
          <a:off x="3925208" y="3608272"/>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Gaming Dealer</a:t>
          </a:r>
        </a:p>
      </dsp:txBody>
      <dsp:txXfrm>
        <a:off x="4110234" y="3793298"/>
        <a:ext cx="893387" cy="893387"/>
      </dsp:txXfrm>
    </dsp:sp>
    <dsp:sp modelId="{EB5576A7-6EB5-4528-A54F-3C08866FB45D}">
      <dsp:nvSpPr>
        <dsp:cNvPr id="0" name=""/>
        <dsp:cNvSpPr/>
      </dsp:nvSpPr>
      <dsp:spPr>
        <a:xfrm rot="6942857">
          <a:off x="3161352" y="3170725"/>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3225586" y="3225824"/>
        <a:ext cx="209053" cy="286379"/>
      </dsp:txXfrm>
    </dsp:sp>
    <dsp:sp modelId="{262839B2-35E0-4B8F-9D64-1B39D47D7A54}">
      <dsp:nvSpPr>
        <dsp:cNvPr id="0" name=""/>
        <dsp:cNvSpPr/>
      </dsp:nvSpPr>
      <dsp:spPr>
        <a:xfrm>
          <a:off x="2278952" y="3608272"/>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Motion Picture Projectionist</a:t>
          </a:r>
        </a:p>
      </dsp:txBody>
      <dsp:txXfrm>
        <a:off x="2463978" y="3793298"/>
        <a:ext cx="893387" cy="893387"/>
      </dsp:txXfrm>
    </dsp:sp>
    <dsp:sp modelId="{45A93430-4CC2-4BEB-BE41-553ECB5FDEC7}">
      <dsp:nvSpPr>
        <dsp:cNvPr id="0" name=""/>
        <dsp:cNvSpPr/>
      </dsp:nvSpPr>
      <dsp:spPr>
        <a:xfrm rot="10028571">
          <a:off x="2633725" y="2509102"/>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2722196" y="2594594"/>
        <a:ext cx="209053" cy="286379"/>
      </dsp:txXfrm>
    </dsp:sp>
    <dsp:sp modelId="{775BD8A2-1FFB-498A-9A70-1A21E9A27A31}">
      <dsp:nvSpPr>
        <dsp:cNvPr id="0" name=""/>
        <dsp:cNvSpPr/>
      </dsp:nvSpPr>
      <dsp:spPr>
        <a:xfrm>
          <a:off x="1252528" y="232117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Animal Trainer</a:t>
          </a:r>
        </a:p>
      </dsp:txBody>
      <dsp:txXfrm>
        <a:off x="1437554" y="2506203"/>
        <a:ext cx="893387" cy="893387"/>
      </dsp:txXfrm>
    </dsp:sp>
    <dsp:sp modelId="{C4AFDBD1-D9C2-4887-BBBE-6D68063410B6}">
      <dsp:nvSpPr>
        <dsp:cNvPr id="0" name=""/>
        <dsp:cNvSpPr/>
      </dsp:nvSpPr>
      <dsp:spPr>
        <a:xfrm rot="13114286">
          <a:off x="2822033" y="1684071"/>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2901854" y="1807461"/>
        <a:ext cx="209053" cy="286379"/>
      </dsp:txXfrm>
    </dsp:sp>
    <dsp:sp modelId="{1BCF220A-1115-4AC3-BD16-D758291CAF10}">
      <dsp:nvSpPr>
        <dsp:cNvPr id="0" name=""/>
        <dsp:cNvSpPr/>
      </dsp:nvSpPr>
      <dsp:spPr>
        <a:xfrm>
          <a:off x="1618855" y="71619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Travel Agent</a:t>
          </a:r>
        </a:p>
      </dsp:txBody>
      <dsp:txXfrm>
        <a:off x="1803881" y="901223"/>
        <a:ext cx="893387" cy="8933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656FA-94D0-4D4F-9C58-8B0EC7D44C16}">
      <dsp:nvSpPr>
        <dsp:cNvPr id="0" name=""/>
        <dsp:cNvSpPr/>
      </dsp:nvSpPr>
      <dsp:spPr>
        <a:xfrm>
          <a:off x="3031889" y="1828838"/>
          <a:ext cx="1403821" cy="1403821"/>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Human Services Cluster</a:t>
          </a:r>
        </a:p>
      </dsp:txBody>
      <dsp:txXfrm>
        <a:off x="3237474" y="2034423"/>
        <a:ext cx="992651" cy="992651"/>
      </dsp:txXfrm>
    </dsp:sp>
    <dsp:sp modelId="{ED52ADC9-FDA9-4246-93A2-0BDCC0F40A32}">
      <dsp:nvSpPr>
        <dsp:cNvPr id="0" name=""/>
        <dsp:cNvSpPr/>
      </dsp:nvSpPr>
      <dsp:spPr>
        <a:xfrm rot="16200000">
          <a:off x="3584476" y="1316898"/>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3629273" y="1457155"/>
        <a:ext cx="209053" cy="286379"/>
      </dsp:txXfrm>
    </dsp:sp>
    <dsp:sp modelId="{6C5E6A68-838F-466D-A577-F9A135EA20E2}">
      <dsp:nvSpPr>
        <dsp:cNvPr id="0" name=""/>
        <dsp:cNvSpPr/>
      </dsp:nvSpPr>
      <dsp:spPr>
        <a:xfrm>
          <a:off x="3102080" y="1913"/>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Fashion Designer</a:t>
          </a:r>
        </a:p>
      </dsp:txBody>
      <dsp:txXfrm>
        <a:off x="3287106" y="186939"/>
        <a:ext cx="893387" cy="893387"/>
      </dsp:txXfrm>
    </dsp:sp>
    <dsp:sp modelId="{E84560D2-6116-4736-BC9D-D64158CCCDEC}">
      <dsp:nvSpPr>
        <dsp:cNvPr id="0" name=""/>
        <dsp:cNvSpPr/>
      </dsp:nvSpPr>
      <dsp:spPr>
        <a:xfrm rot="19285714">
          <a:off x="4346919" y="1684071"/>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356692" y="1807461"/>
        <a:ext cx="209053" cy="286379"/>
      </dsp:txXfrm>
    </dsp:sp>
    <dsp:sp modelId="{A0AE163E-4D55-47B3-8D04-2F63461F5C10}">
      <dsp:nvSpPr>
        <dsp:cNvPr id="0" name=""/>
        <dsp:cNvSpPr/>
      </dsp:nvSpPr>
      <dsp:spPr>
        <a:xfrm>
          <a:off x="4585305" y="71619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Loan Counselor</a:t>
          </a:r>
        </a:p>
      </dsp:txBody>
      <dsp:txXfrm>
        <a:off x="4770331" y="901223"/>
        <a:ext cx="893387" cy="893387"/>
      </dsp:txXfrm>
    </dsp:sp>
    <dsp:sp modelId="{FB17A9BC-6039-4D72-B090-72D6219DCD22}">
      <dsp:nvSpPr>
        <dsp:cNvPr id="0" name=""/>
        <dsp:cNvSpPr/>
      </dsp:nvSpPr>
      <dsp:spPr>
        <a:xfrm rot="771429">
          <a:off x="4535227" y="2509102"/>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536350" y="2594594"/>
        <a:ext cx="209053" cy="286379"/>
      </dsp:txXfrm>
    </dsp:sp>
    <dsp:sp modelId="{48779AA5-6D54-4F73-A6C5-9BB1DABDD809}">
      <dsp:nvSpPr>
        <dsp:cNvPr id="0" name=""/>
        <dsp:cNvSpPr/>
      </dsp:nvSpPr>
      <dsp:spPr>
        <a:xfrm>
          <a:off x="4951631" y="232117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Health Educator</a:t>
          </a:r>
        </a:p>
      </dsp:txBody>
      <dsp:txXfrm>
        <a:off x="5136657" y="2506203"/>
        <a:ext cx="893387" cy="893387"/>
      </dsp:txXfrm>
    </dsp:sp>
    <dsp:sp modelId="{EB5576A7-6EB5-4528-A54F-3C08866FB45D}">
      <dsp:nvSpPr>
        <dsp:cNvPr id="0" name=""/>
        <dsp:cNvSpPr/>
      </dsp:nvSpPr>
      <dsp:spPr>
        <a:xfrm rot="3857143">
          <a:off x="4007600" y="3170725"/>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a:off x="4032960" y="3225824"/>
        <a:ext cx="209053" cy="286379"/>
      </dsp:txXfrm>
    </dsp:sp>
    <dsp:sp modelId="{262839B2-35E0-4B8F-9D64-1B39D47D7A54}">
      <dsp:nvSpPr>
        <dsp:cNvPr id="0" name=""/>
        <dsp:cNvSpPr/>
      </dsp:nvSpPr>
      <dsp:spPr>
        <a:xfrm>
          <a:off x="3925208" y="3608272"/>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Preschool Teacher</a:t>
          </a:r>
        </a:p>
      </dsp:txBody>
      <dsp:txXfrm>
        <a:off x="4110234" y="3793298"/>
        <a:ext cx="893387" cy="893387"/>
      </dsp:txXfrm>
    </dsp:sp>
    <dsp:sp modelId="{BD01AF3C-A094-4B46-AD6B-C89DAB060875}">
      <dsp:nvSpPr>
        <dsp:cNvPr id="0" name=""/>
        <dsp:cNvSpPr/>
      </dsp:nvSpPr>
      <dsp:spPr>
        <a:xfrm rot="6942857">
          <a:off x="3161352" y="3170725"/>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3225586" y="3225824"/>
        <a:ext cx="209053" cy="286379"/>
      </dsp:txXfrm>
    </dsp:sp>
    <dsp:sp modelId="{B50FAC50-C5ED-4935-88BA-043F12EA919D}">
      <dsp:nvSpPr>
        <dsp:cNvPr id="0" name=""/>
        <dsp:cNvSpPr/>
      </dsp:nvSpPr>
      <dsp:spPr>
        <a:xfrm>
          <a:off x="2278952" y="3608272"/>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hlinkClick xmlns:r="http://schemas.openxmlformats.org/officeDocument/2006/relationships" r:id="rId1"/>
            </a:rPr>
            <a:t>Social Worker</a:t>
          </a:r>
          <a:endParaRPr lang="en-US" sz="1400" kern="1200" dirty="0">
            <a:latin typeface="Open Sans"/>
          </a:endParaRPr>
        </a:p>
      </dsp:txBody>
      <dsp:txXfrm>
        <a:off x="2463978" y="3793298"/>
        <a:ext cx="893387" cy="893387"/>
      </dsp:txXfrm>
    </dsp:sp>
    <dsp:sp modelId="{5CF263F3-7B66-4A9F-8CBD-4FDA34049E99}">
      <dsp:nvSpPr>
        <dsp:cNvPr id="0" name=""/>
        <dsp:cNvSpPr/>
      </dsp:nvSpPr>
      <dsp:spPr>
        <a:xfrm rot="10028571">
          <a:off x="2633725" y="2509102"/>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2722196" y="2594594"/>
        <a:ext cx="209053" cy="286379"/>
      </dsp:txXfrm>
    </dsp:sp>
    <dsp:sp modelId="{084157C8-6B2C-4E77-8D37-B237F0B4417B}">
      <dsp:nvSpPr>
        <dsp:cNvPr id="0" name=""/>
        <dsp:cNvSpPr/>
      </dsp:nvSpPr>
      <dsp:spPr>
        <a:xfrm>
          <a:off x="1252528" y="232117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Massage Therapist</a:t>
          </a:r>
        </a:p>
      </dsp:txBody>
      <dsp:txXfrm>
        <a:off x="1437554" y="2506203"/>
        <a:ext cx="893387" cy="893387"/>
      </dsp:txXfrm>
    </dsp:sp>
    <dsp:sp modelId="{A46062BD-AD2F-4226-B9D4-AC9479FB05FC}">
      <dsp:nvSpPr>
        <dsp:cNvPr id="0" name=""/>
        <dsp:cNvSpPr/>
      </dsp:nvSpPr>
      <dsp:spPr>
        <a:xfrm rot="13114286">
          <a:off x="2822033" y="1684071"/>
          <a:ext cx="298647" cy="477299"/>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Open Sans"/>
          </a:endParaRPr>
        </a:p>
      </dsp:txBody>
      <dsp:txXfrm rot="10800000">
        <a:off x="2901854" y="1807461"/>
        <a:ext cx="209053" cy="286379"/>
      </dsp:txXfrm>
    </dsp:sp>
    <dsp:sp modelId="{09BD5D64-FB45-4C58-BC94-CB5D8F76CECC}">
      <dsp:nvSpPr>
        <dsp:cNvPr id="0" name=""/>
        <dsp:cNvSpPr/>
      </dsp:nvSpPr>
      <dsp:spPr>
        <a:xfrm>
          <a:off x="1618855" y="716197"/>
          <a:ext cx="1263439" cy="1263439"/>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Open Sans"/>
            </a:rPr>
            <a:t>Marriage and Family Therapist</a:t>
          </a:r>
        </a:p>
      </dsp:txBody>
      <dsp:txXfrm>
        <a:off x="1803881" y="901223"/>
        <a:ext cx="893387" cy="89338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01-Dec-17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01-Dec-17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1471744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Education and Training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726144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910153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Hospitality and Tourism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3855826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337426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Hospitality and Tourism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706068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4116701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Hospitality and Tourism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888762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557504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Human Services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423538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2718741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Human Services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91636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1066375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Human Services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853255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Notes:</a:t>
            </a:r>
            <a:r>
              <a:rPr lang="en-US" baseline="0" dirty="0"/>
              <a:t> Discuss each term with the students. More terms can be found with the lesson material.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Ask the following question: How is a job and a career similar or different?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3450187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15160437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545944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Script:</a:t>
            </a:r>
            <a:r>
              <a:rPr lang="en-US" baseline="0" dirty="0"/>
              <a:t> There are several different careers within the Education and Training Cluster. </a:t>
            </a:r>
            <a:r>
              <a:rPr lang="en-US" dirty="0"/>
              <a:t>What other careers can you think of?</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42538421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27</a:t>
            </a:fld>
            <a:endParaRPr lang="en-US"/>
          </a:p>
        </p:txBody>
      </p:sp>
    </p:spTree>
    <p:extLst>
      <p:ext uri="{BB962C8B-B14F-4D97-AF65-F5344CB8AC3E}">
        <p14:creationId xmlns:p14="http://schemas.microsoft.com/office/powerpoint/2010/main" val="17023777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Script:</a:t>
            </a:r>
            <a:r>
              <a:rPr lang="en-US" baseline="0" dirty="0"/>
              <a:t> There are several different careers within the </a:t>
            </a:r>
            <a:r>
              <a:rPr lang="en-US" dirty="0"/>
              <a:t>Hospitality and Tourism Cluster</a:t>
            </a:r>
            <a:r>
              <a:rPr lang="en-US" baseline="0" dirty="0"/>
              <a:t>. </a:t>
            </a:r>
            <a:r>
              <a:rPr lang="en-US" dirty="0"/>
              <a:t>What other careers can you think of?</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28</a:t>
            </a:fld>
            <a:endParaRPr lang="en-US"/>
          </a:p>
        </p:txBody>
      </p:sp>
    </p:spTree>
    <p:extLst>
      <p:ext uri="{BB962C8B-B14F-4D97-AF65-F5344CB8AC3E}">
        <p14:creationId xmlns:p14="http://schemas.microsoft.com/office/powerpoint/2010/main" val="17233888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29</a:t>
            </a:fld>
            <a:endParaRPr lang="en-US"/>
          </a:p>
        </p:txBody>
      </p:sp>
    </p:spTree>
    <p:extLst>
      <p:ext uri="{BB962C8B-B14F-4D97-AF65-F5344CB8AC3E}">
        <p14:creationId xmlns:p14="http://schemas.microsoft.com/office/powerpoint/2010/main" val="165840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Notes: As each term appears on the screen, have students guess what each job entails. After students have made their guess out loud give students the correct answer located in the script of the PowerPoint™.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30</a:t>
            </a:fld>
            <a:endParaRPr lang="en-US"/>
          </a:p>
        </p:txBody>
      </p:sp>
    </p:spTree>
    <p:extLst>
      <p:ext uri="{BB962C8B-B14F-4D97-AF65-F5344CB8AC3E}">
        <p14:creationId xmlns:p14="http://schemas.microsoft.com/office/powerpoint/2010/main" val="682825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31</a:t>
            </a:fld>
            <a:endParaRPr lang="en-US"/>
          </a:p>
        </p:txBody>
      </p:sp>
    </p:spTree>
    <p:extLst>
      <p:ext uri="{BB962C8B-B14F-4D97-AF65-F5344CB8AC3E}">
        <p14:creationId xmlns:p14="http://schemas.microsoft.com/office/powerpoint/2010/main" val="867205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32</a:t>
            </a:fld>
            <a:endParaRPr lang="en-US"/>
          </a:p>
        </p:txBody>
      </p:sp>
    </p:spTree>
    <p:extLst>
      <p:ext uri="{BB962C8B-B14F-4D97-AF65-F5344CB8AC3E}">
        <p14:creationId xmlns:p14="http://schemas.microsoft.com/office/powerpoint/2010/main" val="2671608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85782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243412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Education and Training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628783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643022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This</a:t>
            </a:r>
            <a:r>
              <a:rPr lang="en-US" baseline="0" dirty="0"/>
              <a:t> career is located in the Education and Training Cluster. Who was right about their guess? (Short discussion about the answers.)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028357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Script: Try to guess what this job entails. We</a:t>
            </a:r>
            <a:r>
              <a:rPr lang="en-US" baseline="0" dirty="0"/>
              <a:t> will discuss each person’s job responsibilities in just a moment.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044483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Career Investigations</a:t>
            </a:r>
          </a:p>
        </p:txBody>
      </p:sp>
      <p:sp>
        <p:nvSpPr>
          <p:cNvPr id="2" name="Rectangle 1">
            <a:extLst>
              <a:ext uri="{FF2B5EF4-FFF2-40B4-BE49-F238E27FC236}">
                <a16:creationId xmlns:a16="http://schemas.microsoft.com/office/drawing/2014/main" id="{2A07615C-4435-4703-817A-B87EA43B7196}"/>
              </a:ext>
            </a:extLst>
          </p:cNvPr>
          <p:cNvSpPr/>
          <p:nvPr/>
        </p:nvSpPr>
        <p:spPr>
          <a:xfrm>
            <a:off x="4592896" y="3890865"/>
            <a:ext cx="3638240" cy="769441"/>
          </a:xfrm>
          <a:prstGeom prst="rect">
            <a:avLst/>
          </a:prstGeom>
        </p:spPr>
        <p:txBody>
          <a:bodyPr wrap="none">
            <a:spAutoFit/>
          </a:bodyPr>
          <a:lstStyle/>
          <a:p>
            <a:pPr>
              <a:defRPr/>
            </a:pPr>
            <a:r>
              <a:rPr lang="en-US" sz="4400" dirty="0">
                <a:solidFill>
                  <a:schemeClr val="accent2">
                    <a:lumMod val="60000"/>
                    <a:lumOff val="40000"/>
                  </a:schemeClr>
                </a:solidFill>
                <a:latin typeface="Open Sans"/>
              </a:rPr>
              <a:t>Career Portals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Recreation Worker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Conducts recreation activities with groups in public, private, or volunteer agencies or recreation facilities</a:t>
            </a:r>
          </a:p>
          <a:p>
            <a:pPr lvl="1"/>
            <a:r>
              <a:rPr lang="en-US" dirty="0"/>
              <a:t>Organizes and promotes activities, such as arts and crafts, sports, games, music, dramatics, social recreation, camping, and hobbies, taking into account the needs and interests of individual members</a:t>
            </a:r>
          </a:p>
        </p:txBody>
      </p:sp>
    </p:spTree>
    <p:extLst>
      <p:ext uri="{BB962C8B-B14F-4D97-AF65-F5344CB8AC3E}">
        <p14:creationId xmlns:p14="http://schemas.microsoft.com/office/powerpoint/2010/main" val="94611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Concierge</a:t>
            </a:r>
          </a:p>
          <a:p>
            <a:pPr lvl="1"/>
            <a:endParaRPr lang="en-US" dirty="0"/>
          </a:p>
        </p:txBody>
      </p:sp>
    </p:spTree>
    <p:extLst>
      <p:ext uri="{BB962C8B-B14F-4D97-AF65-F5344CB8AC3E}">
        <p14:creationId xmlns:p14="http://schemas.microsoft.com/office/powerpoint/2010/main" val="343047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Concierge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Assists patrons at hotel, apartment, or office building with personal services</a:t>
            </a:r>
          </a:p>
          <a:p>
            <a:pPr lvl="1"/>
            <a:r>
              <a:rPr lang="en-US" dirty="0"/>
              <a:t>May take messages, arrange or give advice on transportation, business services or entertainment, or monitor guest requests for housekeeping and maintenance</a:t>
            </a:r>
          </a:p>
        </p:txBody>
      </p:sp>
    </p:spTree>
    <p:extLst>
      <p:ext uri="{BB962C8B-B14F-4D97-AF65-F5344CB8AC3E}">
        <p14:creationId xmlns:p14="http://schemas.microsoft.com/office/powerpoint/2010/main" val="2553300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35772"/>
            <a:ext cx="10059452" cy="876300"/>
          </a:xfrm>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Slot Supervisor</a:t>
            </a:r>
          </a:p>
          <a:p>
            <a:pPr lvl="1"/>
            <a:endParaRPr lang="en-US" dirty="0"/>
          </a:p>
        </p:txBody>
      </p:sp>
    </p:spTree>
    <p:extLst>
      <p:ext uri="{BB962C8B-B14F-4D97-AF65-F5344CB8AC3E}">
        <p14:creationId xmlns:p14="http://schemas.microsoft.com/office/powerpoint/2010/main" val="360392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Slot Supervisor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Supervises and coordinates activities of slot department workers to provide service to patrons</a:t>
            </a:r>
          </a:p>
          <a:p>
            <a:pPr lvl="1"/>
            <a:r>
              <a:rPr lang="en-US" dirty="0"/>
              <a:t>Handles and settles complaints of players</a:t>
            </a:r>
          </a:p>
          <a:p>
            <a:pPr lvl="1"/>
            <a:r>
              <a:rPr lang="en-US" dirty="0"/>
              <a:t>Verifies and pays off jackpots</a:t>
            </a:r>
          </a:p>
          <a:p>
            <a:pPr lvl="1"/>
            <a:r>
              <a:rPr lang="en-US" dirty="0"/>
              <a:t>Resets slot machines after payoffs</a:t>
            </a:r>
          </a:p>
          <a:p>
            <a:pPr lvl="1"/>
            <a:r>
              <a:rPr lang="en-US" dirty="0"/>
              <a:t>Makes repairs or adjustments to slot machines or recommend removal of slot machines for repair</a:t>
            </a:r>
          </a:p>
          <a:p>
            <a:pPr lvl="1"/>
            <a:r>
              <a:rPr lang="en-US" dirty="0"/>
              <a:t>Reports hazards and enforce safety rules</a:t>
            </a:r>
          </a:p>
        </p:txBody>
      </p:sp>
    </p:spTree>
    <p:extLst>
      <p:ext uri="{BB962C8B-B14F-4D97-AF65-F5344CB8AC3E}">
        <p14:creationId xmlns:p14="http://schemas.microsoft.com/office/powerpoint/2010/main" val="2733921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Barista</a:t>
            </a:r>
          </a:p>
        </p:txBody>
      </p:sp>
    </p:spTree>
    <p:extLst>
      <p:ext uri="{BB962C8B-B14F-4D97-AF65-F5344CB8AC3E}">
        <p14:creationId xmlns:p14="http://schemas.microsoft.com/office/powerpoint/2010/main" val="372125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Barista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Prepares or serves specialty coffee or other beverages</a:t>
            </a:r>
          </a:p>
          <a:p>
            <a:pPr lvl="1"/>
            <a:r>
              <a:rPr lang="en-US" dirty="0"/>
              <a:t>Serves food such as baked goods or sandwiches to patrons</a:t>
            </a:r>
          </a:p>
        </p:txBody>
      </p:sp>
    </p:spTree>
    <p:extLst>
      <p:ext uri="{BB962C8B-B14F-4D97-AF65-F5344CB8AC3E}">
        <p14:creationId xmlns:p14="http://schemas.microsoft.com/office/powerpoint/2010/main" val="58925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Customer Service Representative</a:t>
            </a:r>
          </a:p>
        </p:txBody>
      </p:sp>
    </p:spTree>
    <p:extLst>
      <p:ext uri="{BB962C8B-B14F-4D97-AF65-F5344CB8AC3E}">
        <p14:creationId xmlns:p14="http://schemas.microsoft.com/office/powerpoint/2010/main" val="2210031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Customer Service Representative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Interacts with customers to provide information in response to inquiries about products and services and to handle and resolve complaints</a:t>
            </a:r>
          </a:p>
        </p:txBody>
      </p:sp>
    </p:spTree>
    <p:extLst>
      <p:ext uri="{BB962C8B-B14F-4D97-AF65-F5344CB8AC3E}">
        <p14:creationId xmlns:p14="http://schemas.microsoft.com/office/powerpoint/2010/main" val="1999781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Epidemiologist</a:t>
            </a:r>
          </a:p>
        </p:txBody>
      </p:sp>
    </p:spTree>
    <p:extLst>
      <p:ext uri="{BB962C8B-B14F-4D97-AF65-F5344CB8AC3E}">
        <p14:creationId xmlns:p14="http://schemas.microsoft.com/office/powerpoint/2010/main" val="181170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Epidemiologist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Investigates and describes the determinants and distribution of disease, disability, or health outcomes. </a:t>
            </a:r>
          </a:p>
          <a:p>
            <a:pPr lvl="1"/>
            <a:r>
              <a:rPr lang="en-US" dirty="0"/>
              <a:t>May develop the means for prevention and control.</a:t>
            </a:r>
          </a:p>
        </p:txBody>
      </p:sp>
    </p:spTree>
    <p:extLst>
      <p:ext uri="{BB962C8B-B14F-4D97-AF65-F5344CB8AC3E}">
        <p14:creationId xmlns:p14="http://schemas.microsoft.com/office/powerpoint/2010/main" val="1557058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Skin Care Specialist</a:t>
            </a:r>
          </a:p>
          <a:p>
            <a:endParaRPr lang="en-US" dirty="0"/>
          </a:p>
        </p:txBody>
      </p:sp>
    </p:spTree>
    <p:extLst>
      <p:ext uri="{BB962C8B-B14F-4D97-AF65-F5344CB8AC3E}">
        <p14:creationId xmlns:p14="http://schemas.microsoft.com/office/powerpoint/2010/main" val="162459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Skin Care Specialist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Provides skincare treatments to face and body to enhance an individual's appearance. </a:t>
            </a:r>
          </a:p>
          <a:p>
            <a:pPr lvl="1"/>
            <a:r>
              <a:rPr lang="en-US" dirty="0"/>
              <a:t>Includes electrologists and laser hair removal specialists.</a:t>
            </a:r>
          </a:p>
          <a:p>
            <a:pPr lvl="1"/>
            <a:endParaRPr lang="en-US" dirty="0"/>
          </a:p>
        </p:txBody>
      </p:sp>
    </p:spTree>
    <p:extLst>
      <p:ext uri="{BB962C8B-B14F-4D97-AF65-F5344CB8AC3E}">
        <p14:creationId xmlns:p14="http://schemas.microsoft.com/office/powerpoint/2010/main" val="4040842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Career: A lifelong journey as a person works to meet their earning, learning and living goals. A career continually changes as an individual grows through personal experiences, education and activities.</a:t>
            </a:r>
          </a:p>
          <a:p>
            <a:pPr lvl="1"/>
            <a:endParaRPr lang="en-US" dirty="0"/>
          </a:p>
          <a:p>
            <a:pPr lvl="1"/>
            <a:r>
              <a:rPr lang="en-US" dirty="0"/>
              <a:t>Career Cluster: A grouping of careers with similar skills or common themes based on industry grouping and all educational levels</a:t>
            </a:r>
          </a:p>
          <a:p>
            <a:pPr lvl="1"/>
            <a:endParaRPr lang="en-US" dirty="0"/>
          </a:p>
          <a:p>
            <a:pPr lvl="1"/>
            <a:r>
              <a:rPr lang="en-US" dirty="0"/>
              <a:t>Job: A specific duty, role, or function</a:t>
            </a:r>
          </a:p>
          <a:p>
            <a:pPr lvl="1"/>
            <a:endParaRPr lang="en-US" dirty="0"/>
          </a:p>
          <a:p>
            <a:pPr lvl="1"/>
            <a:endParaRPr lang="en-US" dirty="0"/>
          </a:p>
        </p:txBody>
      </p:sp>
    </p:spTree>
    <p:extLst>
      <p:ext uri="{BB962C8B-B14F-4D97-AF65-F5344CB8AC3E}">
        <p14:creationId xmlns:p14="http://schemas.microsoft.com/office/powerpoint/2010/main" val="2541771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Clusters</a:t>
            </a:r>
          </a:p>
        </p:txBody>
      </p:sp>
    </p:spTree>
    <p:extLst>
      <p:ext uri="{BB962C8B-B14F-4D97-AF65-F5344CB8AC3E}">
        <p14:creationId xmlns:p14="http://schemas.microsoft.com/office/powerpoint/2010/main" val="1775594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Administration and Administrative Support</a:t>
            </a:r>
          </a:p>
          <a:p>
            <a:pPr lvl="1"/>
            <a:r>
              <a:rPr lang="en-US" dirty="0"/>
              <a:t>Professional Support Services</a:t>
            </a:r>
          </a:p>
          <a:p>
            <a:pPr lvl="1"/>
            <a:r>
              <a:rPr lang="en-US" dirty="0"/>
              <a:t>Teaching and Training</a:t>
            </a:r>
          </a:p>
          <a:p>
            <a:pPr lvl="1"/>
            <a:endParaRPr lang="en-US" dirty="0"/>
          </a:p>
          <a:p>
            <a:pPr lvl="1"/>
            <a:endParaRPr lang="en-US" dirty="0"/>
          </a:p>
        </p:txBody>
      </p:sp>
    </p:spTree>
    <p:extLst>
      <p:ext uri="{BB962C8B-B14F-4D97-AF65-F5344CB8AC3E}">
        <p14:creationId xmlns:p14="http://schemas.microsoft.com/office/powerpoint/2010/main" val="3530783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 Careers</a:t>
            </a:r>
          </a:p>
        </p:txBody>
      </p:sp>
      <p:graphicFrame>
        <p:nvGraphicFramePr>
          <p:cNvPr id="4" name="Content Placeholder 5">
            <a:extLst>
              <a:ext uri="{FF2B5EF4-FFF2-40B4-BE49-F238E27FC236}">
                <a16:creationId xmlns:a16="http://schemas.microsoft.com/office/drawing/2014/main" id="{A9D6DD8F-9BC6-44A2-9731-946D06954BA4}"/>
              </a:ext>
            </a:extLst>
          </p:cNvPr>
          <p:cNvGraphicFramePr>
            <a:graphicFrameLocks/>
          </p:cNvGraphicFramePr>
          <p:nvPr>
            <p:extLst>
              <p:ext uri="{D42A27DB-BD31-4B8C-83A1-F6EECF244321}">
                <p14:modId xmlns:p14="http://schemas.microsoft.com/office/powerpoint/2010/main" val="558808584"/>
              </p:ext>
            </p:extLst>
          </p:nvPr>
        </p:nvGraphicFramePr>
        <p:xfrm>
          <a:off x="1943104" y="1434707"/>
          <a:ext cx="8001000" cy="5016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1785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Restaurants and Food/ Beverage Services</a:t>
            </a:r>
          </a:p>
          <a:p>
            <a:pPr lvl="1"/>
            <a:r>
              <a:rPr lang="en-US" dirty="0"/>
              <a:t>Lodging</a:t>
            </a:r>
          </a:p>
          <a:p>
            <a:pPr lvl="1"/>
            <a:r>
              <a:rPr lang="en-US" dirty="0"/>
              <a:t>Travel and Tourism</a:t>
            </a:r>
          </a:p>
          <a:p>
            <a:pPr lvl="1"/>
            <a:r>
              <a:rPr lang="en-US" dirty="0"/>
              <a:t>Recreation, Amusements, and Attractions</a:t>
            </a:r>
          </a:p>
        </p:txBody>
      </p:sp>
    </p:spTree>
    <p:extLst>
      <p:ext uri="{BB962C8B-B14F-4D97-AF65-F5344CB8AC3E}">
        <p14:creationId xmlns:p14="http://schemas.microsoft.com/office/powerpoint/2010/main" val="425800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 Careers</a:t>
            </a:r>
          </a:p>
        </p:txBody>
      </p:sp>
      <p:graphicFrame>
        <p:nvGraphicFramePr>
          <p:cNvPr id="4" name="Content Placeholder 5">
            <a:extLst>
              <a:ext uri="{FF2B5EF4-FFF2-40B4-BE49-F238E27FC236}">
                <a16:creationId xmlns:a16="http://schemas.microsoft.com/office/drawing/2014/main" id="{EEAE1CF8-0BAE-45A8-976B-89509DD06C29}"/>
              </a:ext>
            </a:extLst>
          </p:cNvPr>
          <p:cNvGraphicFramePr>
            <a:graphicFrameLocks/>
          </p:cNvGraphicFramePr>
          <p:nvPr>
            <p:extLst>
              <p:ext uri="{D42A27DB-BD31-4B8C-83A1-F6EECF244321}">
                <p14:modId xmlns:p14="http://schemas.microsoft.com/office/powerpoint/2010/main" val="3797746541"/>
              </p:ext>
            </p:extLst>
          </p:nvPr>
        </p:nvGraphicFramePr>
        <p:xfrm>
          <a:off x="2036590" y="1420420"/>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977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Consumer Services</a:t>
            </a:r>
          </a:p>
          <a:p>
            <a:pPr lvl="1"/>
            <a:r>
              <a:rPr lang="en-US" dirty="0"/>
              <a:t>Counseling and Mental Health Services</a:t>
            </a:r>
          </a:p>
          <a:p>
            <a:pPr lvl="1"/>
            <a:r>
              <a:rPr lang="en-US" dirty="0"/>
              <a:t>Early Childhood Development &amp; Services</a:t>
            </a:r>
          </a:p>
          <a:p>
            <a:pPr lvl="1"/>
            <a:r>
              <a:rPr lang="en-US" dirty="0"/>
              <a:t>Family and Community Services</a:t>
            </a:r>
          </a:p>
          <a:p>
            <a:pPr lvl="1"/>
            <a:r>
              <a:rPr lang="en-US" dirty="0"/>
              <a:t>Personal Care Services</a:t>
            </a:r>
          </a:p>
        </p:txBody>
      </p:sp>
    </p:spTree>
    <p:extLst>
      <p:ext uri="{BB962C8B-B14F-4D97-AF65-F5344CB8AC3E}">
        <p14:creationId xmlns:p14="http://schemas.microsoft.com/office/powerpoint/2010/main" val="166078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Anticipatory Set</a:t>
            </a:r>
          </a:p>
        </p:txBody>
      </p:sp>
    </p:spTree>
    <p:extLst>
      <p:ext uri="{BB962C8B-B14F-4D97-AF65-F5344CB8AC3E}">
        <p14:creationId xmlns:p14="http://schemas.microsoft.com/office/powerpoint/2010/main" val="2923985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 Careers</a:t>
            </a:r>
          </a:p>
        </p:txBody>
      </p:sp>
      <p:graphicFrame>
        <p:nvGraphicFramePr>
          <p:cNvPr id="6" name="Content Placeholder 5">
            <a:extLst>
              <a:ext uri="{FF2B5EF4-FFF2-40B4-BE49-F238E27FC236}">
                <a16:creationId xmlns:a16="http://schemas.microsoft.com/office/drawing/2014/main" id="{4D547D35-AF67-4F9A-BF57-69DBC4454629}"/>
              </a:ext>
            </a:extLst>
          </p:cNvPr>
          <p:cNvGraphicFramePr>
            <a:graphicFrameLocks noGrp="1"/>
          </p:cNvGraphicFramePr>
          <p:nvPr>
            <p:ph sz="quarter" idx="1"/>
            <p:extLst>
              <p:ext uri="{D42A27DB-BD31-4B8C-83A1-F6EECF244321}">
                <p14:modId xmlns:p14="http://schemas.microsoft.com/office/powerpoint/2010/main" val="1999588758"/>
              </p:ext>
            </p:extLst>
          </p:nvPr>
        </p:nvGraphicFramePr>
        <p:xfrm>
          <a:off x="2562225" y="1414463"/>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9574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825013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 Used with permission from Microsoft.</a:t>
            </a:r>
          </a:p>
          <a:p>
            <a:pPr lvl="1"/>
            <a:r>
              <a:rPr lang="en-US" sz="2000" dirty="0"/>
              <a:t>Videos:</a:t>
            </a:r>
          </a:p>
          <a:p>
            <a:pPr lvl="2"/>
            <a:r>
              <a:rPr lang="en-US" sz="2000" dirty="0"/>
              <a:t>National Center for O*NET Development. O*NET </a:t>
            </a:r>
            <a:r>
              <a:rPr lang="en-US" sz="2000" dirty="0" err="1"/>
              <a:t>OnLine</a:t>
            </a:r>
            <a:r>
              <a:rPr lang="en-US" sz="2000" dirty="0"/>
              <a:t> Help: </a:t>
            </a:r>
            <a:r>
              <a:rPr lang="en-US" sz="2000" dirty="0" err="1"/>
              <a:t>OnLine</a:t>
            </a:r>
            <a:r>
              <a:rPr lang="en-US" sz="2000" dirty="0"/>
              <a:t> Overview. O*NET </a:t>
            </a:r>
            <a:r>
              <a:rPr lang="en-US" sz="2000" dirty="0" err="1"/>
              <a:t>OnLine</a:t>
            </a:r>
            <a:r>
              <a:rPr lang="en-US" sz="2000" dirty="0"/>
              <a:t>. Retrieved April 7, 2013, from http://www.onetonline.org/help/online/</a:t>
            </a:r>
          </a:p>
          <a:p>
            <a:pPr lvl="2"/>
            <a:r>
              <a:rPr lang="en-US" sz="2000" dirty="0"/>
              <a:t>Thomas, J. (2013). Free educational videos. organized.. Retrieved from www.watchlearnknow.org</a:t>
            </a:r>
          </a:p>
          <a:p>
            <a:pPr marL="0" lvl="1" indent="0">
              <a:buNone/>
            </a:pPr>
            <a:r>
              <a:rPr lang="en-US" sz="2000" dirty="0"/>
              <a:t> </a:t>
            </a:r>
          </a:p>
        </p:txBody>
      </p:sp>
    </p:spTree>
    <p:extLst>
      <p:ext uri="{BB962C8B-B14F-4D97-AF65-F5344CB8AC3E}">
        <p14:creationId xmlns:p14="http://schemas.microsoft.com/office/powerpoint/2010/main" val="68064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604341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Distant Learning Coordinator</a:t>
            </a:r>
          </a:p>
        </p:txBody>
      </p:sp>
    </p:spTree>
    <p:extLst>
      <p:ext uri="{BB962C8B-B14F-4D97-AF65-F5344CB8AC3E}">
        <p14:creationId xmlns:p14="http://schemas.microsoft.com/office/powerpoint/2010/main" val="361709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Distant Learning Coordinator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Coordinates the day-to-day operations of distance learning programs and schedule courses</a:t>
            </a:r>
          </a:p>
        </p:txBody>
      </p:sp>
    </p:spTree>
    <p:extLst>
      <p:ext uri="{BB962C8B-B14F-4D97-AF65-F5344CB8AC3E}">
        <p14:creationId xmlns:p14="http://schemas.microsoft.com/office/powerpoint/2010/main" val="3345111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Instructional Designer and Technologist</a:t>
            </a:r>
          </a:p>
        </p:txBody>
      </p:sp>
    </p:spTree>
    <p:extLst>
      <p:ext uri="{BB962C8B-B14F-4D97-AF65-F5344CB8AC3E}">
        <p14:creationId xmlns:p14="http://schemas.microsoft.com/office/powerpoint/2010/main" val="2244146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60910"/>
            <a:ext cx="10059452" cy="876300"/>
          </a:xfrm>
        </p:spPr>
        <p:txBody>
          <a:bodyPr/>
          <a:lstStyle/>
          <a:p>
            <a:r>
              <a:rPr lang="en-US" dirty="0"/>
              <a:t>Instructional Designer and Technologist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Develops instructional materials and products and assists in the technology-based redesign of courses</a:t>
            </a:r>
          </a:p>
          <a:p>
            <a:pPr lvl="1"/>
            <a:r>
              <a:rPr lang="en-US" dirty="0"/>
              <a:t>Assists faculty in learning about, becoming proficient in, and applying instructional technology</a:t>
            </a:r>
          </a:p>
        </p:txBody>
      </p:sp>
    </p:spTree>
    <p:extLst>
      <p:ext uri="{BB962C8B-B14F-4D97-AF65-F5344CB8AC3E}">
        <p14:creationId xmlns:p14="http://schemas.microsoft.com/office/powerpoint/2010/main" val="2953659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does this person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Recreation Worker</a:t>
            </a:r>
          </a:p>
        </p:txBody>
      </p:sp>
    </p:spTree>
    <p:extLst>
      <p:ext uri="{BB962C8B-B14F-4D97-AF65-F5344CB8AC3E}">
        <p14:creationId xmlns:p14="http://schemas.microsoft.com/office/powerpoint/2010/main" val="303379676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787</TotalTime>
  <Words>1242</Words>
  <Application>Microsoft Office PowerPoint</Application>
  <PresentationFormat>Widescreen</PresentationFormat>
  <Paragraphs>164</Paragraphs>
  <Slides>32</Slides>
  <Notes>32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.AppleSystemUIFont</vt:lpstr>
      <vt:lpstr>Arial</vt:lpstr>
      <vt:lpstr>Calibri</vt:lpstr>
      <vt:lpstr>Open Sans</vt:lpstr>
      <vt:lpstr>Open Sans SemiBold</vt:lpstr>
      <vt:lpstr>2_Office Theme</vt:lpstr>
      <vt:lpstr>3_Office Theme</vt:lpstr>
      <vt:lpstr>Career Investigations</vt:lpstr>
      <vt:lpstr>PowerPoint Presentation</vt:lpstr>
      <vt:lpstr>Anticipatory Set</vt:lpstr>
      <vt:lpstr>Introduction</vt:lpstr>
      <vt:lpstr>What does this person do?</vt:lpstr>
      <vt:lpstr>Distant Learning Coordinator</vt:lpstr>
      <vt:lpstr>What does this person do?</vt:lpstr>
      <vt:lpstr>Instructional Designer and Technologist</vt:lpstr>
      <vt:lpstr>What does this person do?</vt:lpstr>
      <vt:lpstr>Recreation Worker</vt:lpstr>
      <vt:lpstr>What does this person do?</vt:lpstr>
      <vt:lpstr>Concierge</vt:lpstr>
      <vt:lpstr>What does this person do?</vt:lpstr>
      <vt:lpstr>Slot Supervisor</vt:lpstr>
      <vt:lpstr>What does this person do?</vt:lpstr>
      <vt:lpstr>Barista</vt:lpstr>
      <vt:lpstr>What does this person do?</vt:lpstr>
      <vt:lpstr>Customer Service Representative</vt:lpstr>
      <vt:lpstr>What does this person do?</vt:lpstr>
      <vt:lpstr>Epidemiologist</vt:lpstr>
      <vt:lpstr>What does this person do?</vt:lpstr>
      <vt:lpstr>Skin Care Specialist</vt:lpstr>
      <vt:lpstr>Terms</vt:lpstr>
      <vt:lpstr>Career Clusters</vt:lpstr>
      <vt:lpstr>Programs of Study</vt:lpstr>
      <vt:lpstr>Education and Training Careers</vt:lpstr>
      <vt:lpstr>Programs of Study</vt:lpstr>
      <vt:lpstr>Hospitality and Tourism Careers</vt:lpstr>
      <vt:lpstr>Programs of Study</vt:lpstr>
      <vt:lpstr>Human Services Careers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10</cp:revision>
  <cp:lastPrinted>2017-07-07T16:17:37Z</cp:lastPrinted>
  <dcterms:created xsi:type="dcterms:W3CDTF">2017-07-11T23:58:30Z</dcterms:created>
  <dcterms:modified xsi:type="dcterms:W3CDTF">2017-12-01T09:00:48Z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