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52"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7627431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ritter.tea.state.tx.us/rules/tac/chapter130/ch130e.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Child Development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Child development specialist</a:t>
            </a:r>
          </a:p>
          <a:p>
            <a:pPr lvl="2"/>
            <a:r>
              <a:rPr lang="en-US" sz="2400" dirty="0"/>
              <a:t>Child care director</a:t>
            </a:r>
          </a:p>
          <a:p>
            <a:pPr lvl="2"/>
            <a:r>
              <a:rPr lang="en-US" sz="2400" dirty="0"/>
              <a:t>Child care specialist</a:t>
            </a:r>
          </a:p>
          <a:p>
            <a:pPr lvl="2"/>
            <a:r>
              <a:rPr lang="en-US" sz="2400" dirty="0"/>
              <a:t>Child care director/owner</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r>
              <a:rPr lang="en-US" sz="2600" dirty="0">
                <a:solidFill>
                  <a:srgbClr val="000000"/>
                </a:solidFill>
                <a:latin typeface="Open Sans"/>
                <a:hlinkClick r:id="rId4"/>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child care provider</a:t>
            </a:r>
          </a:p>
          <a:p>
            <a:pPr lvl="1"/>
            <a:r>
              <a:rPr lang="en-US" dirty="0"/>
              <a:t>A child care specialist, etc.</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104</TotalTime>
  <Words>1090</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20</cp:revision>
  <cp:lastPrinted>2017-07-07T16:17:37Z</cp:lastPrinted>
  <dcterms:created xsi:type="dcterms:W3CDTF">2017-07-11T23:58:30Z</dcterms:created>
  <dcterms:modified xsi:type="dcterms:W3CDTF">2018-01-22T15:51:02Z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