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52"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8073973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Cosmetology 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Cosmetology instructor</a:t>
            </a:r>
          </a:p>
          <a:p>
            <a:pPr lvl="2"/>
            <a:r>
              <a:rPr lang="en-US" sz="2400" dirty="0"/>
              <a:t>Cosmetology student</a:t>
            </a:r>
          </a:p>
          <a:p>
            <a:pPr lvl="2"/>
            <a:r>
              <a:rPr lang="en-US" sz="2400" dirty="0"/>
              <a:t>Salon owner</a:t>
            </a:r>
          </a:p>
          <a:p>
            <a:pPr lvl="2"/>
            <a:r>
              <a:rPr lang="en-US" sz="2400" dirty="0"/>
              <a:t>Nail technician </a:t>
            </a:r>
          </a:p>
        </p:txBody>
      </p:sp>
    </p:spTree>
    <p:extLst>
      <p:ext uri="{BB962C8B-B14F-4D97-AF65-F5344CB8AC3E}">
        <p14:creationId xmlns:p14="http://schemas.microsoft.com/office/powerpoint/2010/main" val="1710949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cosmetologist</a:t>
            </a:r>
          </a:p>
          <a:p>
            <a:pPr lvl="1"/>
            <a:r>
              <a:rPr lang="en-US" dirty="0"/>
              <a:t>A salon owner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1078</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2018-01-03T20:30:27Z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