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0"/>
  </p:notesMasterIdLst>
  <p:handoutMasterIdLst>
    <p:handoutMasterId r:id="rId31"/>
  </p:handoutMasterIdLst>
  <p:sldIdLst>
    <p:sldId id="322" r:id="rId6"/>
    <p:sldId id="319" r:id="rId7"/>
    <p:sldId id="323" r:id="rId8"/>
    <p:sldId id="350" r:id="rId9"/>
    <p:sldId id="329" r:id="rId10"/>
    <p:sldId id="330" r:id="rId11"/>
    <p:sldId id="351" r:id="rId12"/>
    <p:sldId id="332" r:id="rId13"/>
    <p:sldId id="333"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56433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25875427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j.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ritter.tea.state.tx.us/rules/tac/chapter130/ch130e.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Counselling and Mental Health</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http://www.servicelearningtexas.org</a:t>
            </a:r>
          </a:p>
        </p:txBody>
      </p:sp>
    </p:spTree>
    <p:extLst>
      <p:ext uri="{BB962C8B-B14F-4D97-AF65-F5344CB8AC3E}">
        <p14:creationId xmlns:p14="http://schemas.microsoft.com/office/powerpoint/2010/main" val="3781320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Human Services</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Human Services Cluster</a:t>
            </a: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endParaRPr lang="en-US" sz="2600" dirty="0">
              <a:solidFill>
                <a:srgbClr val="000000"/>
              </a:solidFill>
              <a:latin typeface="Open Sans"/>
              <a:hlinkClick r:id="rId4"/>
            </a:endParaRPr>
          </a:p>
          <a:p>
            <a:pPr marL="0" lvl="1" defTabSz="914400">
              <a:spcBef>
                <a:spcPts val="1000"/>
              </a:spcBef>
              <a:buClr>
                <a:srgbClr val="C02033"/>
              </a:buClr>
            </a:pPr>
            <a:r>
              <a:rPr lang="en-US" sz="2600" dirty="0">
                <a:solidFill>
                  <a:srgbClr val="000000"/>
                </a:solidFill>
                <a:latin typeface="Open Sans"/>
                <a:hlinkClick r:id="rId4"/>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behavior disorder counselor</a:t>
            </a:r>
          </a:p>
          <a:p>
            <a:pPr lvl="1"/>
            <a:r>
              <a:rPr lang="en-US" dirty="0"/>
              <a:t>A clinical mental health counselor, etc.</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103</TotalTime>
  <Words>1053</Words>
  <Application>Microsoft Office PowerPoint</Application>
  <PresentationFormat>Widescreen</PresentationFormat>
  <Paragraphs>176</Paragraphs>
  <Slides>24</Slides>
  <Notes>23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18</cp:revision>
  <cp:lastPrinted>2017-07-07T16:17:37Z</cp:lastPrinted>
  <dcterms:created xsi:type="dcterms:W3CDTF">2017-07-11T23:58:30Z</dcterms:created>
  <dcterms:modified xsi:type="dcterms:W3CDTF">2018-01-22T15:46:08Z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