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7111" autoAdjust="0"/>
  </p:normalViewPr>
  <p:slideViewPr>
    <p:cSldViewPr snapToGrid="0">
      <p:cViewPr>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i.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ritter.tea.state.tx.us/rules/tac/chapter130/ch130e.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769441"/>
          </a:xfrm>
          <a:prstGeom prst="rect">
            <a:avLst/>
          </a:prstGeom>
        </p:spPr>
        <p:txBody>
          <a:bodyPr wrap="square">
            <a:spAutoFit/>
          </a:bodyPr>
          <a:lstStyle/>
          <a:p>
            <a:r>
              <a:rPr lang="en-US" sz="4400" dirty="0">
                <a:solidFill>
                  <a:schemeClr val="accent2">
                    <a:lumMod val="60000"/>
                    <a:lumOff val="40000"/>
                  </a:schemeClr>
                </a:solidFill>
                <a:latin typeface="Open Sans"/>
              </a:rPr>
              <a:t>Culinary Arts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culinary arts student</a:t>
            </a:r>
          </a:p>
          <a:p>
            <a:pPr lvl="2"/>
            <a:r>
              <a:rPr lang="en-US" sz="2400" dirty="0"/>
              <a:t>culinary arts instructor</a:t>
            </a:r>
          </a:p>
          <a:p>
            <a:pPr lvl="2"/>
            <a:r>
              <a:rPr lang="en-US" sz="2400" dirty="0"/>
              <a:t>culinary arts/entrepreneur</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Hospitality and Tourism</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Hospitality and Tourism Cluster</a:t>
            </a: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0" lvl="1" defTabSz="914400">
              <a:spcBef>
                <a:spcPts val="1000"/>
              </a:spcBef>
              <a:buClr>
                <a:srgbClr val="C02033"/>
              </a:buClr>
            </a:pPr>
            <a:endParaRPr lang="en-US" sz="2600" dirty="0">
              <a:solidFill>
                <a:srgbClr val="000000"/>
              </a:solidFill>
              <a:latin typeface="Open Sans"/>
              <a:hlinkClick r:id="rId4"/>
            </a:endParaRPr>
          </a:p>
          <a:p>
            <a:pPr marL="0" lvl="1" defTabSz="914400">
              <a:spcBef>
                <a:spcPts val="1000"/>
              </a:spcBef>
              <a:buClr>
                <a:srgbClr val="C02033"/>
              </a:buClr>
            </a:pPr>
            <a:endParaRPr lang="en-US" sz="2600" dirty="0">
              <a:solidFill>
                <a:srgbClr val="000000"/>
              </a:solidFill>
              <a:latin typeface="Open Sans"/>
              <a:hlinkClick r:id="rId4"/>
            </a:endParaRPr>
          </a:p>
          <a:p>
            <a:pPr marL="0" lvl="1" defTabSz="914400">
              <a:spcBef>
                <a:spcPts val="1000"/>
              </a:spcBef>
              <a:buClr>
                <a:srgbClr val="C02033"/>
              </a:buClr>
            </a:pPr>
            <a:r>
              <a:rPr lang="en-US" sz="2600" dirty="0">
                <a:solidFill>
                  <a:srgbClr val="000000"/>
                </a:solidFill>
                <a:latin typeface="Open Sans"/>
                <a:hlinkClick r:id="rId4"/>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chef</a:t>
            </a:r>
          </a:p>
          <a:p>
            <a:pPr lvl="1"/>
            <a:r>
              <a:rPr lang="en-US" dirty="0"/>
              <a:t>A chef-entrepreneur</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99</TotalTime>
  <Words>1081</Words>
  <Application>Microsoft Office PowerPoint</Application>
  <PresentationFormat>Widescreen</PresentationFormat>
  <Paragraphs>183</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15</cp:revision>
  <cp:lastPrinted>2017-07-07T16:17:37Z</cp:lastPrinted>
  <dcterms:created xsi:type="dcterms:W3CDTF">2017-07-11T23:58:30Z</dcterms:created>
  <dcterms:modified xsi:type="dcterms:W3CDTF">2018-01-22T14:38:18Z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