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52"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2418789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Dollars and Sense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Bank Teller</a:t>
            </a:r>
          </a:p>
          <a:p>
            <a:pPr lvl="2"/>
            <a:r>
              <a:rPr lang="en-US" sz="2400" dirty="0"/>
              <a:t>Chief Financial Officer</a:t>
            </a:r>
          </a:p>
          <a:p>
            <a:pPr lvl="2"/>
            <a:r>
              <a:rPr lang="en-US" sz="2400" dirty="0"/>
              <a:t>Corporate controller</a:t>
            </a:r>
          </a:p>
          <a:p>
            <a:pPr lvl="2"/>
            <a:r>
              <a:rPr lang="en-US" sz="2400" dirty="0"/>
              <a:t>Financial Analyst</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bank examiner</a:t>
            </a:r>
          </a:p>
          <a:p>
            <a:pPr lvl="1"/>
            <a:r>
              <a:rPr lang="en-US" dirty="0"/>
              <a:t>A financial counselor, etc.</a:t>
            </a:r>
          </a:p>
          <a:p>
            <a:pPr lvl="1"/>
            <a:r>
              <a:rPr lang="en-US" dirty="0"/>
              <a:t>A travel agent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105</TotalTime>
  <Words>1087</Words>
  <Application>Microsoft Office PowerPoint</Application>
  <PresentationFormat>Widescreen</PresentationFormat>
  <Paragraphs>185</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22</cp:revision>
  <cp:lastPrinted>2017-07-07T16:17:37Z</cp:lastPrinted>
  <dcterms:created xsi:type="dcterms:W3CDTF">2017-07-11T23:58:30Z</dcterms:created>
  <dcterms:modified xsi:type="dcterms:W3CDTF">2018-01-22T16:02:56Z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