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7111" autoAdjust="0"/>
  </p:normalViewPr>
  <p:slideViewPr>
    <p:cSldViewPr snapToGrid="0">
      <p:cViewPr>
        <p:scale>
          <a:sx n="33" d="100"/>
          <a:sy n="33" d="100"/>
        </p:scale>
        <p:origin x="1968" y="30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e.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2123658"/>
          </a:xfrm>
          <a:prstGeom prst="rect">
            <a:avLst/>
          </a:prstGeom>
        </p:spPr>
        <p:txBody>
          <a:bodyPr wrap="square">
            <a:spAutoFit/>
          </a:bodyPr>
          <a:lstStyle/>
          <a:p>
            <a:r>
              <a:rPr lang="en-US" sz="4400" dirty="0">
                <a:solidFill>
                  <a:schemeClr val="accent2">
                    <a:lumMod val="60000"/>
                    <a:lumOff val="40000"/>
                  </a:schemeClr>
                </a:solidFill>
                <a:latin typeface="Open Sans"/>
              </a:rPr>
              <a:t>Human Growth and Development in Education and Training </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Day care center employee</a:t>
            </a:r>
          </a:p>
          <a:p>
            <a:pPr lvl="2"/>
            <a:r>
              <a:rPr lang="en-US" sz="2400" dirty="0"/>
              <a:t>Senior citizen</a:t>
            </a:r>
          </a:p>
          <a:p>
            <a:pPr lvl="2"/>
            <a:r>
              <a:rPr lang="en-US" sz="2400" dirty="0"/>
              <a:t>Single father of two teenaged sons</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a:t>TEKS</a:t>
            </a:r>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Education and Training </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Education and Training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An elementary school counselor</a:t>
            </a:r>
          </a:p>
          <a:p>
            <a:pPr lvl="1"/>
            <a:r>
              <a:rPr lang="en-US" dirty="0"/>
              <a:t>A senior activity center manager</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108</TotalTime>
  <Words>1094</Words>
  <Application>Microsoft Office PowerPoint</Application>
  <PresentationFormat>Widescreen</PresentationFormat>
  <Paragraphs>183</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15</cp:revision>
  <cp:lastPrinted>2017-07-07T16:17:37Z</cp:lastPrinted>
  <dcterms:created xsi:type="dcterms:W3CDTF">2017-07-11T23:58:30Z</dcterms:created>
  <dcterms:modified xsi:type="dcterms:W3CDTF">2018-01-12T22:31:33Z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