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Interpersonal Studies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Working mother or father</a:t>
            </a:r>
          </a:p>
          <a:p>
            <a:pPr lvl="2"/>
            <a:r>
              <a:rPr lang="en-US" sz="2400" dirty="0"/>
              <a:t>Homeless shelter director </a:t>
            </a:r>
          </a:p>
          <a:p>
            <a:pPr lvl="2"/>
            <a:r>
              <a:rPr lang="en-US" sz="2400" dirty="0"/>
              <a:t>Child protective services </a:t>
            </a:r>
          </a:p>
          <a:p>
            <a:pPr lvl="2"/>
            <a:r>
              <a:rPr lang="en-US" sz="2400" dirty="0"/>
              <a:t>Family counselor</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school counselor </a:t>
            </a:r>
          </a:p>
          <a:p>
            <a:pPr lvl="1"/>
            <a:r>
              <a:rPr lang="en-US" dirty="0"/>
              <a:t>A child abuse counselor </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100</TotalTime>
  <Words>1084</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16</cp:revision>
  <cp:lastPrinted>2017-07-07T16:17:37Z</cp:lastPrinted>
  <dcterms:created xsi:type="dcterms:W3CDTF">2017-07-11T23:58:30Z</dcterms:created>
  <dcterms:modified xsi:type="dcterms:W3CDTF">2018-01-03T20:26:26Z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