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3" r:id="rId8"/>
    <p:sldId id="350" r:id="rId9"/>
    <p:sldId id="329" r:id="rId10"/>
    <p:sldId id="330" r:id="rId11"/>
    <p:sldId id="35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7111" autoAdjust="0"/>
  </p:normalViewPr>
  <p:slideViewPr>
    <p:cSldViewPr snapToGrid="0">
      <p:cViewPr varScale="1">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04-Jan-18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04-Jan-18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58754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5643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ideas for this project.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1990769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j.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1446550"/>
          </a:xfrm>
          <a:prstGeom prst="rect">
            <a:avLst/>
          </a:prstGeom>
        </p:spPr>
        <p:txBody>
          <a:bodyPr wrap="square">
            <a:spAutoFit/>
          </a:bodyPr>
          <a:lstStyle/>
          <a:p>
            <a:r>
              <a:rPr lang="en-US" sz="4400" dirty="0">
                <a:solidFill>
                  <a:schemeClr val="accent2">
                    <a:lumMod val="60000"/>
                    <a:lumOff val="40000"/>
                  </a:schemeClr>
                </a:solidFill>
                <a:latin typeface="Open Sans"/>
              </a:rPr>
              <a:t>Lifetime Nutrition and Wellness</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Diary/Journal Entries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week detailed diary or journal entries from the viewpoint of a…</a:t>
            </a:r>
          </a:p>
          <a:p>
            <a:pPr lvl="2"/>
            <a:r>
              <a:rPr lang="en-US" sz="2400" dirty="0"/>
              <a:t>Lifetime Nutrition and Wellness instructor</a:t>
            </a:r>
          </a:p>
          <a:p>
            <a:pPr lvl="2"/>
            <a:r>
              <a:rPr lang="en-US" sz="2400" dirty="0"/>
              <a:t>Lifetime Nutrition and Wellness student</a:t>
            </a:r>
          </a:p>
          <a:p>
            <a:pPr lvl="2"/>
            <a:r>
              <a:rPr lang="en-US" sz="2400" dirty="0"/>
              <a:t>Registered dietitian</a:t>
            </a:r>
          </a:p>
          <a:p>
            <a:pPr lvl="2"/>
            <a:r>
              <a:rPr lang="en-US" sz="2400" dirty="0"/>
              <a:t>Nutritionist </a:t>
            </a:r>
          </a:p>
        </p:txBody>
      </p:sp>
    </p:spTree>
    <p:extLst>
      <p:ext uri="{BB962C8B-B14F-4D97-AF65-F5344CB8AC3E}">
        <p14:creationId xmlns:p14="http://schemas.microsoft.com/office/powerpoint/2010/main" val="199474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http://rolla.k12.mo.us/fileadmin/rpsweb/home/RTIRTC/SkillsUSA_Tech_Standards_-_Skills/Occupationally_Related/Entrepreneurship.pdf </a:t>
            </a:r>
          </a:p>
        </p:txBody>
      </p:sp>
    </p:spTree>
    <p:extLst>
      <p:ext uri="{BB962C8B-B14F-4D97-AF65-F5344CB8AC3E}">
        <p14:creationId xmlns:p14="http://schemas.microsoft.com/office/powerpoint/2010/main" val="168953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Human Services</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Human Services Cluster</a:t>
            </a: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r>
              <a:rPr lang="en-US" sz="2600" dirty="0">
                <a:solidFill>
                  <a:srgbClr val="000000"/>
                </a:solidFill>
                <a:latin typeface="Open Sans"/>
                <a:hlinkClick r:id="rId3"/>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registered dietitian</a:t>
            </a:r>
          </a:p>
          <a:p>
            <a:pPr lvl="1"/>
            <a:r>
              <a:rPr lang="en-US" dirty="0"/>
              <a:t>A personal trainer </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48140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99</TotalTime>
  <Words>1086</Words>
  <Application>Microsoft Office PowerPoint</Application>
  <PresentationFormat>Widescreen</PresentationFormat>
  <Paragraphs>184</Paragraphs>
  <Slides>25</Slides>
  <Notes>24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Diary/Journal Entries</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15</cp:revision>
  <cp:lastPrinted>2017-07-07T16:17:37Z</cp:lastPrinted>
  <dcterms:created xsi:type="dcterms:W3CDTF">2017-07-11T23:58:30Z</dcterms:created>
  <dcterms:modified xsi:type="dcterms:W3CDTF">2018-01-03T20:20:45Z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