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Lifetime Nutrition and Wellness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Lifetime Nutrition and Wellness instructor</a:t>
            </a:r>
          </a:p>
          <a:p>
            <a:pPr lvl="2"/>
            <a:r>
              <a:rPr lang="en-US" sz="2400" dirty="0"/>
              <a:t>Lifetime Nutrition and Wellness student</a:t>
            </a:r>
          </a:p>
          <a:p>
            <a:pPr lvl="2"/>
            <a:r>
              <a:rPr lang="en-US" sz="2400" dirty="0"/>
              <a:t>Registered dietitian</a:t>
            </a:r>
          </a:p>
          <a:p>
            <a:pPr lvl="2"/>
            <a:r>
              <a:rPr lang="en-US" sz="2400" dirty="0"/>
              <a:t>Nutritionist </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registered dietitian</a:t>
            </a:r>
          </a:p>
          <a:p>
            <a:pPr lvl="1"/>
            <a:r>
              <a:rPr lang="en-US" dirty="0"/>
              <a:t>A personal trainer </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99</TotalTime>
  <Words>1086</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2018-01-03T20:20:45Z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