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5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7111" autoAdjust="0"/>
  </p:normalViewPr>
  <p:slideViewPr>
    <p:cSldViewPr snapToGrid="0">
      <p:cViewPr varScale="1">
        <p:scale>
          <a:sx n="58" d="100"/>
          <a:sy n="58" d="100"/>
        </p:scale>
        <p:origin x="1670" y="43"/>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2/6/2018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2/6/2018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72390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199076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hyperlink" Target="http://rolla.k12.mo.us/fileadmin/rpsweb/home/RTIRTC/SkillsUSA_Tech_Standards_-_Skills/Occupationally_Related/Entrepreneurship.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i.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769441"/>
          </a:xfrm>
          <a:prstGeom prst="rect">
            <a:avLst/>
          </a:prstGeom>
        </p:spPr>
        <p:txBody>
          <a:bodyPr wrap="square">
            <a:spAutoFit/>
          </a:bodyPr>
          <a:lstStyle/>
          <a:p>
            <a:r>
              <a:rPr lang="en-US" sz="4400" dirty="0">
                <a:solidFill>
                  <a:schemeClr val="accent2">
                    <a:lumMod val="60000"/>
                    <a:lumOff val="40000"/>
                  </a:schemeClr>
                </a:solidFill>
                <a:latin typeface="Open Sans"/>
              </a:rPr>
              <a:t>Operations of Restaurants</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Restaurant management student</a:t>
            </a:r>
          </a:p>
          <a:p>
            <a:pPr lvl="2"/>
            <a:r>
              <a:rPr lang="en-US" sz="2400" dirty="0"/>
              <a:t>Restaurant management instructor</a:t>
            </a:r>
          </a:p>
          <a:p>
            <a:pPr lvl="2"/>
            <a:r>
              <a:rPr lang="en-US" sz="2400" dirty="0"/>
              <a:t>Restaurant owner</a:t>
            </a:r>
          </a:p>
          <a:p>
            <a:pPr lvl="2"/>
            <a:r>
              <a:rPr lang="en-US" sz="2400" dirty="0"/>
              <a:t>Server</a:t>
            </a:r>
          </a:p>
        </p:txBody>
      </p:sp>
    </p:spTree>
    <p:extLst>
      <p:ext uri="{BB962C8B-B14F-4D97-AF65-F5344CB8AC3E}">
        <p14:creationId xmlns:p14="http://schemas.microsoft.com/office/powerpoint/2010/main" val="199474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a:t>
            </a:r>
            <a:r>
              <a:rPr lang="en-US" dirty="0">
                <a:hlinkClick r:id="rId4"/>
              </a:rPr>
              <a:t>http://rolla.k12.mo.us/fileadmin/rpsweb/home/RTIRTC/SkillsUSA_Tech_Standards_-_Skills/Occupationally_Related/Entrepreneurship.pdf</a:t>
            </a:r>
            <a:endParaRPr lang="en-US" dirty="0"/>
          </a:p>
          <a:p>
            <a:pPr marL="0" lvl="1" indent="0">
              <a:buNone/>
            </a:pPr>
            <a:endParaRPr lang="en-US" dirty="0"/>
          </a:p>
          <a:p>
            <a:pPr lvl="1"/>
            <a:endParaRPr lang="en-US" dirty="0"/>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Hospitality and Tourism </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Hospitality and Tourism Cluster</a:t>
            </a: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r>
              <a:rPr lang="en-US" sz="2600" dirty="0">
                <a:solidFill>
                  <a:srgbClr val="000000"/>
                </a:solidFill>
                <a:latin typeface="Open Sans"/>
                <a:hlinkClick r:id="rId3"/>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restaurant manager</a:t>
            </a:r>
          </a:p>
          <a:p>
            <a:pPr lvl="1"/>
            <a:r>
              <a:rPr lang="en-US" dirty="0"/>
              <a:t>A server</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1595108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schemas.microsoft.com/office/infopath/2007/PartnerControls"/>
    <ds:schemaRef ds:uri="http://purl.org/dc/terms/"/>
    <ds:schemaRef ds:uri="http://schemas.microsoft.com/office/2006/metadata/properties"/>
    <ds:schemaRef ds:uri="http://www.w3.org/XML/1998/namespace"/>
    <ds:schemaRef ds:uri="56ea17bb-c96d-4826-b465-01eec0dd23dd"/>
    <ds:schemaRef ds:uri="05d88611-e516-4d1a-b12e-39107e78b3d0"/>
    <ds:schemaRef ds:uri="http://schemas.microsoft.com/office/2006/documentManagement/types"/>
    <ds:schemaRef ds:uri="http://purl.org/dc/dcmitype/"/>
    <ds:schemaRef ds:uri="http://schemas.openxmlformats.org/package/2006/metadata/core-properties"/>
    <ds:schemaRef ds:uri="http://schemas.microsoft.com/sharepoint/v3"/>
    <ds:schemaRef ds:uri="http://purl.org/dc/elements/1.1/"/>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119</TotalTime>
  <Words>1082</Words>
  <Application>Microsoft Office PowerPoint</Application>
  <PresentationFormat>Widescreen</PresentationFormat>
  <Paragraphs>184</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Donna McGuire</cp:lastModifiedBy>
  <cp:revision>17</cp:revision>
  <cp:lastPrinted>2017-07-07T16:17:37Z</cp:lastPrinted>
  <dcterms:created xsi:type="dcterms:W3CDTF">2017-07-11T23:58:30Z</dcterms:created>
  <dcterms:modified xsi:type="dcterms:W3CDTF">2018-02-06T19:52:31Z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