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Practicum in Hospitality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Practicum in hospitality services student</a:t>
            </a:r>
          </a:p>
          <a:p>
            <a:pPr lvl="2"/>
            <a:r>
              <a:rPr lang="en-US" sz="2400" dirty="0"/>
              <a:t>Practicum in hospitality services instructor</a:t>
            </a:r>
          </a:p>
          <a:p>
            <a:pPr lvl="2"/>
            <a:r>
              <a:rPr lang="en-US" sz="2400" dirty="0"/>
              <a:t>Hotel manager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hotel manager</a:t>
            </a:r>
          </a:p>
          <a:p>
            <a:pPr lvl="1"/>
            <a:r>
              <a:rPr lang="en-US" dirty="0"/>
              <a:t>A front desk guest services</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1089</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2018-01-22T15:04:37Z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