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handoutMasterIdLst>
    <p:handoutMasterId r:id="rId31"/>
  </p:handoutMasterIdLst>
  <p:sldIdLst>
    <p:sldId id="322" r:id="rId6"/>
    <p:sldId id="319" r:id="rId7"/>
    <p:sldId id="323" r:id="rId8"/>
    <p:sldId id="350" r:id="rId9"/>
    <p:sldId id="329" r:id="rId10"/>
    <p:sldId id="330" r:id="rId11"/>
    <p:sldId id="351" r:id="rId12"/>
    <p:sldId id="332" r:id="rId13"/>
    <p:sldId id="333"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587542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Practicum in Human Services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 account finance officer</a:t>
            </a:r>
          </a:p>
          <a:p>
            <a:pPr lvl="1"/>
            <a:r>
              <a:rPr lang="en-US" dirty="0"/>
              <a:t>A social service worker, etc.</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102</TotalTime>
  <Words>1052</Words>
  <Application>Microsoft Office PowerPoint</Application>
  <PresentationFormat>Widescreen</PresentationFormat>
  <Paragraphs>176</Paragraphs>
  <Slides>24</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17</cp:revision>
  <cp:lastPrinted>2017-07-07T16:17:37Z</cp:lastPrinted>
  <dcterms:created xsi:type="dcterms:W3CDTF">2017-07-11T23:58:30Z</dcterms:created>
  <dcterms:modified xsi:type="dcterms:W3CDTF">2018-01-22T15:43:15Z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