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Travel and Tourism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Travel and tourism management student</a:t>
            </a:r>
          </a:p>
          <a:p>
            <a:pPr lvl="2"/>
            <a:r>
              <a:rPr lang="en-US" sz="2400" dirty="0"/>
              <a:t>Travel and tourism management instructor</a:t>
            </a:r>
          </a:p>
          <a:p>
            <a:pPr lvl="2"/>
            <a:r>
              <a:rPr lang="en-US" sz="2400" dirty="0"/>
              <a:t>Travel agent</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travel guide</a:t>
            </a:r>
          </a:p>
          <a:p>
            <a:pPr lvl="1"/>
            <a:r>
              <a:rPr lang="en-US" dirty="0"/>
              <a:t>A travel agent</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1087</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2018-01-22T15:00:50Z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