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i.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1446550"/>
          </a:xfrm>
          <a:prstGeom prst="rect">
            <a:avLst/>
          </a:prstGeom>
        </p:spPr>
        <p:txBody>
          <a:bodyPr wrap="square">
            <a:spAutoFit/>
          </a:bodyPr>
          <a:lstStyle/>
          <a:p>
            <a:r>
              <a:rPr lang="en-US" sz="4400" dirty="0">
                <a:solidFill>
                  <a:schemeClr val="accent2">
                    <a:lumMod val="60000"/>
                    <a:lumOff val="40000"/>
                  </a:schemeClr>
                </a:solidFill>
                <a:latin typeface="Open Sans"/>
              </a:rPr>
              <a:t>Travel and Tourism Management</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Travel and tourism management student</a:t>
            </a:r>
          </a:p>
          <a:p>
            <a:pPr lvl="2"/>
            <a:r>
              <a:rPr lang="en-US" sz="2400" dirty="0"/>
              <a:t>Travel and tourism management instructor</a:t>
            </a:r>
          </a:p>
          <a:p>
            <a:pPr lvl="2"/>
            <a:r>
              <a:rPr lang="en-US" sz="2400" dirty="0"/>
              <a:t>Travel agent</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Hospitality and Tourism</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Hospitality and Tourism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travel guide</a:t>
            </a:r>
          </a:p>
          <a:p>
            <a:pPr lvl="1"/>
            <a:r>
              <a:rPr lang="en-US" dirty="0"/>
              <a:t>A travel agent</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100</TotalTime>
  <Words>1087</Words>
  <Application>Microsoft Office PowerPoint</Application>
  <PresentationFormat>Widescreen</PresentationFormat>
  <Paragraphs>183</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15</cp:revision>
  <cp:lastPrinted>2017-07-07T16:17:37Z</cp:lastPrinted>
  <dcterms:created xsi:type="dcterms:W3CDTF">2017-07-11T23:58:30Z</dcterms:created>
  <dcterms:modified xsi:type="dcterms:W3CDTF">2018-01-22T15:00:50Z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