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2"/>
  </p:sldMasterIdLst>
  <p:notesMasterIdLst>
    <p:notesMasterId r:id="rId23"/>
  </p:notesMasterIdLst>
  <p:handoutMasterIdLst>
    <p:handoutMasterId r:id="rId24"/>
  </p:handoutMasterIdLst>
  <p:sldIdLst>
    <p:sldId id="265" r:id="rId3"/>
    <p:sldId id="270" r:id="rId4"/>
    <p:sldId id="271" r:id="rId5"/>
    <p:sldId id="280" r:id="rId6"/>
    <p:sldId id="291" r:id="rId7"/>
    <p:sldId id="292" r:id="rId8"/>
    <p:sldId id="293" r:id="rId9"/>
    <p:sldId id="273" r:id="rId10"/>
    <p:sldId id="278" r:id="rId11"/>
    <p:sldId id="294" r:id="rId12"/>
    <p:sldId id="290" r:id="rId13"/>
    <p:sldId id="288" r:id="rId14"/>
    <p:sldId id="289" r:id="rId15"/>
    <p:sldId id="275" r:id="rId16"/>
    <p:sldId id="284" r:id="rId17"/>
    <p:sldId id="285" r:id="rId18"/>
    <p:sldId id="286" r:id="rId19"/>
    <p:sldId id="274"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4486" autoAdjust="0"/>
  </p:normalViewPr>
  <p:slideViewPr>
    <p:cSldViewPr snapToGrid="0" showGuides="1">
      <p:cViewPr varScale="1">
        <p:scale>
          <a:sx n="57" d="100"/>
          <a:sy n="57" d="100"/>
        </p:scale>
        <p:origin x="1176" y="60"/>
      </p:cViewPr>
      <p:guideLst>
        <p:guide orient="horz" pos="2160"/>
        <p:guide pos="3840"/>
      </p:guideLst>
    </p:cSldViewPr>
  </p:slideViewPr>
  <p:notesTextViewPr>
    <p:cViewPr>
      <p:scale>
        <a:sx n="1" d="1"/>
        <a:sy n="1" d="1"/>
      </p:scale>
      <p:origin x="0" y="0"/>
    </p:cViewPr>
  </p:notesTextViewPr>
  <p:sorterViewPr>
    <p:cViewPr>
      <p:scale>
        <a:sx n="100" d="100"/>
        <a:sy n="100" d="100"/>
      </p:scale>
      <p:origin x="0" y="-6666"/>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_rels/data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46EFF1-171A-4395-9601-2905B13D39B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C0A35F5-D869-483A-860D-5E9177DB7B4A}">
      <dgm:prSet phldrT="[Text]"/>
      <dgm:spPr/>
      <dgm:t>
        <a:bodyPr/>
        <a:lstStyle/>
        <a:p>
          <a:r>
            <a:rPr lang="en-US" dirty="0" smtClean="0"/>
            <a:t>Commitment</a:t>
          </a:r>
          <a:endParaRPr lang="en-US" dirty="0"/>
        </a:p>
      </dgm:t>
    </dgm:pt>
    <dgm:pt modelId="{6136C345-2736-476A-A8A8-49094F85DA85}" type="parTrans" cxnId="{9179CAE9-31B1-4A67-8F18-8E6657234DBC}">
      <dgm:prSet/>
      <dgm:spPr/>
      <dgm:t>
        <a:bodyPr/>
        <a:lstStyle/>
        <a:p>
          <a:endParaRPr lang="en-US"/>
        </a:p>
      </dgm:t>
    </dgm:pt>
    <dgm:pt modelId="{72BFE5BB-1D25-4038-9F88-412D5BCB7B0E}" type="sibTrans" cxnId="{9179CAE9-31B1-4A67-8F18-8E6657234DBC}">
      <dgm:prSet/>
      <dgm:spPr/>
      <dgm:t>
        <a:bodyPr/>
        <a:lstStyle/>
        <a:p>
          <a:endParaRPr lang="en-US"/>
        </a:p>
      </dgm:t>
    </dgm:pt>
    <dgm:pt modelId="{EAB6C7A7-209D-43A8-BBE8-FD0F5DB933E8}">
      <dgm:prSet phldrT="[Text]" custT="1"/>
      <dgm:spPr/>
      <dgm:t>
        <a:bodyPr/>
        <a:lstStyle/>
        <a:p>
          <a:r>
            <a:rPr lang="en-US" sz="1600" b="1" baseline="0" dirty="0" smtClean="0"/>
            <a:t>The dedication you show to doing something</a:t>
          </a:r>
          <a:endParaRPr lang="en-US" sz="1600" b="1" dirty="0"/>
        </a:p>
      </dgm:t>
    </dgm:pt>
    <dgm:pt modelId="{97087970-0C11-426F-9EC5-942B3B7383E2}" type="parTrans" cxnId="{FCA2320B-05F8-4CEB-9221-B53EE62D620E}">
      <dgm:prSet/>
      <dgm:spPr/>
      <dgm:t>
        <a:bodyPr/>
        <a:lstStyle/>
        <a:p>
          <a:endParaRPr lang="en-US"/>
        </a:p>
      </dgm:t>
    </dgm:pt>
    <dgm:pt modelId="{13824EE0-D941-44D4-ACD1-4ED241005FE6}" type="sibTrans" cxnId="{FCA2320B-05F8-4CEB-9221-B53EE62D620E}">
      <dgm:prSet/>
      <dgm:spPr/>
      <dgm:t>
        <a:bodyPr/>
        <a:lstStyle/>
        <a:p>
          <a:endParaRPr lang="en-US"/>
        </a:p>
      </dgm:t>
    </dgm:pt>
    <dgm:pt modelId="{2E201FBC-2E71-45CA-85F2-BBEA66F22710}">
      <dgm:prSet phldrT="[Text]"/>
      <dgm:spPr/>
      <dgm:t>
        <a:bodyPr/>
        <a:lstStyle/>
        <a:p>
          <a:r>
            <a:rPr lang="en-US" dirty="0" smtClean="0"/>
            <a:t>Flexibility</a:t>
          </a:r>
          <a:endParaRPr lang="en-US" dirty="0"/>
        </a:p>
      </dgm:t>
    </dgm:pt>
    <dgm:pt modelId="{0D17FF15-71AF-429F-A895-0E19BC0D969E}" type="parTrans" cxnId="{26874B92-ADD3-4091-BBA3-28E7C1F5EEFA}">
      <dgm:prSet/>
      <dgm:spPr/>
      <dgm:t>
        <a:bodyPr/>
        <a:lstStyle/>
        <a:p>
          <a:endParaRPr lang="en-US"/>
        </a:p>
      </dgm:t>
    </dgm:pt>
    <dgm:pt modelId="{33ACBD57-D2C7-49DE-9AA3-B3ABFFF9BD35}" type="sibTrans" cxnId="{26874B92-ADD3-4091-BBA3-28E7C1F5EEFA}">
      <dgm:prSet/>
      <dgm:spPr/>
      <dgm:t>
        <a:bodyPr/>
        <a:lstStyle/>
        <a:p>
          <a:endParaRPr lang="en-US"/>
        </a:p>
      </dgm:t>
    </dgm:pt>
    <dgm:pt modelId="{7EC7EA02-3DD3-44C3-A45B-94C9A98B13BD}">
      <dgm:prSet phldrT="[Text]" custT="1"/>
      <dgm:spPr/>
      <dgm:t>
        <a:bodyPr/>
        <a:lstStyle/>
        <a:p>
          <a:r>
            <a:rPr lang="en-US" sz="1600" b="1" dirty="0" smtClean="0"/>
            <a:t>Effectively communicate, resolve conflicts and develop negotiation skills</a:t>
          </a:r>
          <a:endParaRPr lang="en-US" sz="1600" b="1" dirty="0"/>
        </a:p>
      </dgm:t>
    </dgm:pt>
    <dgm:pt modelId="{34B196FF-B2A7-495F-B416-61B52D0924A2}" type="parTrans" cxnId="{3423A6B3-3C39-4D66-AF6C-E275FF74A505}">
      <dgm:prSet/>
      <dgm:spPr/>
      <dgm:t>
        <a:bodyPr/>
        <a:lstStyle/>
        <a:p>
          <a:endParaRPr lang="en-US"/>
        </a:p>
      </dgm:t>
    </dgm:pt>
    <dgm:pt modelId="{50C80817-8DDC-4386-8825-5AF47E6DF60D}" type="sibTrans" cxnId="{3423A6B3-3C39-4D66-AF6C-E275FF74A505}">
      <dgm:prSet/>
      <dgm:spPr/>
      <dgm:t>
        <a:bodyPr/>
        <a:lstStyle/>
        <a:p>
          <a:endParaRPr lang="en-US"/>
        </a:p>
      </dgm:t>
    </dgm:pt>
    <dgm:pt modelId="{5CA45785-10F9-4066-889F-7962CE62605B}">
      <dgm:prSet phldrT="[Text]"/>
      <dgm:spPr/>
      <dgm:t>
        <a:bodyPr/>
        <a:lstStyle/>
        <a:p>
          <a:r>
            <a:rPr lang="en-US" dirty="0" smtClean="0"/>
            <a:t>Honesty</a:t>
          </a:r>
          <a:endParaRPr lang="en-US" dirty="0"/>
        </a:p>
      </dgm:t>
    </dgm:pt>
    <dgm:pt modelId="{288B56BA-1992-4B51-AEE5-334DD4F0D0DC}" type="parTrans" cxnId="{DF5A5C5C-B1EC-4A9C-92F5-26AC23831FF2}">
      <dgm:prSet/>
      <dgm:spPr/>
      <dgm:t>
        <a:bodyPr/>
        <a:lstStyle/>
        <a:p>
          <a:endParaRPr lang="en-US"/>
        </a:p>
      </dgm:t>
    </dgm:pt>
    <dgm:pt modelId="{12D9D37A-65B7-4C71-871E-0FF4B08CCF51}" type="sibTrans" cxnId="{DF5A5C5C-B1EC-4A9C-92F5-26AC23831FF2}">
      <dgm:prSet/>
      <dgm:spPr/>
      <dgm:t>
        <a:bodyPr/>
        <a:lstStyle/>
        <a:p>
          <a:endParaRPr lang="en-US"/>
        </a:p>
      </dgm:t>
    </dgm:pt>
    <dgm:pt modelId="{6295C879-19BC-47F5-855F-0A62FD7B7806}">
      <dgm:prSet phldrT="[Text]"/>
      <dgm:spPr/>
      <dgm:t>
        <a:bodyPr/>
        <a:lstStyle/>
        <a:p>
          <a:r>
            <a:rPr lang="en-US" dirty="0" smtClean="0"/>
            <a:t>Responsibility</a:t>
          </a:r>
          <a:endParaRPr lang="en-US" dirty="0"/>
        </a:p>
      </dgm:t>
    </dgm:pt>
    <dgm:pt modelId="{0D3C28AD-1CFD-4AAD-9119-6D7EE2921A43}" type="parTrans" cxnId="{BB10A8DE-949E-446B-B938-9D2F488E65BA}">
      <dgm:prSet/>
      <dgm:spPr/>
      <dgm:t>
        <a:bodyPr/>
        <a:lstStyle/>
        <a:p>
          <a:endParaRPr lang="en-US"/>
        </a:p>
      </dgm:t>
    </dgm:pt>
    <dgm:pt modelId="{B7C9AC63-9D37-4E80-955F-DD8FC7888DC6}" type="sibTrans" cxnId="{BB10A8DE-949E-446B-B938-9D2F488E65BA}">
      <dgm:prSet/>
      <dgm:spPr/>
      <dgm:t>
        <a:bodyPr/>
        <a:lstStyle/>
        <a:p>
          <a:endParaRPr lang="en-US"/>
        </a:p>
      </dgm:t>
    </dgm:pt>
    <dgm:pt modelId="{460B913A-FB9A-415E-BD46-BB8BA416022F}">
      <dgm:prSet phldrT="[Text]"/>
      <dgm:spPr/>
      <dgm:t>
        <a:bodyPr/>
        <a:lstStyle/>
        <a:p>
          <a:r>
            <a:rPr lang="en-US" dirty="0" smtClean="0"/>
            <a:t>Teamwork</a:t>
          </a:r>
          <a:endParaRPr lang="en-US" dirty="0"/>
        </a:p>
      </dgm:t>
    </dgm:pt>
    <dgm:pt modelId="{DCECDD95-4EF6-4498-931D-B2EBD5ABABB7}" type="parTrans" cxnId="{ECDD7311-F11B-4922-88E5-9E3806AE141C}">
      <dgm:prSet/>
      <dgm:spPr/>
      <dgm:t>
        <a:bodyPr/>
        <a:lstStyle/>
        <a:p>
          <a:endParaRPr lang="en-US"/>
        </a:p>
      </dgm:t>
    </dgm:pt>
    <dgm:pt modelId="{A636E35E-5CC6-45D7-AA11-E32A42F77053}" type="sibTrans" cxnId="{ECDD7311-F11B-4922-88E5-9E3806AE141C}">
      <dgm:prSet/>
      <dgm:spPr/>
      <dgm:t>
        <a:bodyPr/>
        <a:lstStyle/>
        <a:p>
          <a:endParaRPr lang="en-US"/>
        </a:p>
      </dgm:t>
    </dgm:pt>
    <dgm:pt modelId="{E63D6EEA-3B6B-4065-B69B-F127859245C4}">
      <dgm:prSet phldrT="[Text]" custT="1"/>
      <dgm:spPr/>
      <dgm:t>
        <a:bodyPr/>
        <a:lstStyle/>
        <a:p>
          <a:r>
            <a:rPr lang="en-US" sz="1600" b="1" smtClean="0"/>
            <a:t>The ability to adapt willingly to changing circumstances</a:t>
          </a:r>
          <a:endParaRPr lang="en-US" sz="1600" b="1" dirty="0"/>
        </a:p>
      </dgm:t>
    </dgm:pt>
    <dgm:pt modelId="{7CEA07A3-9E84-41A5-8FA5-303BFE3D5CB9}" type="parTrans" cxnId="{2DBEA13E-C79B-43E0-99C9-069CA77D9342}">
      <dgm:prSet/>
      <dgm:spPr/>
      <dgm:t>
        <a:bodyPr/>
        <a:lstStyle/>
        <a:p>
          <a:endParaRPr lang="en-US"/>
        </a:p>
      </dgm:t>
    </dgm:pt>
    <dgm:pt modelId="{717C22EB-EEF1-4701-81FF-FD805ABD48DC}" type="sibTrans" cxnId="{2DBEA13E-C79B-43E0-99C9-069CA77D9342}">
      <dgm:prSet/>
      <dgm:spPr/>
      <dgm:t>
        <a:bodyPr/>
        <a:lstStyle/>
        <a:p>
          <a:endParaRPr lang="en-US"/>
        </a:p>
      </dgm:t>
    </dgm:pt>
    <dgm:pt modelId="{0261AC17-33C0-4ADB-864C-EDA64C7BA844}">
      <dgm:prSet phldrT="[Text]" custT="1"/>
      <dgm:spPr/>
      <dgm:t>
        <a:bodyPr/>
        <a:lstStyle/>
        <a:p>
          <a:r>
            <a:rPr lang="en-US" sz="1600" b="1" dirty="0" smtClean="0"/>
            <a:t>You are truthful in your words and actions </a:t>
          </a:r>
          <a:endParaRPr lang="en-US" sz="1600" b="1" dirty="0"/>
        </a:p>
      </dgm:t>
    </dgm:pt>
    <dgm:pt modelId="{73CF3A5F-AEDF-4CD5-B8D3-DC810EA5A850}" type="parTrans" cxnId="{A6FEBEF8-CCA5-44D4-98B1-A4E89C6783A4}">
      <dgm:prSet/>
      <dgm:spPr/>
      <dgm:t>
        <a:bodyPr/>
        <a:lstStyle/>
        <a:p>
          <a:endParaRPr lang="en-US"/>
        </a:p>
      </dgm:t>
    </dgm:pt>
    <dgm:pt modelId="{CDEF530F-120A-442A-B0AF-91068F6D9D0C}" type="sibTrans" cxnId="{A6FEBEF8-CCA5-44D4-98B1-A4E89C6783A4}">
      <dgm:prSet/>
      <dgm:spPr/>
      <dgm:t>
        <a:bodyPr/>
        <a:lstStyle/>
        <a:p>
          <a:endParaRPr lang="en-US"/>
        </a:p>
      </dgm:t>
    </dgm:pt>
    <dgm:pt modelId="{6F62DF62-B1B4-462B-9ED5-5198957EE02F}">
      <dgm:prSet phldrT="[Text]" custT="1"/>
      <dgm:spPr/>
      <dgm:t>
        <a:bodyPr/>
        <a:lstStyle/>
        <a:p>
          <a:r>
            <a:rPr lang="en-US" sz="1600" b="1" baseline="0" dirty="0" smtClean="0"/>
            <a:t>Employees use quality products the proper way and serve clients to the best of their abilities</a:t>
          </a:r>
          <a:endParaRPr lang="en-US" sz="1600" b="1" dirty="0"/>
        </a:p>
      </dgm:t>
    </dgm:pt>
    <dgm:pt modelId="{35928BCC-178F-4627-9C0F-926E4E88F5E8}" type="parTrans" cxnId="{953D305B-B4C9-4D3E-90D8-47050C0443D4}">
      <dgm:prSet/>
      <dgm:spPr/>
      <dgm:t>
        <a:bodyPr/>
        <a:lstStyle/>
        <a:p>
          <a:endParaRPr lang="en-US"/>
        </a:p>
      </dgm:t>
    </dgm:pt>
    <dgm:pt modelId="{0FB24261-A346-4B1F-8C8E-B04649D760C3}" type="sibTrans" cxnId="{953D305B-B4C9-4D3E-90D8-47050C0443D4}">
      <dgm:prSet/>
      <dgm:spPr/>
      <dgm:t>
        <a:bodyPr/>
        <a:lstStyle/>
        <a:p>
          <a:endParaRPr lang="en-US"/>
        </a:p>
      </dgm:t>
    </dgm:pt>
    <dgm:pt modelId="{A9B3ACDE-DDD3-486C-A98C-D578040E3338}">
      <dgm:prSet phldrT="[Text]" custT="1"/>
      <dgm:spPr/>
      <dgm:t>
        <a:bodyPr/>
        <a:lstStyle/>
        <a:p>
          <a:r>
            <a:rPr lang="en-US" sz="1600" b="1" smtClean="0"/>
            <a:t>Other people can count on you to do what you say you will do</a:t>
          </a:r>
          <a:endParaRPr lang="en-US" sz="1600" b="1" dirty="0"/>
        </a:p>
      </dgm:t>
    </dgm:pt>
    <dgm:pt modelId="{BC9FC76A-134A-4166-A849-594D19A95975}" type="parTrans" cxnId="{DC243D0E-AEC1-476C-B6F4-23026ED12D45}">
      <dgm:prSet/>
      <dgm:spPr/>
      <dgm:t>
        <a:bodyPr/>
        <a:lstStyle/>
        <a:p>
          <a:endParaRPr lang="en-US"/>
        </a:p>
      </dgm:t>
    </dgm:pt>
    <dgm:pt modelId="{0EFF6B6E-9A41-4B88-8F8E-7DF5E74D45DE}" type="sibTrans" cxnId="{DC243D0E-AEC1-476C-B6F4-23026ED12D45}">
      <dgm:prSet/>
      <dgm:spPr/>
      <dgm:t>
        <a:bodyPr/>
        <a:lstStyle/>
        <a:p>
          <a:endParaRPr lang="en-US"/>
        </a:p>
      </dgm:t>
    </dgm:pt>
    <dgm:pt modelId="{51B93AB7-AC8A-4FEA-90A5-18DCE1387D75}">
      <dgm:prSet phldrT="[Text]" custT="1"/>
      <dgm:spPr/>
      <dgm:t>
        <a:bodyPr/>
        <a:lstStyle/>
        <a:p>
          <a:r>
            <a:rPr lang="en-US" sz="1600" b="1" dirty="0" smtClean="0"/>
            <a:t>Your ability to be aware of what a particular situation demands of you</a:t>
          </a:r>
          <a:endParaRPr lang="en-US" sz="1600" b="1" dirty="0"/>
        </a:p>
      </dgm:t>
    </dgm:pt>
    <dgm:pt modelId="{440D7970-535E-480C-87EB-05ACDDA81448}" type="parTrans" cxnId="{70EACFC1-FF3E-4EB7-86CE-A85CF47E0A2A}">
      <dgm:prSet/>
      <dgm:spPr/>
      <dgm:t>
        <a:bodyPr/>
        <a:lstStyle/>
        <a:p>
          <a:endParaRPr lang="en-US"/>
        </a:p>
      </dgm:t>
    </dgm:pt>
    <dgm:pt modelId="{5BD03F8D-0E2C-40B4-917E-B2E0029550BB}" type="sibTrans" cxnId="{70EACFC1-FF3E-4EB7-86CE-A85CF47E0A2A}">
      <dgm:prSet/>
      <dgm:spPr/>
      <dgm:t>
        <a:bodyPr/>
        <a:lstStyle/>
        <a:p>
          <a:endParaRPr lang="en-US"/>
        </a:p>
      </dgm:t>
    </dgm:pt>
    <dgm:pt modelId="{E674ACC7-31F3-4F8E-9C68-98351B47DC8A}">
      <dgm:prSet phldrT="[Text]"/>
      <dgm:spPr/>
      <dgm:t>
        <a:bodyPr/>
        <a:lstStyle/>
        <a:p>
          <a:r>
            <a:rPr lang="en-US" dirty="0" smtClean="0"/>
            <a:t>Reliability</a:t>
          </a:r>
          <a:endParaRPr lang="en-US" dirty="0"/>
        </a:p>
      </dgm:t>
    </dgm:pt>
    <dgm:pt modelId="{8C2B055E-C246-490C-84BD-0CD55CDB53AB}" type="sibTrans" cxnId="{03A87F6F-C48E-4BBE-9317-36F35DE7EEAF}">
      <dgm:prSet/>
      <dgm:spPr/>
      <dgm:t>
        <a:bodyPr/>
        <a:lstStyle/>
        <a:p>
          <a:endParaRPr lang="en-US"/>
        </a:p>
      </dgm:t>
    </dgm:pt>
    <dgm:pt modelId="{F10357DB-F152-433E-B01A-8D6F9503149E}" type="parTrans" cxnId="{03A87F6F-C48E-4BBE-9317-36F35DE7EEAF}">
      <dgm:prSet/>
      <dgm:spPr/>
      <dgm:t>
        <a:bodyPr/>
        <a:lstStyle/>
        <a:p>
          <a:endParaRPr lang="en-US"/>
        </a:p>
      </dgm:t>
    </dgm:pt>
    <dgm:pt modelId="{39FE1931-99C1-452B-A5C9-9E264022D684}">
      <dgm:prSet/>
      <dgm:spPr/>
      <dgm:t>
        <a:bodyPr/>
        <a:lstStyle/>
        <a:p>
          <a:r>
            <a:rPr lang="en-US" dirty="0" smtClean="0"/>
            <a:t>Excellence</a:t>
          </a:r>
          <a:endParaRPr lang="en-US" dirty="0"/>
        </a:p>
      </dgm:t>
    </dgm:pt>
    <dgm:pt modelId="{B4BEBE4F-A0AA-4628-90A1-EBC8C6A6C882}" type="parTrans" cxnId="{75CE5628-382C-4024-B338-7F2A937CEE52}">
      <dgm:prSet/>
      <dgm:spPr/>
      <dgm:t>
        <a:bodyPr/>
        <a:lstStyle/>
        <a:p>
          <a:endParaRPr lang="en-US"/>
        </a:p>
      </dgm:t>
    </dgm:pt>
    <dgm:pt modelId="{D6D513E0-4336-4FAE-909F-4BBFDDAB68BA}" type="sibTrans" cxnId="{75CE5628-382C-4024-B338-7F2A937CEE52}">
      <dgm:prSet/>
      <dgm:spPr/>
      <dgm:t>
        <a:bodyPr/>
        <a:lstStyle/>
        <a:p>
          <a:endParaRPr lang="en-US"/>
        </a:p>
      </dgm:t>
    </dgm:pt>
    <dgm:pt modelId="{CB3B239D-117F-4499-8ADA-CE9611E80381}">
      <dgm:prSet phldrT="[Text]" custT="1"/>
      <dgm:spPr/>
      <dgm:t>
        <a:bodyPr/>
        <a:lstStyle/>
        <a:p>
          <a:r>
            <a:rPr lang="en-US" sz="1600" b="1" baseline="0" dirty="0" smtClean="0"/>
            <a:t>You strive to  do your best at all times, no matter what you are doing </a:t>
          </a:r>
          <a:endParaRPr lang="en-US" sz="1600" b="1" dirty="0"/>
        </a:p>
      </dgm:t>
    </dgm:pt>
    <dgm:pt modelId="{358A1D07-D146-4415-9AAD-A4D71B143102}" type="sibTrans" cxnId="{C611F527-D451-48C5-8E62-CF1E0CF82A9F}">
      <dgm:prSet/>
      <dgm:spPr/>
      <dgm:t>
        <a:bodyPr/>
        <a:lstStyle/>
        <a:p>
          <a:endParaRPr lang="en-US"/>
        </a:p>
      </dgm:t>
    </dgm:pt>
    <dgm:pt modelId="{F7679C9A-9E4B-4DA1-AFF5-2E362E783185}" type="parTrans" cxnId="{C611F527-D451-48C5-8E62-CF1E0CF82A9F}">
      <dgm:prSet/>
      <dgm:spPr/>
      <dgm:t>
        <a:bodyPr/>
        <a:lstStyle/>
        <a:p>
          <a:endParaRPr lang="en-US"/>
        </a:p>
      </dgm:t>
    </dgm:pt>
    <dgm:pt modelId="{93B43844-DDF0-4C49-B9A1-4243D67B231A}">
      <dgm:prSet phldrT="[Text]"/>
      <dgm:spPr/>
      <dgm:t>
        <a:bodyPr/>
        <a:lstStyle/>
        <a:p>
          <a:r>
            <a:rPr lang="en-US" dirty="0" smtClean="0"/>
            <a:t>Quality in Cosmetology</a:t>
          </a:r>
          <a:endParaRPr lang="en-US" dirty="0"/>
        </a:p>
      </dgm:t>
    </dgm:pt>
    <dgm:pt modelId="{F100504C-4CE3-49D1-BB6D-30B7D979D917}" type="sibTrans" cxnId="{2EE5AC08-76EB-41A3-9B1B-63B214B2DAD2}">
      <dgm:prSet/>
      <dgm:spPr/>
      <dgm:t>
        <a:bodyPr/>
        <a:lstStyle/>
        <a:p>
          <a:endParaRPr lang="en-US"/>
        </a:p>
      </dgm:t>
    </dgm:pt>
    <dgm:pt modelId="{7E6B720D-D766-4290-9735-ACE36324F51D}" type="parTrans" cxnId="{2EE5AC08-76EB-41A3-9B1B-63B214B2DAD2}">
      <dgm:prSet/>
      <dgm:spPr/>
      <dgm:t>
        <a:bodyPr/>
        <a:lstStyle/>
        <a:p>
          <a:endParaRPr lang="en-US"/>
        </a:p>
      </dgm:t>
    </dgm:pt>
    <dgm:pt modelId="{6E89F4D3-779C-4704-9928-9742B8536F01}" type="pres">
      <dgm:prSet presAssocID="{5446EFF1-171A-4395-9601-2905B13D39B8}" presName="Name0" presStyleCnt="0">
        <dgm:presLayoutVars>
          <dgm:dir/>
          <dgm:animLvl val="lvl"/>
          <dgm:resizeHandles val="exact"/>
        </dgm:presLayoutVars>
      </dgm:prSet>
      <dgm:spPr/>
      <dgm:t>
        <a:bodyPr/>
        <a:lstStyle/>
        <a:p>
          <a:endParaRPr lang="en-US"/>
        </a:p>
      </dgm:t>
    </dgm:pt>
    <dgm:pt modelId="{6D88947F-D4BA-4AE3-A53C-C1A338662D82}" type="pres">
      <dgm:prSet presAssocID="{2C0A35F5-D869-483A-860D-5E9177DB7B4A}" presName="linNode" presStyleCnt="0"/>
      <dgm:spPr/>
      <dgm:t>
        <a:bodyPr/>
        <a:lstStyle/>
        <a:p>
          <a:endParaRPr lang="en-US"/>
        </a:p>
      </dgm:t>
    </dgm:pt>
    <dgm:pt modelId="{D38237BA-7BF8-4D53-88CF-680364DEC109}" type="pres">
      <dgm:prSet presAssocID="{2C0A35F5-D869-483A-860D-5E9177DB7B4A}" presName="parentText" presStyleLbl="node1" presStyleIdx="0" presStyleCnt="8">
        <dgm:presLayoutVars>
          <dgm:chMax val="1"/>
          <dgm:bulletEnabled val="1"/>
        </dgm:presLayoutVars>
      </dgm:prSet>
      <dgm:spPr/>
      <dgm:t>
        <a:bodyPr/>
        <a:lstStyle/>
        <a:p>
          <a:endParaRPr lang="en-US"/>
        </a:p>
      </dgm:t>
    </dgm:pt>
    <dgm:pt modelId="{B4792679-8400-41F0-9322-E5D1AF0D2209}" type="pres">
      <dgm:prSet presAssocID="{2C0A35F5-D869-483A-860D-5E9177DB7B4A}" presName="descendantText" presStyleLbl="alignAccFollowNode1" presStyleIdx="0" presStyleCnt="8">
        <dgm:presLayoutVars>
          <dgm:bulletEnabled val="1"/>
        </dgm:presLayoutVars>
      </dgm:prSet>
      <dgm:spPr/>
      <dgm:t>
        <a:bodyPr/>
        <a:lstStyle/>
        <a:p>
          <a:endParaRPr lang="en-US"/>
        </a:p>
      </dgm:t>
    </dgm:pt>
    <dgm:pt modelId="{8820731B-B262-4B56-94D5-14BC8897F68B}" type="pres">
      <dgm:prSet presAssocID="{72BFE5BB-1D25-4038-9F88-412D5BCB7B0E}" presName="sp" presStyleCnt="0"/>
      <dgm:spPr/>
      <dgm:t>
        <a:bodyPr/>
        <a:lstStyle/>
        <a:p>
          <a:endParaRPr lang="en-US"/>
        </a:p>
      </dgm:t>
    </dgm:pt>
    <dgm:pt modelId="{DBC9714A-3848-4542-9EAC-3D69AE52114E}" type="pres">
      <dgm:prSet presAssocID="{39FE1931-99C1-452B-A5C9-9E264022D684}" presName="linNode" presStyleCnt="0"/>
      <dgm:spPr/>
    </dgm:pt>
    <dgm:pt modelId="{B439C4EF-B413-465D-8240-E4A314B72A89}" type="pres">
      <dgm:prSet presAssocID="{39FE1931-99C1-452B-A5C9-9E264022D684}" presName="parentText" presStyleLbl="node1" presStyleIdx="1" presStyleCnt="8">
        <dgm:presLayoutVars>
          <dgm:chMax val="1"/>
          <dgm:bulletEnabled val="1"/>
        </dgm:presLayoutVars>
      </dgm:prSet>
      <dgm:spPr/>
      <dgm:t>
        <a:bodyPr/>
        <a:lstStyle/>
        <a:p>
          <a:endParaRPr lang="en-US"/>
        </a:p>
      </dgm:t>
    </dgm:pt>
    <dgm:pt modelId="{FD194B09-6D15-49E1-B5D6-4578C14D4C6E}" type="pres">
      <dgm:prSet presAssocID="{39FE1931-99C1-452B-A5C9-9E264022D684}" presName="descendantText" presStyleLbl="alignAccFollowNode1" presStyleIdx="1" presStyleCnt="8">
        <dgm:presLayoutVars>
          <dgm:bulletEnabled val="1"/>
        </dgm:presLayoutVars>
      </dgm:prSet>
      <dgm:spPr/>
      <dgm:t>
        <a:bodyPr/>
        <a:lstStyle/>
        <a:p>
          <a:endParaRPr lang="en-US"/>
        </a:p>
      </dgm:t>
    </dgm:pt>
    <dgm:pt modelId="{A6168792-48AC-4494-B43F-1937055BE47E}" type="pres">
      <dgm:prSet presAssocID="{D6D513E0-4336-4FAE-909F-4BBFDDAB68BA}" presName="sp" presStyleCnt="0"/>
      <dgm:spPr/>
    </dgm:pt>
    <dgm:pt modelId="{9073B5F6-D042-472C-BACF-185DDF1EBD91}" type="pres">
      <dgm:prSet presAssocID="{2E201FBC-2E71-45CA-85F2-BBEA66F22710}" presName="linNode" presStyleCnt="0"/>
      <dgm:spPr/>
      <dgm:t>
        <a:bodyPr/>
        <a:lstStyle/>
        <a:p>
          <a:endParaRPr lang="en-US"/>
        </a:p>
      </dgm:t>
    </dgm:pt>
    <dgm:pt modelId="{4E6F0DBA-B961-4C16-9388-1BFC67995F5F}" type="pres">
      <dgm:prSet presAssocID="{2E201FBC-2E71-45CA-85F2-BBEA66F22710}" presName="parentText" presStyleLbl="node1" presStyleIdx="2" presStyleCnt="8">
        <dgm:presLayoutVars>
          <dgm:chMax val="1"/>
          <dgm:bulletEnabled val="1"/>
        </dgm:presLayoutVars>
      </dgm:prSet>
      <dgm:spPr/>
      <dgm:t>
        <a:bodyPr/>
        <a:lstStyle/>
        <a:p>
          <a:endParaRPr lang="en-US"/>
        </a:p>
      </dgm:t>
    </dgm:pt>
    <dgm:pt modelId="{097477C9-2C5B-43D0-9656-679488F5546D}" type="pres">
      <dgm:prSet presAssocID="{2E201FBC-2E71-45CA-85F2-BBEA66F22710}" presName="descendantText" presStyleLbl="alignAccFollowNode1" presStyleIdx="2" presStyleCnt="8">
        <dgm:presLayoutVars>
          <dgm:bulletEnabled val="1"/>
        </dgm:presLayoutVars>
      </dgm:prSet>
      <dgm:spPr/>
      <dgm:t>
        <a:bodyPr/>
        <a:lstStyle/>
        <a:p>
          <a:endParaRPr lang="en-US"/>
        </a:p>
      </dgm:t>
    </dgm:pt>
    <dgm:pt modelId="{537D55C6-5F14-40F9-894B-7F236DF79479}" type="pres">
      <dgm:prSet presAssocID="{33ACBD57-D2C7-49DE-9AA3-B3ABFFF9BD35}" presName="sp" presStyleCnt="0"/>
      <dgm:spPr/>
      <dgm:t>
        <a:bodyPr/>
        <a:lstStyle/>
        <a:p>
          <a:endParaRPr lang="en-US"/>
        </a:p>
      </dgm:t>
    </dgm:pt>
    <dgm:pt modelId="{E46DF37D-55B4-4635-B611-A3421AB24822}" type="pres">
      <dgm:prSet presAssocID="{5CA45785-10F9-4066-889F-7962CE62605B}" presName="linNode" presStyleCnt="0"/>
      <dgm:spPr/>
      <dgm:t>
        <a:bodyPr/>
        <a:lstStyle/>
        <a:p>
          <a:endParaRPr lang="en-US"/>
        </a:p>
      </dgm:t>
    </dgm:pt>
    <dgm:pt modelId="{97394C1D-1510-44A3-86EE-7842C35A2837}" type="pres">
      <dgm:prSet presAssocID="{5CA45785-10F9-4066-889F-7962CE62605B}" presName="parentText" presStyleLbl="node1" presStyleIdx="3" presStyleCnt="8">
        <dgm:presLayoutVars>
          <dgm:chMax val="1"/>
          <dgm:bulletEnabled val="1"/>
        </dgm:presLayoutVars>
      </dgm:prSet>
      <dgm:spPr/>
      <dgm:t>
        <a:bodyPr/>
        <a:lstStyle/>
        <a:p>
          <a:endParaRPr lang="en-US"/>
        </a:p>
      </dgm:t>
    </dgm:pt>
    <dgm:pt modelId="{47CF7572-EB77-40CF-85FA-DAA88975B583}" type="pres">
      <dgm:prSet presAssocID="{5CA45785-10F9-4066-889F-7962CE62605B}" presName="descendantText" presStyleLbl="alignAccFollowNode1" presStyleIdx="3" presStyleCnt="8">
        <dgm:presLayoutVars>
          <dgm:bulletEnabled val="1"/>
        </dgm:presLayoutVars>
      </dgm:prSet>
      <dgm:spPr/>
      <dgm:t>
        <a:bodyPr/>
        <a:lstStyle/>
        <a:p>
          <a:endParaRPr lang="en-US"/>
        </a:p>
      </dgm:t>
    </dgm:pt>
    <dgm:pt modelId="{C9801D16-074A-4E21-B994-F24271763EE9}" type="pres">
      <dgm:prSet presAssocID="{12D9D37A-65B7-4C71-871E-0FF4B08CCF51}" presName="sp" presStyleCnt="0"/>
      <dgm:spPr/>
      <dgm:t>
        <a:bodyPr/>
        <a:lstStyle/>
        <a:p>
          <a:endParaRPr lang="en-US"/>
        </a:p>
      </dgm:t>
    </dgm:pt>
    <dgm:pt modelId="{CD2F97DD-56B0-45C5-8508-B498BEF5BF62}" type="pres">
      <dgm:prSet presAssocID="{93B43844-DDF0-4C49-B9A1-4243D67B231A}" presName="linNode" presStyleCnt="0"/>
      <dgm:spPr/>
      <dgm:t>
        <a:bodyPr/>
        <a:lstStyle/>
        <a:p>
          <a:endParaRPr lang="en-US"/>
        </a:p>
      </dgm:t>
    </dgm:pt>
    <dgm:pt modelId="{109F4736-78B2-4D14-88FA-D86C9076AABD}" type="pres">
      <dgm:prSet presAssocID="{93B43844-DDF0-4C49-B9A1-4243D67B231A}" presName="parentText" presStyleLbl="node1" presStyleIdx="4" presStyleCnt="8">
        <dgm:presLayoutVars>
          <dgm:chMax val="1"/>
          <dgm:bulletEnabled val="1"/>
        </dgm:presLayoutVars>
      </dgm:prSet>
      <dgm:spPr/>
      <dgm:t>
        <a:bodyPr/>
        <a:lstStyle/>
        <a:p>
          <a:endParaRPr lang="en-US"/>
        </a:p>
      </dgm:t>
    </dgm:pt>
    <dgm:pt modelId="{BB83348D-4945-4C37-842E-583E888D0696}" type="pres">
      <dgm:prSet presAssocID="{93B43844-DDF0-4C49-B9A1-4243D67B231A}" presName="descendantText" presStyleLbl="alignAccFollowNode1" presStyleIdx="4" presStyleCnt="8">
        <dgm:presLayoutVars>
          <dgm:bulletEnabled val="1"/>
        </dgm:presLayoutVars>
      </dgm:prSet>
      <dgm:spPr/>
      <dgm:t>
        <a:bodyPr/>
        <a:lstStyle/>
        <a:p>
          <a:endParaRPr lang="en-US"/>
        </a:p>
      </dgm:t>
    </dgm:pt>
    <dgm:pt modelId="{E8D62562-11C7-418E-B007-16DB65819051}" type="pres">
      <dgm:prSet presAssocID="{F100504C-4CE3-49D1-BB6D-30B7D979D917}" presName="sp" presStyleCnt="0"/>
      <dgm:spPr/>
      <dgm:t>
        <a:bodyPr/>
        <a:lstStyle/>
        <a:p>
          <a:endParaRPr lang="en-US"/>
        </a:p>
      </dgm:t>
    </dgm:pt>
    <dgm:pt modelId="{EBCAF44E-89B0-4DDE-90CF-C2493CD43639}" type="pres">
      <dgm:prSet presAssocID="{E674ACC7-31F3-4F8E-9C68-98351B47DC8A}" presName="linNode" presStyleCnt="0"/>
      <dgm:spPr/>
      <dgm:t>
        <a:bodyPr/>
        <a:lstStyle/>
        <a:p>
          <a:endParaRPr lang="en-US"/>
        </a:p>
      </dgm:t>
    </dgm:pt>
    <dgm:pt modelId="{37DB918E-6974-4234-A394-616BC9EB5936}" type="pres">
      <dgm:prSet presAssocID="{E674ACC7-31F3-4F8E-9C68-98351B47DC8A}" presName="parentText" presStyleLbl="node1" presStyleIdx="5" presStyleCnt="8">
        <dgm:presLayoutVars>
          <dgm:chMax val="1"/>
          <dgm:bulletEnabled val="1"/>
        </dgm:presLayoutVars>
      </dgm:prSet>
      <dgm:spPr/>
      <dgm:t>
        <a:bodyPr/>
        <a:lstStyle/>
        <a:p>
          <a:endParaRPr lang="en-US"/>
        </a:p>
      </dgm:t>
    </dgm:pt>
    <dgm:pt modelId="{D77760EA-36A4-4D4E-B29E-A617AD30B24E}" type="pres">
      <dgm:prSet presAssocID="{E674ACC7-31F3-4F8E-9C68-98351B47DC8A}" presName="descendantText" presStyleLbl="alignAccFollowNode1" presStyleIdx="5" presStyleCnt="8">
        <dgm:presLayoutVars>
          <dgm:bulletEnabled val="1"/>
        </dgm:presLayoutVars>
      </dgm:prSet>
      <dgm:spPr/>
      <dgm:t>
        <a:bodyPr/>
        <a:lstStyle/>
        <a:p>
          <a:endParaRPr lang="en-US"/>
        </a:p>
      </dgm:t>
    </dgm:pt>
    <dgm:pt modelId="{C480978D-31D2-4212-AC99-F71CDE5CDECE}" type="pres">
      <dgm:prSet presAssocID="{8C2B055E-C246-490C-84BD-0CD55CDB53AB}" presName="sp" presStyleCnt="0"/>
      <dgm:spPr/>
      <dgm:t>
        <a:bodyPr/>
        <a:lstStyle/>
        <a:p>
          <a:endParaRPr lang="en-US"/>
        </a:p>
      </dgm:t>
    </dgm:pt>
    <dgm:pt modelId="{233AA50A-3618-4300-8F95-78496B644B1D}" type="pres">
      <dgm:prSet presAssocID="{6295C879-19BC-47F5-855F-0A62FD7B7806}" presName="linNode" presStyleCnt="0"/>
      <dgm:spPr/>
      <dgm:t>
        <a:bodyPr/>
        <a:lstStyle/>
        <a:p>
          <a:endParaRPr lang="en-US"/>
        </a:p>
      </dgm:t>
    </dgm:pt>
    <dgm:pt modelId="{7E424933-A09C-4471-A1B3-469E153AC570}" type="pres">
      <dgm:prSet presAssocID="{6295C879-19BC-47F5-855F-0A62FD7B7806}" presName="parentText" presStyleLbl="node1" presStyleIdx="6" presStyleCnt="8">
        <dgm:presLayoutVars>
          <dgm:chMax val="1"/>
          <dgm:bulletEnabled val="1"/>
        </dgm:presLayoutVars>
      </dgm:prSet>
      <dgm:spPr/>
      <dgm:t>
        <a:bodyPr/>
        <a:lstStyle/>
        <a:p>
          <a:endParaRPr lang="en-US"/>
        </a:p>
      </dgm:t>
    </dgm:pt>
    <dgm:pt modelId="{40B85069-D97D-4EEB-9C10-D7AB90825804}" type="pres">
      <dgm:prSet presAssocID="{6295C879-19BC-47F5-855F-0A62FD7B7806}" presName="descendantText" presStyleLbl="alignAccFollowNode1" presStyleIdx="6" presStyleCnt="8">
        <dgm:presLayoutVars>
          <dgm:bulletEnabled val="1"/>
        </dgm:presLayoutVars>
      </dgm:prSet>
      <dgm:spPr/>
      <dgm:t>
        <a:bodyPr/>
        <a:lstStyle/>
        <a:p>
          <a:endParaRPr lang="en-US"/>
        </a:p>
      </dgm:t>
    </dgm:pt>
    <dgm:pt modelId="{077ADFE9-9FB2-4461-8552-A03EA0319ED8}" type="pres">
      <dgm:prSet presAssocID="{B7C9AC63-9D37-4E80-955F-DD8FC7888DC6}" presName="sp" presStyleCnt="0"/>
      <dgm:spPr/>
      <dgm:t>
        <a:bodyPr/>
        <a:lstStyle/>
        <a:p>
          <a:endParaRPr lang="en-US"/>
        </a:p>
      </dgm:t>
    </dgm:pt>
    <dgm:pt modelId="{0A8E8D5D-3FC2-4930-BC7F-8BE92DDCC481}" type="pres">
      <dgm:prSet presAssocID="{460B913A-FB9A-415E-BD46-BB8BA416022F}" presName="linNode" presStyleCnt="0"/>
      <dgm:spPr/>
      <dgm:t>
        <a:bodyPr/>
        <a:lstStyle/>
        <a:p>
          <a:endParaRPr lang="en-US"/>
        </a:p>
      </dgm:t>
    </dgm:pt>
    <dgm:pt modelId="{57ED94BE-F34C-4021-B74C-AD232BC52B9F}" type="pres">
      <dgm:prSet presAssocID="{460B913A-FB9A-415E-BD46-BB8BA416022F}" presName="parentText" presStyleLbl="node1" presStyleIdx="7" presStyleCnt="8">
        <dgm:presLayoutVars>
          <dgm:chMax val="1"/>
          <dgm:bulletEnabled val="1"/>
        </dgm:presLayoutVars>
      </dgm:prSet>
      <dgm:spPr/>
      <dgm:t>
        <a:bodyPr/>
        <a:lstStyle/>
        <a:p>
          <a:endParaRPr lang="en-US"/>
        </a:p>
      </dgm:t>
    </dgm:pt>
    <dgm:pt modelId="{1870269D-62FF-40DA-A9F3-C9E8F40D663F}" type="pres">
      <dgm:prSet presAssocID="{460B913A-FB9A-415E-BD46-BB8BA416022F}" presName="descendantText" presStyleLbl="alignAccFollowNode1" presStyleIdx="7" presStyleCnt="8">
        <dgm:presLayoutVars>
          <dgm:bulletEnabled val="1"/>
        </dgm:presLayoutVars>
      </dgm:prSet>
      <dgm:spPr/>
      <dgm:t>
        <a:bodyPr/>
        <a:lstStyle/>
        <a:p>
          <a:endParaRPr lang="en-US"/>
        </a:p>
      </dgm:t>
    </dgm:pt>
  </dgm:ptLst>
  <dgm:cxnLst>
    <dgm:cxn modelId="{FCA2320B-05F8-4CEB-9221-B53EE62D620E}" srcId="{2C0A35F5-D869-483A-860D-5E9177DB7B4A}" destId="{EAB6C7A7-209D-43A8-BBE8-FD0F5DB933E8}" srcOrd="0" destOrd="0" parTransId="{97087970-0C11-426F-9EC5-942B3B7383E2}" sibTransId="{13824EE0-D941-44D4-ACD1-4ED241005FE6}"/>
    <dgm:cxn modelId="{26874B92-ADD3-4091-BBA3-28E7C1F5EEFA}" srcId="{5446EFF1-171A-4395-9601-2905B13D39B8}" destId="{2E201FBC-2E71-45CA-85F2-BBEA66F22710}" srcOrd="2" destOrd="0" parTransId="{0D17FF15-71AF-429F-A895-0E19BC0D969E}" sibTransId="{33ACBD57-D2C7-49DE-9AA3-B3ABFFF9BD35}"/>
    <dgm:cxn modelId="{DA0BB16F-CD76-464A-ABAF-866C29FB8D6D}" type="presOf" srcId="{E674ACC7-31F3-4F8E-9C68-98351B47DC8A}" destId="{37DB918E-6974-4234-A394-616BC9EB5936}" srcOrd="0" destOrd="0" presId="urn:microsoft.com/office/officeart/2005/8/layout/vList5"/>
    <dgm:cxn modelId="{25775F9E-A02B-4DF2-82D8-2A9AA9588F65}" type="presOf" srcId="{0261AC17-33C0-4ADB-864C-EDA64C7BA844}" destId="{47CF7572-EB77-40CF-85FA-DAA88975B583}" srcOrd="0" destOrd="0" presId="urn:microsoft.com/office/officeart/2005/8/layout/vList5"/>
    <dgm:cxn modelId="{DC9C613A-2F12-4D7C-AFBC-2B2A05B50830}" type="presOf" srcId="{93B43844-DDF0-4C49-B9A1-4243D67B231A}" destId="{109F4736-78B2-4D14-88FA-D86C9076AABD}" srcOrd="0" destOrd="0" presId="urn:microsoft.com/office/officeart/2005/8/layout/vList5"/>
    <dgm:cxn modelId="{953D305B-B4C9-4D3E-90D8-47050C0443D4}" srcId="{93B43844-DDF0-4C49-B9A1-4243D67B231A}" destId="{6F62DF62-B1B4-462B-9ED5-5198957EE02F}" srcOrd="0" destOrd="0" parTransId="{35928BCC-178F-4627-9C0F-926E4E88F5E8}" sibTransId="{0FB24261-A346-4B1F-8C8E-B04649D760C3}"/>
    <dgm:cxn modelId="{C273FDED-1D1C-4D07-81DF-46DE91ACED51}" type="presOf" srcId="{5446EFF1-171A-4395-9601-2905B13D39B8}" destId="{6E89F4D3-779C-4704-9928-9742B8536F01}" srcOrd="0" destOrd="0" presId="urn:microsoft.com/office/officeart/2005/8/layout/vList5"/>
    <dgm:cxn modelId="{3423A6B3-3C39-4D66-AF6C-E275FF74A505}" srcId="{460B913A-FB9A-415E-BD46-BB8BA416022F}" destId="{7EC7EA02-3DD3-44C3-A45B-94C9A98B13BD}" srcOrd="0" destOrd="0" parTransId="{34B196FF-B2A7-495F-B416-61B52D0924A2}" sibTransId="{50C80817-8DDC-4386-8825-5AF47E6DF60D}"/>
    <dgm:cxn modelId="{FE731F58-560C-488D-BA22-E571E8D5764B}" type="presOf" srcId="{6295C879-19BC-47F5-855F-0A62FD7B7806}" destId="{7E424933-A09C-4471-A1B3-469E153AC570}" srcOrd="0" destOrd="0" presId="urn:microsoft.com/office/officeart/2005/8/layout/vList5"/>
    <dgm:cxn modelId="{BCFFFB1D-F82B-4B44-BA3D-59087B4B1782}" type="presOf" srcId="{A9B3ACDE-DDD3-486C-A98C-D578040E3338}" destId="{D77760EA-36A4-4D4E-B29E-A617AD30B24E}" srcOrd="0" destOrd="0" presId="urn:microsoft.com/office/officeart/2005/8/layout/vList5"/>
    <dgm:cxn modelId="{DF5A5C5C-B1EC-4A9C-92F5-26AC23831FF2}" srcId="{5446EFF1-171A-4395-9601-2905B13D39B8}" destId="{5CA45785-10F9-4066-889F-7962CE62605B}" srcOrd="3" destOrd="0" parTransId="{288B56BA-1992-4B51-AEE5-334DD4F0D0DC}" sibTransId="{12D9D37A-65B7-4C71-871E-0FF4B08CCF51}"/>
    <dgm:cxn modelId="{ECDD7311-F11B-4922-88E5-9E3806AE141C}" srcId="{5446EFF1-171A-4395-9601-2905B13D39B8}" destId="{460B913A-FB9A-415E-BD46-BB8BA416022F}" srcOrd="7" destOrd="0" parTransId="{DCECDD95-4EF6-4498-931D-B2EBD5ABABB7}" sibTransId="{A636E35E-5CC6-45D7-AA11-E32A42F77053}"/>
    <dgm:cxn modelId="{A6FEBEF8-CCA5-44D4-98B1-A4E89C6783A4}" srcId="{5CA45785-10F9-4066-889F-7962CE62605B}" destId="{0261AC17-33C0-4ADB-864C-EDA64C7BA844}" srcOrd="0" destOrd="0" parTransId="{73CF3A5F-AEDF-4CD5-B8D3-DC810EA5A850}" sibTransId="{CDEF530F-120A-442A-B0AF-91068F6D9D0C}"/>
    <dgm:cxn modelId="{BD10D3BA-EA84-4D1C-8749-5D9DD778D671}" type="presOf" srcId="{7EC7EA02-3DD3-44C3-A45B-94C9A98B13BD}" destId="{1870269D-62FF-40DA-A9F3-C9E8F40D663F}" srcOrd="0" destOrd="0" presId="urn:microsoft.com/office/officeart/2005/8/layout/vList5"/>
    <dgm:cxn modelId="{BB10A8DE-949E-446B-B938-9D2F488E65BA}" srcId="{5446EFF1-171A-4395-9601-2905B13D39B8}" destId="{6295C879-19BC-47F5-855F-0A62FD7B7806}" srcOrd="6" destOrd="0" parTransId="{0D3C28AD-1CFD-4AAD-9119-6D7EE2921A43}" sibTransId="{B7C9AC63-9D37-4E80-955F-DD8FC7888DC6}"/>
    <dgm:cxn modelId="{DC243D0E-AEC1-476C-B6F4-23026ED12D45}" srcId="{E674ACC7-31F3-4F8E-9C68-98351B47DC8A}" destId="{A9B3ACDE-DDD3-486C-A98C-D578040E3338}" srcOrd="0" destOrd="0" parTransId="{BC9FC76A-134A-4166-A849-594D19A95975}" sibTransId="{0EFF6B6E-9A41-4B88-8F8E-7DF5E74D45DE}"/>
    <dgm:cxn modelId="{9179CAE9-31B1-4A67-8F18-8E6657234DBC}" srcId="{5446EFF1-171A-4395-9601-2905B13D39B8}" destId="{2C0A35F5-D869-483A-860D-5E9177DB7B4A}" srcOrd="0" destOrd="0" parTransId="{6136C345-2736-476A-A8A8-49094F85DA85}" sibTransId="{72BFE5BB-1D25-4038-9F88-412D5BCB7B0E}"/>
    <dgm:cxn modelId="{70EACFC1-FF3E-4EB7-86CE-A85CF47E0A2A}" srcId="{6295C879-19BC-47F5-855F-0A62FD7B7806}" destId="{51B93AB7-AC8A-4FEA-90A5-18DCE1387D75}" srcOrd="0" destOrd="0" parTransId="{440D7970-535E-480C-87EB-05ACDDA81448}" sibTransId="{5BD03F8D-0E2C-40B4-917E-B2E0029550BB}"/>
    <dgm:cxn modelId="{1F33AFC7-67BE-4AB1-B1FA-815F4DC1FC8E}" type="presOf" srcId="{6F62DF62-B1B4-462B-9ED5-5198957EE02F}" destId="{BB83348D-4945-4C37-842E-583E888D0696}" srcOrd="0" destOrd="0" presId="urn:microsoft.com/office/officeart/2005/8/layout/vList5"/>
    <dgm:cxn modelId="{CF81422A-2BF8-4931-BEC6-7A29DC717E19}" type="presOf" srcId="{E63D6EEA-3B6B-4065-B69B-F127859245C4}" destId="{097477C9-2C5B-43D0-9656-679488F5546D}" srcOrd="0" destOrd="0" presId="urn:microsoft.com/office/officeart/2005/8/layout/vList5"/>
    <dgm:cxn modelId="{C611F527-D451-48C5-8E62-CF1E0CF82A9F}" srcId="{39FE1931-99C1-452B-A5C9-9E264022D684}" destId="{CB3B239D-117F-4499-8ADA-CE9611E80381}" srcOrd="0" destOrd="0" parTransId="{F7679C9A-9E4B-4DA1-AFF5-2E362E783185}" sibTransId="{358A1D07-D146-4415-9AAD-A4D71B143102}"/>
    <dgm:cxn modelId="{C9FF0A29-79A2-4A58-AEE1-F97CEFFE3B1E}" type="presOf" srcId="{EAB6C7A7-209D-43A8-BBE8-FD0F5DB933E8}" destId="{B4792679-8400-41F0-9322-E5D1AF0D2209}" srcOrd="0" destOrd="0" presId="urn:microsoft.com/office/officeart/2005/8/layout/vList5"/>
    <dgm:cxn modelId="{B86B189C-7324-4C94-9371-EC8EF3FB1FB9}" type="presOf" srcId="{2C0A35F5-D869-483A-860D-5E9177DB7B4A}" destId="{D38237BA-7BF8-4D53-88CF-680364DEC109}" srcOrd="0" destOrd="0" presId="urn:microsoft.com/office/officeart/2005/8/layout/vList5"/>
    <dgm:cxn modelId="{03A87F6F-C48E-4BBE-9317-36F35DE7EEAF}" srcId="{5446EFF1-171A-4395-9601-2905B13D39B8}" destId="{E674ACC7-31F3-4F8E-9C68-98351B47DC8A}" srcOrd="5" destOrd="0" parTransId="{F10357DB-F152-433E-B01A-8D6F9503149E}" sibTransId="{8C2B055E-C246-490C-84BD-0CD55CDB53AB}"/>
    <dgm:cxn modelId="{2DA9F20F-591B-4B04-8687-AB26924F1265}" type="presOf" srcId="{460B913A-FB9A-415E-BD46-BB8BA416022F}" destId="{57ED94BE-F34C-4021-B74C-AD232BC52B9F}" srcOrd="0" destOrd="0" presId="urn:microsoft.com/office/officeart/2005/8/layout/vList5"/>
    <dgm:cxn modelId="{75CE5628-382C-4024-B338-7F2A937CEE52}" srcId="{5446EFF1-171A-4395-9601-2905B13D39B8}" destId="{39FE1931-99C1-452B-A5C9-9E264022D684}" srcOrd="1" destOrd="0" parTransId="{B4BEBE4F-A0AA-4628-90A1-EBC8C6A6C882}" sibTransId="{D6D513E0-4336-4FAE-909F-4BBFDDAB68BA}"/>
    <dgm:cxn modelId="{54F9793F-ACDD-49F2-ADFE-EB74FC9FF372}" type="presOf" srcId="{51B93AB7-AC8A-4FEA-90A5-18DCE1387D75}" destId="{40B85069-D97D-4EEB-9C10-D7AB90825804}" srcOrd="0" destOrd="0" presId="urn:microsoft.com/office/officeart/2005/8/layout/vList5"/>
    <dgm:cxn modelId="{D6E5AADE-FF91-4B16-907A-A3998041E5D2}" type="presOf" srcId="{2E201FBC-2E71-45CA-85F2-BBEA66F22710}" destId="{4E6F0DBA-B961-4C16-9388-1BFC67995F5F}" srcOrd="0" destOrd="0" presId="urn:microsoft.com/office/officeart/2005/8/layout/vList5"/>
    <dgm:cxn modelId="{0A8A0B25-D01D-4D81-8B87-EA9637A6CD6C}" type="presOf" srcId="{CB3B239D-117F-4499-8ADA-CE9611E80381}" destId="{FD194B09-6D15-49E1-B5D6-4578C14D4C6E}" srcOrd="0" destOrd="0" presId="urn:microsoft.com/office/officeart/2005/8/layout/vList5"/>
    <dgm:cxn modelId="{2DBEA13E-C79B-43E0-99C9-069CA77D9342}" srcId="{2E201FBC-2E71-45CA-85F2-BBEA66F22710}" destId="{E63D6EEA-3B6B-4065-B69B-F127859245C4}" srcOrd="0" destOrd="0" parTransId="{7CEA07A3-9E84-41A5-8FA5-303BFE3D5CB9}" sibTransId="{717C22EB-EEF1-4701-81FF-FD805ABD48DC}"/>
    <dgm:cxn modelId="{2EE5AC08-76EB-41A3-9B1B-63B214B2DAD2}" srcId="{5446EFF1-171A-4395-9601-2905B13D39B8}" destId="{93B43844-DDF0-4C49-B9A1-4243D67B231A}" srcOrd="4" destOrd="0" parTransId="{7E6B720D-D766-4290-9735-ACE36324F51D}" sibTransId="{F100504C-4CE3-49D1-BB6D-30B7D979D917}"/>
    <dgm:cxn modelId="{868B6272-1447-4BFC-81B7-7D3A4EF6EC04}" type="presOf" srcId="{5CA45785-10F9-4066-889F-7962CE62605B}" destId="{97394C1D-1510-44A3-86EE-7842C35A2837}" srcOrd="0" destOrd="0" presId="urn:microsoft.com/office/officeart/2005/8/layout/vList5"/>
    <dgm:cxn modelId="{BAC68431-D049-49BA-B3E2-EA221E9ABC71}" type="presOf" srcId="{39FE1931-99C1-452B-A5C9-9E264022D684}" destId="{B439C4EF-B413-465D-8240-E4A314B72A89}" srcOrd="0" destOrd="0" presId="urn:microsoft.com/office/officeart/2005/8/layout/vList5"/>
    <dgm:cxn modelId="{384DA7F2-4198-4575-BB25-924EA3FBE817}" type="presParOf" srcId="{6E89F4D3-779C-4704-9928-9742B8536F01}" destId="{6D88947F-D4BA-4AE3-A53C-C1A338662D82}" srcOrd="0" destOrd="0" presId="urn:microsoft.com/office/officeart/2005/8/layout/vList5"/>
    <dgm:cxn modelId="{E9908DE9-2810-439B-BC9B-91710BF54D67}" type="presParOf" srcId="{6D88947F-D4BA-4AE3-A53C-C1A338662D82}" destId="{D38237BA-7BF8-4D53-88CF-680364DEC109}" srcOrd="0" destOrd="0" presId="urn:microsoft.com/office/officeart/2005/8/layout/vList5"/>
    <dgm:cxn modelId="{0F04CB6D-CBFB-4F0B-AEED-1E208BC37EE9}" type="presParOf" srcId="{6D88947F-D4BA-4AE3-A53C-C1A338662D82}" destId="{B4792679-8400-41F0-9322-E5D1AF0D2209}" srcOrd="1" destOrd="0" presId="urn:microsoft.com/office/officeart/2005/8/layout/vList5"/>
    <dgm:cxn modelId="{5530A087-0B10-490A-9983-0C29F836E0A5}" type="presParOf" srcId="{6E89F4D3-779C-4704-9928-9742B8536F01}" destId="{8820731B-B262-4B56-94D5-14BC8897F68B}" srcOrd="1" destOrd="0" presId="urn:microsoft.com/office/officeart/2005/8/layout/vList5"/>
    <dgm:cxn modelId="{2EA66284-4C27-4914-890D-0610D94D9EAF}" type="presParOf" srcId="{6E89F4D3-779C-4704-9928-9742B8536F01}" destId="{DBC9714A-3848-4542-9EAC-3D69AE52114E}" srcOrd="2" destOrd="0" presId="urn:microsoft.com/office/officeart/2005/8/layout/vList5"/>
    <dgm:cxn modelId="{1FB71BA3-81E7-4B37-8403-5D26AFE345D7}" type="presParOf" srcId="{DBC9714A-3848-4542-9EAC-3D69AE52114E}" destId="{B439C4EF-B413-465D-8240-E4A314B72A89}" srcOrd="0" destOrd="0" presId="urn:microsoft.com/office/officeart/2005/8/layout/vList5"/>
    <dgm:cxn modelId="{F4467204-8A4C-4E44-B7E0-892FA99B501D}" type="presParOf" srcId="{DBC9714A-3848-4542-9EAC-3D69AE52114E}" destId="{FD194B09-6D15-49E1-B5D6-4578C14D4C6E}" srcOrd="1" destOrd="0" presId="urn:microsoft.com/office/officeart/2005/8/layout/vList5"/>
    <dgm:cxn modelId="{0D34236F-735E-4F89-9368-09A990F349A6}" type="presParOf" srcId="{6E89F4D3-779C-4704-9928-9742B8536F01}" destId="{A6168792-48AC-4494-B43F-1937055BE47E}" srcOrd="3" destOrd="0" presId="urn:microsoft.com/office/officeart/2005/8/layout/vList5"/>
    <dgm:cxn modelId="{B421AFF0-B075-497B-A6B7-A2F9733B1800}" type="presParOf" srcId="{6E89F4D3-779C-4704-9928-9742B8536F01}" destId="{9073B5F6-D042-472C-BACF-185DDF1EBD91}" srcOrd="4" destOrd="0" presId="urn:microsoft.com/office/officeart/2005/8/layout/vList5"/>
    <dgm:cxn modelId="{B7A8737C-D1D1-47B8-8C97-17BF53D4B4C0}" type="presParOf" srcId="{9073B5F6-D042-472C-BACF-185DDF1EBD91}" destId="{4E6F0DBA-B961-4C16-9388-1BFC67995F5F}" srcOrd="0" destOrd="0" presId="urn:microsoft.com/office/officeart/2005/8/layout/vList5"/>
    <dgm:cxn modelId="{8F6BF1CF-1199-4FC8-AFEB-29F0BF04E86B}" type="presParOf" srcId="{9073B5F6-D042-472C-BACF-185DDF1EBD91}" destId="{097477C9-2C5B-43D0-9656-679488F5546D}" srcOrd="1" destOrd="0" presId="urn:microsoft.com/office/officeart/2005/8/layout/vList5"/>
    <dgm:cxn modelId="{CD21B1E8-F929-4E86-91B9-3A7813AB9051}" type="presParOf" srcId="{6E89F4D3-779C-4704-9928-9742B8536F01}" destId="{537D55C6-5F14-40F9-894B-7F236DF79479}" srcOrd="5" destOrd="0" presId="urn:microsoft.com/office/officeart/2005/8/layout/vList5"/>
    <dgm:cxn modelId="{A8077C83-2F08-472B-B0A0-57AD1A00B7C8}" type="presParOf" srcId="{6E89F4D3-779C-4704-9928-9742B8536F01}" destId="{E46DF37D-55B4-4635-B611-A3421AB24822}" srcOrd="6" destOrd="0" presId="urn:microsoft.com/office/officeart/2005/8/layout/vList5"/>
    <dgm:cxn modelId="{AD6211E6-5CBC-4751-AB34-4A7BC73EAC49}" type="presParOf" srcId="{E46DF37D-55B4-4635-B611-A3421AB24822}" destId="{97394C1D-1510-44A3-86EE-7842C35A2837}" srcOrd="0" destOrd="0" presId="urn:microsoft.com/office/officeart/2005/8/layout/vList5"/>
    <dgm:cxn modelId="{49682EB6-0B71-492D-BBBC-735CD75CDB3E}" type="presParOf" srcId="{E46DF37D-55B4-4635-B611-A3421AB24822}" destId="{47CF7572-EB77-40CF-85FA-DAA88975B583}" srcOrd="1" destOrd="0" presId="urn:microsoft.com/office/officeart/2005/8/layout/vList5"/>
    <dgm:cxn modelId="{DBFEE134-6392-43C0-8668-E490C5149E23}" type="presParOf" srcId="{6E89F4D3-779C-4704-9928-9742B8536F01}" destId="{C9801D16-074A-4E21-B994-F24271763EE9}" srcOrd="7" destOrd="0" presId="urn:microsoft.com/office/officeart/2005/8/layout/vList5"/>
    <dgm:cxn modelId="{B826C6E8-6C7D-4C46-BCDC-9CE42F9A32AE}" type="presParOf" srcId="{6E89F4D3-779C-4704-9928-9742B8536F01}" destId="{CD2F97DD-56B0-45C5-8508-B498BEF5BF62}" srcOrd="8" destOrd="0" presId="urn:microsoft.com/office/officeart/2005/8/layout/vList5"/>
    <dgm:cxn modelId="{82776C53-EBDA-4F1C-8671-3D1A64CC2B0B}" type="presParOf" srcId="{CD2F97DD-56B0-45C5-8508-B498BEF5BF62}" destId="{109F4736-78B2-4D14-88FA-D86C9076AABD}" srcOrd="0" destOrd="0" presId="urn:microsoft.com/office/officeart/2005/8/layout/vList5"/>
    <dgm:cxn modelId="{CF9D9B3E-5DB1-422A-B910-BA8F0D49BD38}" type="presParOf" srcId="{CD2F97DD-56B0-45C5-8508-B498BEF5BF62}" destId="{BB83348D-4945-4C37-842E-583E888D0696}" srcOrd="1" destOrd="0" presId="urn:microsoft.com/office/officeart/2005/8/layout/vList5"/>
    <dgm:cxn modelId="{2DCD5324-7D87-42E2-9362-30C5EE3D6F08}" type="presParOf" srcId="{6E89F4D3-779C-4704-9928-9742B8536F01}" destId="{E8D62562-11C7-418E-B007-16DB65819051}" srcOrd="9" destOrd="0" presId="urn:microsoft.com/office/officeart/2005/8/layout/vList5"/>
    <dgm:cxn modelId="{2E518BC7-E1E5-4A13-8981-4D044D39CE45}" type="presParOf" srcId="{6E89F4D3-779C-4704-9928-9742B8536F01}" destId="{EBCAF44E-89B0-4DDE-90CF-C2493CD43639}" srcOrd="10" destOrd="0" presId="urn:microsoft.com/office/officeart/2005/8/layout/vList5"/>
    <dgm:cxn modelId="{9C58BB73-2906-4C7E-B146-8172FD9A8D49}" type="presParOf" srcId="{EBCAF44E-89B0-4DDE-90CF-C2493CD43639}" destId="{37DB918E-6974-4234-A394-616BC9EB5936}" srcOrd="0" destOrd="0" presId="urn:microsoft.com/office/officeart/2005/8/layout/vList5"/>
    <dgm:cxn modelId="{5B33BE6C-D88F-4A0A-A1F9-C6E34A12CE7E}" type="presParOf" srcId="{EBCAF44E-89B0-4DDE-90CF-C2493CD43639}" destId="{D77760EA-36A4-4D4E-B29E-A617AD30B24E}" srcOrd="1" destOrd="0" presId="urn:microsoft.com/office/officeart/2005/8/layout/vList5"/>
    <dgm:cxn modelId="{C1BB879C-2C59-46E5-8E23-29ADFE28AE7A}" type="presParOf" srcId="{6E89F4D3-779C-4704-9928-9742B8536F01}" destId="{C480978D-31D2-4212-AC99-F71CDE5CDECE}" srcOrd="11" destOrd="0" presId="urn:microsoft.com/office/officeart/2005/8/layout/vList5"/>
    <dgm:cxn modelId="{F4A6D7DA-2D3F-466B-A06A-BE7D4CB5D6BB}" type="presParOf" srcId="{6E89F4D3-779C-4704-9928-9742B8536F01}" destId="{233AA50A-3618-4300-8F95-78496B644B1D}" srcOrd="12" destOrd="0" presId="urn:microsoft.com/office/officeart/2005/8/layout/vList5"/>
    <dgm:cxn modelId="{024B5619-9FB6-47D3-83A7-5D107C7CD81D}" type="presParOf" srcId="{233AA50A-3618-4300-8F95-78496B644B1D}" destId="{7E424933-A09C-4471-A1B3-469E153AC570}" srcOrd="0" destOrd="0" presId="urn:microsoft.com/office/officeart/2005/8/layout/vList5"/>
    <dgm:cxn modelId="{0B1761F0-119A-4DAB-B436-1BD789540B25}" type="presParOf" srcId="{233AA50A-3618-4300-8F95-78496B644B1D}" destId="{40B85069-D97D-4EEB-9C10-D7AB90825804}" srcOrd="1" destOrd="0" presId="urn:microsoft.com/office/officeart/2005/8/layout/vList5"/>
    <dgm:cxn modelId="{E70A2D15-4B97-4E2D-B837-D01283EAFFD1}" type="presParOf" srcId="{6E89F4D3-779C-4704-9928-9742B8536F01}" destId="{077ADFE9-9FB2-4461-8552-A03EA0319ED8}" srcOrd="13" destOrd="0" presId="urn:microsoft.com/office/officeart/2005/8/layout/vList5"/>
    <dgm:cxn modelId="{7675DAC5-90D4-435A-92D1-0B6F3A3ADF82}" type="presParOf" srcId="{6E89F4D3-779C-4704-9928-9742B8536F01}" destId="{0A8E8D5D-3FC2-4930-BC7F-8BE92DDCC481}" srcOrd="14" destOrd="0" presId="urn:microsoft.com/office/officeart/2005/8/layout/vList5"/>
    <dgm:cxn modelId="{8694C55B-37B7-4EA8-93EA-FFA0220928BB}" type="presParOf" srcId="{0A8E8D5D-3FC2-4930-BC7F-8BE92DDCC481}" destId="{57ED94BE-F34C-4021-B74C-AD232BC52B9F}" srcOrd="0" destOrd="0" presId="urn:microsoft.com/office/officeart/2005/8/layout/vList5"/>
    <dgm:cxn modelId="{CB7CC7D2-FDCE-4472-BBD2-178235C2CD19}" type="presParOf" srcId="{0A8E8D5D-3FC2-4930-BC7F-8BE92DDCC481}" destId="{1870269D-62FF-40DA-A9F3-C9E8F40D663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F6E8A6-87C2-405A-9D25-5F4ECA7C21E7}" type="doc">
      <dgm:prSet loTypeId="urn:microsoft.com/office/officeart/2005/8/layout/bProcess2" loCatId="process" qsTypeId="urn:microsoft.com/office/officeart/2005/8/quickstyle/simple1" qsCatId="simple" csTypeId="urn:microsoft.com/office/officeart/2005/8/colors/colorful1" csCatId="colorful" phldr="1"/>
      <dgm:spPr/>
      <dgm:t>
        <a:bodyPr/>
        <a:lstStyle/>
        <a:p>
          <a:endParaRPr lang="en-US"/>
        </a:p>
      </dgm:t>
    </dgm:pt>
    <dgm:pt modelId="{26AA67DA-74BF-4CF8-B9A9-E762BD91CECC}">
      <dgm:prSet phldrT="[Text]"/>
      <dgm:spPr/>
      <dgm:t>
        <a:bodyPr/>
        <a:lstStyle/>
        <a:p>
          <a:r>
            <a:rPr lang="en-US" b="1" dirty="0" smtClean="0"/>
            <a:t>Employee treatment</a:t>
          </a:r>
          <a:endParaRPr lang="en-US" b="1" dirty="0"/>
        </a:p>
      </dgm:t>
    </dgm:pt>
    <dgm:pt modelId="{2F2F36F4-E0A8-4129-8CCF-98E65E501A5B}" type="parTrans" cxnId="{84201725-1C2A-4171-9070-1E6FFBDEC09E}">
      <dgm:prSet/>
      <dgm:spPr/>
      <dgm:t>
        <a:bodyPr/>
        <a:lstStyle/>
        <a:p>
          <a:endParaRPr lang="en-US"/>
        </a:p>
      </dgm:t>
    </dgm:pt>
    <dgm:pt modelId="{5DB77C2A-0901-4F12-B41E-9B976C56F840}" type="sibTrans" cxnId="{84201725-1C2A-4171-9070-1E6FFBDEC09E}">
      <dgm:prSet/>
      <dgm:spPr/>
      <dgm:t>
        <a:bodyPr/>
        <a:lstStyle/>
        <a:p>
          <a:endParaRPr lang="en-US"/>
        </a:p>
      </dgm:t>
    </dgm:pt>
    <dgm:pt modelId="{219FB11E-BA7D-4472-9428-8AE117B5AC55}">
      <dgm:prSet phldrT="[Text]"/>
      <dgm:spPr/>
      <dgm:t>
        <a:bodyPr/>
        <a:lstStyle/>
        <a:p>
          <a:r>
            <a:rPr lang="en-US" b="1" dirty="0" smtClean="0"/>
            <a:t>Wages</a:t>
          </a:r>
          <a:endParaRPr lang="en-US" b="1" dirty="0"/>
        </a:p>
      </dgm:t>
    </dgm:pt>
    <dgm:pt modelId="{EEDEE474-8A30-4538-B4E1-D54975751BE4}" type="parTrans" cxnId="{C3053F11-C66A-4B87-A651-F23E355A0D57}">
      <dgm:prSet/>
      <dgm:spPr/>
      <dgm:t>
        <a:bodyPr/>
        <a:lstStyle/>
        <a:p>
          <a:endParaRPr lang="en-US"/>
        </a:p>
      </dgm:t>
    </dgm:pt>
    <dgm:pt modelId="{B88580FC-2C52-4472-B666-E4C9C16512D7}" type="sibTrans" cxnId="{C3053F11-C66A-4B87-A651-F23E355A0D57}">
      <dgm:prSet/>
      <dgm:spPr/>
      <dgm:t>
        <a:bodyPr/>
        <a:lstStyle/>
        <a:p>
          <a:endParaRPr lang="en-US"/>
        </a:p>
      </dgm:t>
    </dgm:pt>
    <dgm:pt modelId="{31F96B6F-19BA-449F-8085-678FBCCE2666}">
      <dgm:prSet phldrT="[Text]"/>
      <dgm:spPr/>
      <dgm:t>
        <a:bodyPr/>
        <a:lstStyle/>
        <a:p>
          <a:r>
            <a:rPr lang="en-US" b="1" dirty="0" smtClean="0"/>
            <a:t>Benefits</a:t>
          </a:r>
          <a:endParaRPr lang="en-US" b="1" dirty="0"/>
        </a:p>
      </dgm:t>
    </dgm:pt>
    <dgm:pt modelId="{586BBDC1-8926-436A-926C-07B34EF68EA8}" type="parTrans" cxnId="{105B8428-10FF-4735-84D8-D127D01F4348}">
      <dgm:prSet/>
      <dgm:spPr/>
      <dgm:t>
        <a:bodyPr/>
        <a:lstStyle/>
        <a:p>
          <a:endParaRPr lang="en-US"/>
        </a:p>
      </dgm:t>
    </dgm:pt>
    <dgm:pt modelId="{8AAC3947-7287-4E70-A787-A96DE0441EA0}" type="sibTrans" cxnId="{105B8428-10FF-4735-84D8-D127D01F4348}">
      <dgm:prSet/>
      <dgm:spPr/>
      <dgm:t>
        <a:bodyPr/>
        <a:lstStyle/>
        <a:p>
          <a:endParaRPr lang="en-US"/>
        </a:p>
      </dgm:t>
    </dgm:pt>
    <dgm:pt modelId="{C3808447-74F2-4B94-B69F-8879DB75D551}">
      <dgm:prSet phldrT="[Text]"/>
      <dgm:spPr/>
      <dgm:t>
        <a:bodyPr/>
        <a:lstStyle/>
        <a:p>
          <a:r>
            <a:rPr lang="en-US" b="1" dirty="0" smtClean="0"/>
            <a:t>Working conditions</a:t>
          </a:r>
          <a:endParaRPr lang="en-US" b="1" dirty="0"/>
        </a:p>
      </dgm:t>
    </dgm:pt>
    <dgm:pt modelId="{9991DA06-C72A-4965-829F-9B77F0F5CC5D}" type="parTrans" cxnId="{A96EA211-D855-4206-BA2A-1C97BCB517DF}">
      <dgm:prSet/>
      <dgm:spPr/>
      <dgm:t>
        <a:bodyPr/>
        <a:lstStyle/>
        <a:p>
          <a:endParaRPr lang="en-US"/>
        </a:p>
      </dgm:t>
    </dgm:pt>
    <dgm:pt modelId="{AE433BE4-21E9-464C-B796-95CF7A87B6C8}" type="sibTrans" cxnId="{A96EA211-D855-4206-BA2A-1C97BCB517DF}">
      <dgm:prSet/>
      <dgm:spPr/>
      <dgm:t>
        <a:bodyPr/>
        <a:lstStyle/>
        <a:p>
          <a:endParaRPr lang="en-US"/>
        </a:p>
      </dgm:t>
    </dgm:pt>
    <dgm:pt modelId="{7D7C41AF-E65F-4697-A9D9-6D29E0C22CA4}">
      <dgm:prSet phldrT="[Text]"/>
      <dgm:spPr/>
      <dgm:t>
        <a:bodyPr/>
        <a:lstStyle/>
        <a:p>
          <a:r>
            <a:rPr lang="en-US" b="1" dirty="0" smtClean="0"/>
            <a:t>Behavior of employees</a:t>
          </a:r>
          <a:endParaRPr lang="en-US" b="1" dirty="0"/>
        </a:p>
      </dgm:t>
    </dgm:pt>
    <dgm:pt modelId="{B9AD6230-C41B-4B6E-BD7B-257ED7038156}" type="parTrans" cxnId="{8D79617C-1882-431D-82DC-29C8B2DD4AC3}">
      <dgm:prSet/>
      <dgm:spPr/>
      <dgm:t>
        <a:bodyPr/>
        <a:lstStyle/>
        <a:p>
          <a:endParaRPr lang="en-US"/>
        </a:p>
      </dgm:t>
    </dgm:pt>
    <dgm:pt modelId="{DAE387F4-662A-4869-8139-0C9D45757687}" type="sibTrans" cxnId="{8D79617C-1882-431D-82DC-29C8B2DD4AC3}">
      <dgm:prSet/>
      <dgm:spPr/>
      <dgm:t>
        <a:bodyPr/>
        <a:lstStyle/>
        <a:p>
          <a:endParaRPr lang="en-US"/>
        </a:p>
      </dgm:t>
    </dgm:pt>
    <dgm:pt modelId="{925FE92B-D7FA-470F-A6D3-9C745DD0BD03}">
      <dgm:prSet phldrT="[Text]"/>
      <dgm:spPr/>
      <dgm:t>
        <a:bodyPr/>
        <a:lstStyle/>
        <a:p>
          <a:r>
            <a:rPr lang="en-US" b="1" dirty="0" smtClean="0"/>
            <a:t>Acceptance of gifts</a:t>
          </a:r>
          <a:endParaRPr lang="en-US" b="1" dirty="0"/>
        </a:p>
      </dgm:t>
    </dgm:pt>
    <dgm:pt modelId="{91612E38-D024-4A23-9054-2B9D95C03E2A}" type="parTrans" cxnId="{2778FBC7-BB69-498C-9C8F-462DA6C9DFAD}">
      <dgm:prSet/>
      <dgm:spPr/>
      <dgm:t>
        <a:bodyPr/>
        <a:lstStyle/>
        <a:p>
          <a:endParaRPr lang="en-US"/>
        </a:p>
      </dgm:t>
    </dgm:pt>
    <dgm:pt modelId="{2B00DE8B-B5EE-465F-BA28-26F49967634C}" type="sibTrans" cxnId="{2778FBC7-BB69-498C-9C8F-462DA6C9DFAD}">
      <dgm:prSet/>
      <dgm:spPr/>
      <dgm:t>
        <a:bodyPr/>
        <a:lstStyle/>
        <a:p>
          <a:endParaRPr lang="en-US"/>
        </a:p>
      </dgm:t>
    </dgm:pt>
    <dgm:pt modelId="{33C22768-9FCA-410E-8346-F0189B7CB5F7}" type="pres">
      <dgm:prSet presAssocID="{DAF6E8A6-87C2-405A-9D25-5F4ECA7C21E7}" presName="diagram" presStyleCnt="0">
        <dgm:presLayoutVars>
          <dgm:dir/>
          <dgm:resizeHandles/>
        </dgm:presLayoutVars>
      </dgm:prSet>
      <dgm:spPr/>
      <dgm:t>
        <a:bodyPr/>
        <a:lstStyle/>
        <a:p>
          <a:endParaRPr lang="en-US"/>
        </a:p>
      </dgm:t>
    </dgm:pt>
    <dgm:pt modelId="{D34178D0-3BE1-49FE-B96E-C6A84CC426BC}" type="pres">
      <dgm:prSet presAssocID="{26AA67DA-74BF-4CF8-B9A9-E762BD91CECC}" presName="firstNode" presStyleLbl="node1" presStyleIdx="0" presStyleCnt="6">
        <dgm:presLayoutVars>
          <dgm:bulletEnabled val="1"/>
        </dgm:presLayoutVars>
      </dgm:prSet>
      <dgm:spPr/>
      <dgm:t>
        <a:bodyPr/>
        <a:lstStyle/>
        <a:p>
          <a:endParaRPr lang="en-US"/>
        </a:p>
      </dgm:t>
    </dgm:pt>
    <dgm:pt modelId="{6A21DA10-74D0-4777-8987-88A4DCB1194E}" type="pres">
      <dgm:prSet presAssocID="{5DB77C2A-0901-4F12-B41E-9B976C56F840}" presName="sibTrans" presStyleLbl="sibTrans2D1" presStyleIdx="0" presStyleCnt="5"/>
      <dgm:spPr/>
      <dgm:t>
        <a:bodyPr/>
        <a:lstStyle/>
        <a:p>
          <a:endParaRPr lang="en-US"/>
        </a:p>
      </dgm:t>
    </dgm:pt>
    <dgm:pt modelId="{4E9416D0-AFB2-411F-8DAE-89B5A3454BF7}" type="pres">
      <dgm:prSet presAssocID="{219FB11E-BA7D-4472-9428-8AE117B5AC55}" presName="middleNode" presStyleCnt="0"/>
      <dgm:spPr/>
      <dgm:t>
        <a:bodyPr/>
        <a:lstStyle/>
        <a:p>
          <a:endParaRPr lang="en-US"/>
        </a:p>
      </dgm:t>
    </dgm:pt>
    <dgm:pt modelId="{E90CD6BB-0000-4AA1-BED1-40D87205FE05}" type="pres">
      <dgm:prSet presAssocID="{219FB11E-BA7D-4472-9428-8AE117B5AC55}" presName="padding" presStyleLbl="node1" presStyleIdx="0" presStyleCnt="6"/>
      <dgm:spPr/>
      <dgm:t>
        <a:bodyPr/>
        <a:lstStyle/>
        <a:p>
          <a:endParaRPr lang="en-US"/>
        </a:p>
      </dgm:t>
    </dgm:pt>
    <dgm:pt modelId="{D7C37937-3BB6-4364-8AC6-971F9B4CED0F}" type="pres">
      <dgm:prSet presAssocID="{219FB11E-BA7D-4472-9428-8AE117B5AC55}" presName="shape" presStyleLbl="node1" presStyleIdx="1" presStyleCnt="6">
        <dgm:presLayoutVars>
          <dgm:bulletEnabled val="1"/>
        </dgm:presLayoutVars>
      </dgm:prSet>
      <dgm:spPr/>
      <dgm:t>
        <a:bodyPr/>
        <a:lstStyle/>
        <a:p>
          <a:endParaRPr lang="en-US"/>
        </a:p>
      </dgm:t>
    </dgm:pt>
    <dgm:pt modelId="{04552566-A4C8-4E81-A0D0-8105082DCE2A}" type="pres">
      <dgm:prSet presAssocID="{B88580FC-2C52-4472-B666-E4C9C16512D7}" presName="sibTrans" presStyleLbl="sibTrans2D1" presStyleIdx="1" presStyleCnt="5"/>
      <dgm:spPr/>
      <dgm:t>
        <a:bodyPr/>
        <a:lstStyle/>
        <a:p>
          <a:endParaRPr lang="en-US"/>
        </a:p>
      </dgm:t>
    </dgm:pt>
    <dgm:pt modelId="{6F7853EA-289A-4E38-8000-C1337B2DB04D}" type="pres">
      <dgm:prSet presAssocID="{31F96B6F-19BA-449F-8085-678FBCCE2666}" presName="middleNode" presStyleCnt="0"/>
      <dgm:spPr/>
      <dgm:t>
        <a:bodyPr/>
        <a:lstStyle/>
        <a:p>
          <a:endParaRPr lang="en-US"/>
        </a:p>
      </dgm:t>
    </dgm:pt>
    <dgm:pt modelId="{346374CE-EB6F-4ECF-B26C-02B6D4F21333}" type="pres">
      <dgm:prSet presAssocID="{31F96B6F-19BA-449F-8085-678FBCCE2666}" presName="padding" presStyleLbl="node1" presStyleIdx="1" presStyleCnt="6"/>
      <dgm:spPr/>
      <dgm:t>
        <a:bodyPr/>
        <a:lstStyle/>
        <a:p>
          <a:endParaRPr lang="en-US"/>
        </a:p>
      </dgm:t>
    </dgm:pt>
    <dgm:pt modelId="{5BAB6EDD-1FE8-4393-A111-A56FEC604F9D}" type="pres">
      <dgm:prSet presAssocID="{31F96B6F-19BA-449F-8085-678FBCCE2666}" presName="shape" presStyleLbl="node1" presStyleIdx="2" presStyleCnt="6">
        <dgm:presLayoutVars>
          <dgm:bulletEnabled val="1"/>
        </dgm:presLayoutVars>
      </dgm:prSet>
      <dgm:spPr/>
      <dgm:t>
        <a:bodyPr/>
        <a:lstStyle/>
        <a:p>
          <a:endParaRPr lang="en-US"/>
        </a:p>
      </dgm:t>
    </dgm:pt>
    <dgm:pt modelId="{EA5A2432-2D60-488F-840C-360D74A8F6DC}" type="pres">
      <dgm:prSet presAssocID="{8AAC3947-7287-4E70-A787-A96DE0441EA0}" presName="sibTrans" presStyleLbl="sibTrans2D1" presStyleIdx="2" presStyleCnt="5"/>
      <dgm:spPr/>
      <dgm:t>
        <a:bodyPr/>
        <a:lstStyle/>
        <a:p>
          <a:endParaRPr lang="en-US"/>
        </a:p>
      </dgm:t>
    </dgm:pt>
    <dgm:pt modelId="{12E13037-2BEB-48AC-9B12-37AD174A39A5}" type="pres">
      <dgm:prSet presAssocID="{C3808447-74F2-4B94-B69F-8879DB75D551}" presName="middleNode" presStyleCnt="0"/>
      <dgm:spPr/>
      <dgm:t>
        <a:bodyPr/>
        <a:lstStyle/>
        <a:p>
          <a:endParaRPr lang="en-US"/>
        </a:p>
      </dgm:t>
    </dgm:pt>
    <dgm:pt modelId="{DC7E673E-ADF5-4B5D-ABDB-6D0DF7114968}" type="pres">
      <dgm:prSet presAssocID="{C3808447-74F2-4B94-B69F-8879DB75D551}" presName="padding" presStyleLbl="node1" presStyleIdx="2" presStyleCnt="6"/>
      <dgm:spPr/>
      <dgm:t>
        <a:bodyPr/>
        <a:lstStyle/>
        <a:p>
          <a:endParaRPr lang="en-US"/>
        </a:p>
      </dgm:t>
    </dgm:pt>
    <dgm:pt modelId="{FB559B5D-0C7A-46E2-9667-E86C64605D0E}" type="pres">
      <dgm:prSet presAssocID="{C3808447-74F2-4B94-B69F-8879DB75D551}" presName="shape" presStyleLbl="node1" presStyleIdx="3" presStyleCnt="6">
        <dgm:presLayoutVars>
          <dgm:bulletEnabled val="1"/>
        </dgm:presLayoutVars>
      </dgm:prSet>
      <dgm:spPr/>
      <dgm:t>
        <a:bodyPr/>
        <a:lstStyle/>
        <a:p>
          <a:endParaRPr lang="en-US"/>
        </a:p>
      </dgm:t>
    </dgm:pt>
    <dgm:pt modelId="{32017838-4F5F-41B6-8718-94EA66120796}" type="pres">
      <dgm:prSet presAssocID="{AE433BE4-21E9-464C-B796-95CF7A87B6C8}" presName="sibTrans" presStyleLbl="sibTrans2D1" presStyleIdx="3" presStyleCnt="5"/>
      <dgm:spPr/>
      <dgm:t>
        <a:bodyPr/>
        <a:lstStyle/>
        <a:p>
          <a:endParaRPr lang="en-US"/>
        </a:p>
      </dgm:t>
    </dgm:pt>
    <dgm:pt modelId="{148F671E-2AEC-45E5-97F5-29EC47CB33CC}" type="pres">
      <dgm:prSet presAssocID="{7D7C41AF-E65F-4697-A9D9-6D29E0C22CA4}" presName="middleNode" presStyleCnt="0"/>
      <dgm:spPr/>
      <dgm:t>
        <a:bodyPr/>
        <a:lstStyle/>
        <a:p>
          <a:endParaRPr lang="en-US"/>
        </a:p>
      </dgm:t>
    </dgm:pt>
    <dgm:pt modelId="{63A71950-3285-4FDE-916E-254810A549B7}" type="pres">
      <dgm:prSet presAssocID="{7D7C41AF-E65F-4697-A9D9-6D29E0C22CA4}" presName="padding" presStyleLbl="node1" presStyleIdx="3" presStyleCnt="6"/>
      <dgm:spPr/>
      <dgm:t>
        <a:bodyPr/>
        <a:lstStyle/>
        <a:p>
          <a:endParaRPr lang="en-US"/>
        </a:p>
      </dgm:t>
    </dgm:pt>
    <dgm:pt modelId="{4A7F025A-5611-4081-A03C-BCE135A6456B}" type="pres">
      <dgm:prSet presAssocID="{7D7C41AF-E65F-4697-A9D9-6D29E0C22CA4}" presName="shape" presStyleLbl="node1" presStyleIdx="4" presStyleCnt="6">
        <dgm:presLayoutVars>
          <dgm:bulletEnabled val="1"/>
        </dgm:presLayoutVars>
      </dgm:prSet>
      <dgm:spPr/>
      <dgm:t>
        <a:bodyPr/>
        <a:lstStyle/>
        <a:p>
          <a:endParaRPr lang="en-US"/>
        </a:p>
      </dgm:t>
    </dgm:pt>
    <dgm:pt modelId="{D8C509E0-FC3D-4A79-AA9A-ABAE9FDC8B79}" type="pres">
      <dgm:prSet presAssocID="{DAE387F4-662A-4869-8139-0C9D45757687}" presName="sibTrans" presStyleLbl="sibTrans2D1" presStyleIdx="4" presStyleCnt="5"/>
      <dgm:spPr/>
      <dgm:t>
        <a:bodyPr/>
        <a:lstStyle/>
        <a:p>
          <a:endParaRPr lang="en-US"/>
        </a:p>
      </dgm:t>
    </dgm:pt>
    <dgm:pt modelId="{E8BC6D50-FBF7-4172-84DA-CD8FFA0104F4}" type="pres">
      <dgm:prSet presAssocID="{925FE92B-D7FA-470F-A6D3-9C745DD0BD03}" presName="lastNode" presStyleLbl="node1" presStyleIdx="5" presStyleCnt="6">
        <dgm:presLayoutVars>
          <dgm:bulletEnabled val="1"/>
        </dgm:presLayoutVars>
      </dgm:prSet>
      <dgm:spPr/>
      <dgm:t>
        <a:bodyPr/>
        <a:lstStyle/>
        <a:p>
          <a:endParaRPr lang="en-US"/>
        </a:p>
      </dgm:t>
    </dgm:pt>
  </dgm:ptLst>
  <dgm:cxnLst>
    <dgm:cxn modelId="{A96EA211-D855-4206-BA2A-1C97BCB517DF}" srcId="{DAF6E8A6-87C2-405A-9D25-5F4ECA7C21E7}" destId="{C3808447-74F2-4B94-B69F-8879DB75D551}" srcOrd="3" destOrd="0" parTransId="{9991DA06-C72A-4965-829F-9B77F0F5CC5D}" sibTransId="{AE433BE4-21E9-464C-B796-95CF7A87B6C8}"/>
    <dgm:cxn modelId="{E3ACFD0B-D291-4FDC-BD46-01A6F5D0D44D}" type="presOf" srcId="{DAE387F4-662A-4869-8139-0C9D45757687}" destId="{D8C509E0-FC3D-4A79-AA9A-ABAE9FDC8B79}" srcOrd="0" destOrd="0" presId="urn:microsoft.com/office/officeart/2005/8/layout/bProcess2"/>
    <dgm:cxn modelId="{CAD1234C-43F8-44E4-8A78-82771EDBE5D6}" type="presOf" srcId="{5DB77C2A-0901-4F12-B41E-9B976C56F840}" destId="{6A21DA10-74D0-4777-8987-88A4DCB1194E}" srcOrd="0" destOrd="0" presId="urn:microsoft.com/office/officeart/2005/8/layout/bProcess2"/>
    <dgm:cxn modelId="{7B6AEC1C-452D-4FC8-BEF7-BA4C9FAE56C9}" type="presOf" srcId="{C3808447-74F2-4B94-B69F-8879DB75D551}" destId="{FB559B5D-0C7A-46E2-9667-E86C64605D0E}" srcOrd="0" destOrd="0" presId="urn:microsoft.com/office/officeart/2005/8/layout/bProcess2"/>
    <dgm:cxn modelId="{234F5806-1B82-4F8A-9549-847B0F001E2B}" type="presOf" srcId="{925FE92B-D7FA-470F-A6D3-9C745DD0BD03}" destId="{E8BC6D50-FBF7-4172-84DA-CD8FFA0104F4}" srcOrd="0" destOrd="0" presId="urn:microsoft.com/office/officeart/2005/8/layout/bProcess2"/>
    <dgm:cxn modelId="{D4A5717C-B37A-47B9-AAB7-29D0EC8ED88E}" type="presOf" srcId="{219FB11E-BA7D-4472-9428-8AE117B5AC55}" destId="{D7C37937-3BB6-4364-8AC6-971F9B4CED0F}" srcOrd="0" destOrd="0" presId="urn:microsoft.com/office/officeart/2005/8/layout/bProcess2"/>
    <dgm:cxn modelId="{105B8428-10FF-4735-84D8-D127D01F4348}" srcId="{DAF6E8A6-87C2-405A-9D25-5F4ECA7C21E7}" destId="{31F96B6F-19BA-449F-8085-678FBCCE2666}" srcOrd="2" destOrd="0" parTransId="{586BBDC1-8926-436A-926C-07B34EF68EA8}" sibTransId="{8AAC3947-7287-4E70-A787-A96DE0441EA0}"/>
    <dgm:cxn modelId="{1009A621-7F5A-4128-B2CA-F15D098D696D}" type="presOf" srcId="{DAF6E8A6-87C2-405A-9D25-5F4ECA7C21E7}" destId="{33C22768-9FCA-410E-8346-F0189B7CB5F7}" srcOrd="0" destOrd="0" presId="urn:microsoft.com/office/officeart/2005/8/layout/bProcess2"/>
    <dgm:cxn modelId="{9107A4F1-E78B-4890-ACFC-E9FC9A6D9B21}" type="presOf" srcId="{26AA67DA-74BF-4CF8-B9A9-E762BD91CECC}" destId="{D34178D0-3BE1-49FE-B96E-C6A84CC426BC}" srcOrd="0" destOrd="0" presId="urn:microsoft.com/office/officeart/2005/8/layout/bProcess2"/>
    <dgm:cxn modelId="{67DD120B-9D01-4A4F-A507-0293D21A62A6}" type="presOf" srcId="{31F96B6F-19BA-449F-8085-678FBCCE2666}" destId="{5BAB6EDD-1FE8-4393-A111-A56FEC604F9D}" srcOrd="0" destOrd="0" presId="urn:microsoft.com/office/officeart/2005/8/layout/bProcess2"/>
    <dgm:cxn modelId="{2231F563-460E-4072-A6E1-A23E4570458D}" type="presOf" srcId="{AE433BE4-21E9-464C-B796-95CF7A87B6C8}" destId="{32017838-4F5F-41B6-8718-94EA66120796}" srcOrd="0" destOrd="0" presId="urn:microsoft.com/office/officeart/2005/8/layout/bProcess2"/>
    <dgm:cxn modelId="{84201725-1C2A-4171-9070-1E6FFBDEC09E}" srcId="{DAF6E8A6-87C2-405A-9D25-5F4ECA7C21E7}" destId="{26AA67DA-74BF-4CF8-B9A9-E762BD91CECC}" srcOrd="0" destOrd="0" parTransId="{2F2F36F4-E0A8-4129-8CCF-98E65E501A5B}" sibTransId="{5DB77C2A-0901-4F12-B41E-9B976C56F840}"/>
    <dgm:cxn modelId="{12745F6A-CDFB-4C91-83FD-D4F1C1F2D5CE}" type="presOf" srcId="{8AAC3947-7287-4E70-A787-A96DE0441EA0}" destId="{EA5A2432-2D60-488F-840C-360D74A8F6DC}" srcOrd="0" destOrd="0" presId="urn:microsoft.com/office/officeart/2005/8/layout/bProcess2"/>
    <dgm:cxn modelId="{2778FBC7-BB69-498C-9C8F-462DA6C9DFAD}" srcId="{DAF6E8A6-87C2-405A-9D25-5F4ECA7C21E7}" destId="{925FE92B-D7FA-470F-A6D3-9C745DD0BD03}" srcOrd="5" destOrd="0" parTransId="{91612E38-D024-4A23-9054-2B9D95C03E2A}" sibTransId="{2B00DE8B-B5EE-465F-BA28-26F49967634C}"/>
    <dgm:cxn modelId="{8D79617C-1882-431D-82DC-29C8B2DD4AC3}" srcId="{DAF6E8A6-87C2-405A-9D25-5F4ECA7C21E7}" destId="{7D7C41AF-E65F-4697-A9D9-6D29E0C22CA4}" srcOrd="4" destOrd="0" parTransId="{B9AD6230-C41B-4B6E-BD7B-257ED7038156}" sibTransId="{DAE387F4-662A-4869-8139-0C9D45757687}"/>
    <dgm:cxn modelId="{E7E544A0-E9A6-4859-BE64-EF35CC162715}" type="presOf" srcId="{B88580FC-2C52-4472-B666-E4C9C16512D7}" destId="{04552566-A4C8-4E81-A0D0-8105082DCE2A}" srcOrd="0" destOrd="0" presId="urn:microsoft.com/office/officeart/2005/8/layout/bProcess2"/>
    <dgm:cxn modelId="{C3053F11-C66A-4B87-A651-F23E355A0D57}" srcId="{DAF6E8A6-87C2-405A-9D25-5F4ECA7C21E7}" destId="{219FB11E-BA7D-4472-9428-8AE117B5AC55}" srcOrd="1" destOrd="0" parTransId="{EEDEE474-8A30-4538-B4E1-D54975751BE4}" sibTransId="{B88580FC-2C52-4472-B666-E4C9C16512D7}"/>
    <dgm:cxn modelId="{0BE2B5C7-44A3-44EE-AD89-E44F0FB8FE03}" type="presOf" srcId="{7D7C41AF-E65F-4697-A9D9-6D29E0C22CA4}" destId="{4A7F025A-5611-4081-A03C-BCE135A6456B}" srcOrd="0" destOrd="0" presId="urn:microsoft.com/office/officeart/2005/8/layout/bProcess2"/>
    <dgm:cxn modelId="{4DBA79D8-92BB-435E-A744-5D7C4B687E50}" type="presParOf" srcId="{33C22768-9FCA-410E-8346-F0189B7CB5F7}" destId="{D34178D0-3BE1-49FE-B96E-C6A84CC426BC}" srcOrd="0" destOrd="0" presId="urn:microsoft.com/office/officeart/2005/8/layout/bProcess2"/>
    <dgm:cxn modelId="{7B160FBF-33A7-4B19-8379-8940E18D6E0C}" type="presParOf" srcId="{33C22768-9FCA-410E-8346-F0189B7CB5F7}" destId="{6A21DA10-74D0-4777-8987-88A4DCB1194E}" srcOrd="1" destOrd="0" presId="urn:microsoft.com/office/officeart/2005/8/layout/bProcess2"/>
    <dgm:cxn modelId="{D576FB47-8666-4C04-BCAB-705CCB3025D4}" type="presParOf" srcId="{33C22768-9FCA-410E-8346-F0189B7CB5F7}" destId="{4E9416D0-AFB2-411F-8DAE-89B5A3454BF7}" srcOrd="2" destOrd="0" presId="urn:microsoft.com/office/officeart/2005/8/layout/bProcess2"/>
    <dgm:cxn modelId="{EA2864DC-8A49-4EF1-B48D-C094AB33435D}" type="presParOf" srcId="{4E9416D0-AFB2-411F-8DAE-89B5A3454BF7}" destId="{E90CD6BB-0000-4AA1-BED1-40D87205FE05}" srcOrd="0" destOrd="0" presId="urn:microsoft.com/office/officeart/2005/8/layout/bProcess2"/>
    <dgm:cxn modelId="{A824FB0A-02C9-4FF0-884A-29BC4A08B316}" type="presParOf" srcId="{4E9416D0-AFB2-411F-8DAE-89B5A3454BF7}" destId="{D7C37937-3BB6-4364-8AC6-971F9B4CED0F}" srcOrd="1" destOrd="0" presId="urn:microsoft.com/office/officeart/2005/8/layout/bProcess2"/>
    <dgm:cxn modelId="{D53DFC5F-0BCB-4724-89FA-E28CB466CBC6}" type="presParOf" srcId="{33C22768-9FCA-410E-8346-F0189B7CB5F7}" destId="{04552566-A4C8-4E81-A0D0-8105082DCE2A}" srcOrd="3" destOrd="0" presId="urn:microsoft.com/office/officeart/2005/8/layout/bProcess2"/>
    <dgm:cxn modelId="{46F1B8FD-6E7C-41A8-B7A7-84D04C4D840E}" type="presParOf" srcId="{33C22768-9FCA-410E-8346-F0189B7CB5F7}" destId="{6F7853EA-289A-4E38-8000-C1337B2DB04D}" srcOrd="4" destOrd="0" presId="urn:microsoft.com/office/officeart/2005/8/layout/bProcess2"/>
    <dgm:cxn modelId="{61DA2C34-00BA-49FD-B91E-D9BCC1B1C010}" type="presParOf" srcId="{6F7853EA-289A-4E38-8000-C1337B2DB04D}" destId="{346374CE-EB6F-4ECF-B26C-02B6D4F21333}" srcOrd="0" destOrd="0" presId="urn:microsoft.com/office/officeart/2005/8/layout/bProcess2"/>
    <dgm:cxn modelId="{8934FA41-82E0-4E96-A3FC-36C79BB5073D}" type="presParOf" srcId="{6F7853EA-289A-4E38-8000-C1337B2DB04D}" destId="{5BAB6EDD-1FE8-4393-A111-A56FEC604F9D}" srcOrd="1" destOrd="0" presId="urn:microsoft.com/office/officeart/2005/8/layout/bProcess2"/>
    <dgm:cxn modelId="{8D0AAC46-66E8-49B8-816B-FCF512428394}" type="presParOf" srcId="{33C22768-9FCA-410E-8346-F0189B7CB5F7}" destId="{EA5A2432-2D60-488F-840C-360D74A8F6DC}" srcOrd="5" destOrd="0" presId="urn:microsoft.com/office/officeart/2005/8/layout/bProcess2"/>
    <dgm:cxn modelId="{D851A9E3-D42B-46CC-BAAF-9E6C7C4F35BF}" type="presParOf" srcId="{33C22768-9FCA-410E-8346-F0189B7CB5F7}" destId="{12E13037-2BEB-48AC-9B12-37AD174A39A5}" srcOrd="6" destOrd="0" presId="urn:microsoft.com/office/officeart/2005/8/layout/bProcess2"/>
    <dgm:cxn modelId="{BFDF5E91-6D3F-468A-9537-7AEB3B053CE4}" type="presParOf" srcId="{12E13037-2BEB-48AC-9B12-37AD174A39A5}" destId="{DC7E673E-ADF5-4B5D-ABDB-6D0DF7114968}" srcOrd="0" destOrd="0" presId="urn:microsoft.com/office/officeart/2005/8/layout/bProcess2"/>
    <dgm:cxn modelId="{D12DD5D4-A186-4EC4-B37B-2FE39C034B60}" type="presParOf" srcId="{12E13037-2BEB-48AC-9B12-37AD174A39A5}" destId="{FB559B5D-0C7A-46E2-9667-E86C64605D0E}" srcOrd="1" destOrd="0" presId="urn:microsoft.com/office/officeart/2005/8/layout/bProcess2"/>
    <dgm:cxn modelId="{AF99065B-F1CC-43E9-95A2-B90D31E8C6C9}" type="presParOf" srcId="{33C22768-9FCA-410E-8346-F0189B7CB5F7}" destId="{32017838-4F5F-41B6-8718-94EA66120796}" srcOrd="7" destOrd="0" presId="urn:microsoft.com/office/officeart/2005/8/layout/bProcess2"/>
    <dgm:cxn modelId="{22F6B192-901F-4E07-82AA-13460D2F4B99}" type="presParOf" srcId="{33C22768-9FCA-410E-8346-F0189B7CB5F7}" destId="{148F671E-2AEC-45E5-97F5-29EC47CB33CC}" srcOrd="8" destOrd="0" presId="urn:microsoft.com/office/officeart/2005/8/layout/bProcess2"/>
    <dgm:cxn modelId="{B161EF00-11B0-4E9E-A1D6-1D5BE97D5B75}" type="presParOf" srcId="{148F671E-2AEC-45E5-97F5-29EC47CB33CC}" destId="{63A71950-3285-4FDE-916E-254810A549B7}" srcOrd="0" destOrd="0" presId="urn:microsoft.com/office/officeart/2005/8/layout/bProcess2"/>
    <dgm:cxn modelId="{00CB2E97-9A44-4D5B-B632-1FD47AD27943}" type="presParOf" srcId="{148F671E-2AEC-45E5-97F5-29EC47CB33CC}" destId="{4A7F025A-5611-4081-A03C-BCE135A6456B}" srcOrd="1" destOrd="0" presId="urn:microsoft.com/office/officeart/2005/8/layout/bProcess2"/>
    <dgm:cxn modelId="{1A825D62-3A89-48F8-B48A-9CEA8E819E3F}" type="presParOf" srcId="{33C22768-9FCA-410E-8346-F0189B7CB5F7}" destId="{D8C509E0-FC3D-4A79-AA9A-ABAE9FDC8B79}" srcOrd="9" destOrd="0" presId="urn:microsoft.com/office/officeart/2005/8/layout/bProcess2"/>
    <dgm:cxn modelId="{1E0F6D15-EDAB-42AE-81D0-1C36FC2457BF}" type="presParOf" srcId="{33C22768-9FCA-410E-8346-F0189B7CB5F7}" destId="{E8BC6D50-FBF7-4172-84DA-CD8FFA0104F4}" srcOrd="10" destOrd="0" presId="urn:microsoft.com/office/officeart/2005/8/layout/b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0E5E34-6952-4B93-BC92-9637EE3BACAE}" type="doc">
      <dgm:prSet loTypeId="urn:microsoft.com/office/officeart/2005/8/layout/process1" loCatId="process" qsTypeId="urn:microsoft.com/office/officeart/2005/8/quickstyle/simple1" qsCatId="simple" csTypeId="urn:microsoft.com/office/officeart/2005/8/colors/accent0_2" csCatId="mainScheme" phldr="1"/>
      <dgm:spPr/>
      <dgm:t>
        <a:bodyPr/>
        <a:lstStyle/>
        <a:p>
          <a:endParaRPr lang="en-US"/>
        </a:p>
      </dgm:t>
    </dgm:pt>
    <dgm:pt modelId="{2A1D5979-4D50-44B0-8F9E-13C27C9E5DCD}">
      <dgm:prSet phldrT="[Text]"/>
      <dgm:spPr/>
      <dgm:t>
        <a:bodyPr/>
        <a:lstStyle/>
        <a:p>
          <a:r>
            <a:rPr lang="en-US" dirty="0" smtClean="0">
              <a:solidFill>
                <a:schemeClr val="tx1"/>
              </a:solidFill>
              <a:latin typeface="+mj-lt"/>
            </a:rPr>
            <a:t>Be sufficiently trained</a:t>
          </a:r>
          <a:endParaRPr lang="en-US" dirty="0">
            <a:solidFill>
              <a:schemeClr val="tx1"/>
            </a:solidFill>
            <a:latin typeface="+mj-lt"/>
          </a:endParaRPr>
        </a:p>
      </dgm:t>
    </dgm:pt>
    <dgm:pt modelId="{7DC6E246-327E-4207-8346-8FD52D76D970}" type="parTrans" cxnId="{127F6F1A-B38F-4D82-A208-56EEB164BC54}">
      <dgm:prSet/>
      <dgm:spPr/>
      <dgm:t>
        <a:bodyPr/>
        <a:lstStyle/>
        <a:p>
          <a:endParaRPr lang="en-US"/>
        </a:p>
      </dgm:t>
    </dgm:pt>
    <dgm:pt modelId="{59024A01-1FF2-4716-A652-9D287EA69205}" type="sibTrans" cxnId="{127F6F1A-B38F-4D82-A208-56EEB164BC54}">
      <dgm:prSet/>
      <dgm:spPr/>
      <dgm:t>
        <a:bodyPr/>
        <a:lstStyle/>
        <a:p>
          <a:endParaRPr lang="en-US" dirty="0"/>
        </a:p>
      </dgm:t>
    </dgm:pt>
    <dgm:pt modelId="{BDD51CA4-0CE3-4950-82D1-906369C9426E}">
      <dgm:prSet phldrT="[Text]"/>
      <dgm:spPr/>
      <dgm:t>
        <a:bodyPr/>
        <a:lstStyle/>
        <a:p>
          <a:r>
            <a:rPr lang="en-US" dirty="0" smtClean="0">
              <a:solidFill>
                <a:schemeClr val="tx1"/>
              </a:solidFill>
              <a:latin typeface="+mj-lt"/>
            </a:rPr>
            <a:t>Confidentiality between cosmetologist and client</a:t>
          </a:r>
          <a:endParaRPr lang="en-US" dirty="0">
            <a:solidFill>
              <a:schemeClr val="tx1"/>
            </a:solidFill>
            <a:latin typeface="+mj-lt"/>
          </a:endParaRPr>
        </a:p>
      </dgm:t>
    </dgm:pt>
    <dgm:pt modelId="{2E2DCD68-0348-44E0-849F-0663F68EE638}" type="parTrans" cxnId="{CAE1C61A-B72B-4238-A9AB-CE4376846202}">
      <dgm:prSet/>
      <dgm:spPr/>
      <dgm:t>
        <a:bodyPr/>
        <a:lstStyle/>
        <a:p>
          <a:endParaRPr lang="en-US"/>
        </a:p>
      </dgm:t>
    </dgm:pt>
    <dgm:pt modelId="{15A8182A-0957-4354-A390-3D00A4BB9F8A}" type="sibTrans" cxnId="{CAE1C61A-B72B-4238-A9AB-CE4376846202}">
      <dgm:prSet/>
      <dgm:spPr/>
      <dgm:t>
        <a:bodyPr/>
        <a:lstStyle/>
        <a:p>
          <a:endParaRPr lang="en-US" dirty="0"/>
        </a:p>
      </dgm:t>
    </dgm:pt>
    <dgm:pt modelId="{85340CE7-5D10-44C3-B8E8-791FA70404D3}">
      <dgm:prSet/>
      <dgm:spPr/>
      <dgm:t>
        <a:bodyPr/>
        <a:lstStyle/>
        <a:p>
          <a:r>
            <a:rPr lang="en-US" b="0" i="0" dirty="0" smtClean="0">
              <a:solidFill>
                <a:schemeClr val="tx1"/>
              </a:solidFill>
              <a:latin typeface="+mj-lt"/>
            </a:rPr>
            <a:t>Treat each other with respect and dignity</a:t>
          </a:r>
          <a:endParaRPr lang="en-US" dirty="0">
            <a:solidFill>
              <a:schemeClr val="tx1"/>
            </a:solidFill>
            <a:latin typeface="+mj-lt"/>
          </a:endParaRPr>
        </a:p>
      </dgm:t>
    </dgm:pt>
    <dgm:pt modelId="{01807E4E-3A6B-4D2D-9D06-F8AD5A5CB232}" type="parTrans" cxnId="{63BDEADC-78BF-46B6-81CF-F6F4E2CA3A1E}">
      <dgm:prSet/>
      <dgm:spPr/>
      <dgm:t>
        <a:bodyPr/>
        <a:lstStyle/>
        <a:p>
          <a:endParaRPr lang="en-US"/>
        </a:p>
      </dgm:t>
    </dgm:pt>
    <dgm:pt modelId="{E85F58AD-DC9E-41C5-8D70-1225B9598844}" type="sibTrans" cxnId="{63BDEADC-78BF-46B6-81CF-F6F4E2CA3A1E}">
      <dgm:prSet/>
      <dgm:spPr/>
      <dgm:t>
        <a:bodyPr/>
        <a:lstStyle/>
        <a:p>
          <a:endParaRPr lang="en-US" dirty="0"/>
        </a:p>
      </dgm:t>
    </dgm:pt>
    <dgm:pt modelId="{8EEF412D-2451-4C48-B305-318D0A51816F}">
      <dgm:prSet/>
      <dgm:spPr/>
      <dgm:t>
        <a:bodyPr/>
        <a:lstStyle/>
        <a:p>
          <a:r>
            <a:rPr lang="en-US" dirty="0" smtClean="0">
              <a:solidFill>
                <a:schemeClr val="tx1"/>
              </a:solidFill>
              <a:latin typeface="+mj-lt"/>
            </a:rPr>
            <a:t>Honesty</a:t>
          </a:r>
          <a:endParaRPr lang="en-US" dirty="0">
            <a:solidFill>
              <a:schemeClr val="tx1"/>
            </a:solidFill>
            <a:latin typeface="+mj-lt"/>
          </a:endParaRPr>
        </a:p>
      </dgm:t>
    </dgm:pt>
    <dgm:pt modelId="{A9EA1842-88FC-46B6-B02E-2271B9BAA151}" type="parTrans" cxnId="{7348CF38-171C-4C73-94B4-34E4D5722477}">
      <dgm:prSet/>
      <dgm:spPr/>
      <dgm:t>
        <a:bodyPr/>
        <a:lstStyle/>
        <a:p>
          <a:endParaRPr lang="en-US"/>
        </a:p>
      </dgm:t>
    </dgm:pt>
    <dgm:pt modelId="{CE0CFCB6-1AF4-42E4-8787-E4F519698DE4}" type="sibTrans" cxnId="{7348CF38-171C-4C73-94B4-34E4D5722477}">
      <dgm:prSet/>
      <dgm:spPr/>
      <dgm:t>
        <a:bodyPr/>
        <a:lstStyle/>
        <a:p>
          <a:endParaRPr lang="en-US" dirty="0"/>
        </a:p>
      </dgm:t>
    </dgm:pt>
    <dgm:pt modelId="{FBA22935-ED56-419C-BAE2-C490E15DFC87}">
      <dgm:prSet/>
      <dgm:spPr/>
      <dgm:t>
        <a:bodyPr/>
        <a:lstStyle/>
        <a:p>
          <a:r>
            <a:rPr lang="en-US" b="0" i="0" dirty="0" smtClean="0">
              <a:solidFill>
                <a:schemeClr val="tx1"/>
              </a:solidFill>
              <a:latin typeface="+mj-lt"/>
            </a:rPr>
            <a:t>Seek the best interest of your clients</a:t>
          </a:r>
          <a:endParaRPr lang="en-US" dirty="0">
            <a:solidFill>
              <a:schemeClr val="tx1"/>
            </a:solidFill>
            <a:latin typeface="+mj-lt"/>
          </a:endParaRPr>
        </a:p>
      </dgm:t>
    </dgm:pt>
    <dgm:pt modelId="{3B58392F-A2DF-4C7B-B460-22407B8C2CA1}" type="parTrans" cxnId="{5915C1A3-B933-4FC3-900E-2F568B86CC59}">
      <dgm:prSet/>
      <dgm:spPr/>
      <dgm:t>
        <a:bodyPr/>
        <a:lstStyle/>
        <a:p>
          <a:endParaRPr lang="en-US"/>
        </a:p>
      </dgm:t>
    </dgm:pt>
    <dgm:pt modelId="{7EE0EB4B-7361-4F6C-93F1-0AACD940A57B}" type="sibTrans" cxnId="{5915C1A3-B933-4FC3-900E-2F568B86CC59}">
      <dgm:prSet/>
      <dgm:spPr/>
      <dgm:t>
        <a:bodyPr/>
        <a:lstStyle/>
        <a:p>
          <a:endParaRPr lang="en-US"/>
        </a:p>
      </dgm:t>
    </dgm:pt>
    <dgm:pt modelId="{C9FDCF01-0919-49D5-A0E2-9E76C033A305}">
      <dgm:prSet/>
      <dgm:spPr/>
      <dgm:t>
        <a:bodyPr/>
        <a:lstStyle/>
        <a:p>
          <a:r>
            <a:rPr lang="en-US" b="0" i="0" dirty="0" smtClean="0">
              <a:solidFill>
                <a:schemeClr val="tx1"/>
              </a:solidFill>
              <a:latin typeface="+mj-lt"/>
            </a:rPr>
            <a:t>Upholding hygiene and safety standards</a:t>
          </a:r>
        </a:p>
        <a:p>
          <a:r>
            <a:rPr lang="en-US" b="0" i="0" dirty="0" smtClean="0"/>
            <a:t> </a:t>
          </a:r>
          <a:endParaRPr lang="en-US" dirty="0"/>
        </a:p>
      </dgm:t>
    </dgm:pt>
    <dgm:pt modelId="{0A5FC0ED-50B0-417A-8F7C-3C3364C02FDD}" type="parTrans" cxnId="{CC63723F-6002-45FA-B600-3E6C933B4985}">
      <dgm:prSet/>
      <dgm:spPr/>
      <dgm:t>
        <a:bodyPr/>
        <a:lstStyle/>
        <a:p>
          <a:endParaRPr lang="en-US"/>
        </a:p>
      </dgm:t>
    </dgm:pt>
    <dgm:pt modelId="{1EB219C4-EE84-4084-860F-B03FB5F53AA6}" type="sibTrans" cxnId="{CC63723F-6002-45FA-B600-3E6C933B4985}">
      <dgm:prSet/>
      <dgm:spPr/>
      <dgm:t>
        <a:bodyPr/>
        <a:lstStyle/>
        <a:p>
          <a:endParaRPr lang="en-US" dirty="0"/>
        </a:p>
      </dgm:t>
    </dgm:pt>
    <dgm:pt modelId="{05475AA7-8543-4925-BF60-817811FF2BC0}">
      <dgm:prSet/>
      <dgm:spPr/>
      <dgm:t>
        <a:bodyPr/>
        <a:lstStyle/>
        <a:p>
          <a:r>
            <a:rPr lang="en-US" dirty="0" smtClean="0">
              <a:solidFill>
                <a:schemeClr val="tx1"/>
              </a:solidFill>
              <a:latin typeface="+mj-lt"/>
            </a:rPr>
            <a:t>Reliability</a:t>
          </a:r>
          <a:endParaRPr lang="en-US" dirty="0">
            <a:solidFill>
              <a:schemeClr val="tx1"/>
            </a:solidFill>
            <a:latin typeface="+mj-lt"/>
          </a:endParaRPr>
        </a:p>
      </dgm:t>
    </dgm:pt>
    <dgm:pt modelId="{61E7B15F-5454-412D-B181-4CE6553BF4CD}" type="parTrans" cxnId="{0F3DB9CA-74BE-47E4-A1E2-9EFE6C7B1710}">
      <dgm:prSet/>
      <dgm:spPr/>
      <dgm:t>
        <a:bodyPr/>
        <a:lstStyle/>
        <a:p>
          <a:endParaRPr lang="en-US"/>
        </a:p>
      </dgm:t>
    </dgm:pt>
    <dgm:pt modelId="{505E00DE-3CFF-4C52-88CB-650BF4A3D2AC}" type="sibTrans" cxnId="{0F3DB9CA-74BE-47E4-A1E2-9EFE6C7B1710}">
      <dgm:prSet/>
      <dgm:spPr/>
      <dgm:t>
        <a:bodyPr/>
        <a:lstStyle/>
        <a:p>
          <a:endParaRPr lang="en-US" dirty="0"/>
        </a:p>
      </dgm:t>
    </dgm:pt>
    <dgm:pt modelId="{086E9D93-01ED-4E15-B472-E6D52C71432B}" type="pres">
      <dgm:prSet presAssocID="{ED0E5E34-6952-4B93-BC92-9637EE3BACAE}" presName="Name0" presStyleCnt="0">
        <dgm:presLayoutVars>
          <dgm:dir/>
          <dgm:resizeHandles val="exact"/>
        </dgm:presLayoutVars>
      </dgm:prSet>
      <dgm:spPr/>
      <dgm:t>
        <a:bodyPr/>
        <a:lstStyle/>
        <a:p>
          <a:endParaRPr lang="en-US"/>
        </a:p>
      </dgm:t>
    </dgm:pt>
    <dgm:pt modelId="{61212D6E-EEA1-4D63-8C60-0848D7429A12}" type="pres">
      <dgm:prSet presAssocID="{05475AA7-8543-4925-BF60-817811FF2BC0}" presName="node" presStyleLbl="node1" presStyleIdx="0" presStyleCnt="7">
        <dgm:presLayoutVars>
          <dgm:bulletEnabled val="1"/>
        </dgm:presLayoutVars>
      </dgm:prSet>
      <dgm:spPr/>
      <dgm:t>
        <a:bodyPr/>
        <a:lstStyle/>
        <a:p>
          <a:endParaRPr lang="en-US"/>
        </a:p>
      </dgm:t>
    </dgm:pt>
    <dgm:pt modelId="{D31EB67D-6059-4CA4-BE48-5E25186BB237}" type="pres">
      <dgm:prSet presAssocID="{505E00DE-3CFF-4C52-88CB-650BF4A3D2AC}" presName="sibTrans" presStyleLbl="sibTrans2D1" presStyleIdx="0" presStyleCnt="6"/>
      <dgm:spPr/>
      <dgm:t>
        <a:bodyPr/>
        <a:lstStyle/>
        <a:p>
          <a:endParaRPr lang="en-US"/>
        </a:p>
      </dgm:t>
    </dgm:pt>
    <dgm:pt modelId="{07BFD2B9-AD32-4BBE-91F3-936573BA7532}" type="pres">
      <dgm:prSet presAssocID="{505E00DE-3CFF-4C52-88CB-650BF4A3D2AC}" presName="connectorText" presStyleLbl="sibTrans2D1" presStyleIdx="0" presStyleCnt="6"/>
      <dgm:spPr/>
      <dgm:t>
        <a:bodyPr/>
        <a:lstStyle/>
        <a:p>
          <a:endParaRPr lang="en-US"/>
        </a:p>
      </dgm:t>
    </dgm:pt>
    <dgm:pt modelId="{31A8FD3F-BAE4-45C5-B9FA-901E5CE6E586}" type="pres">
      <dgm:prSet presAssocID="{2A1D5979-4D50-44B0-8F9E-13C27C9E5DCD}" presName="node" presStyleLbl="node1" presStyleIdx="1" presStyleCnt="7" custLinFactY="5092" custLinFactNeighborX="7942" custLinFactNeighborY="100000">
        <dgm:presLayoutVars>
          <dgm:bulletEnabled val="1"/>
        </dgm:presLayoutVars>
      </dgm:prSet>
      <dgm:spPr/>
      <dgm:t>
        <a:bodyPr/>
        <a:lstStyle/>
        <a:p>
          <a:endParaRPr lang="en-US"/>
        </a:p>
      </dgm:t>
    </dgm:pt>
    <dgm:pt modelId="{EAAD6E7D-0B68-4EF1-8397-98D48FF05E8B}" type="pres">
      <dgm:prSet presAssocID="{59024A01-1FF2-4716-A652-9D287EA69205}" presName="sibTrans" presStyleLbl="sibTrans2D1" presStyleIdx="1" presStyleCnt="6"/>
      <dgm:spPr/>
      <dgm:t>
        <a:bodyPr/>
        <a:lstStyle/>
        <a:p>
          <a:endParaRPr lang="en-US"/>
        </a:p>
      </dgm:t>
    </dgm:pt>
    <dgm:pt modelId="{A78E680C-BBD2-4B4B-9349-0CAC77DA148A}" type="pres">
      <dgm:prSet presAssocID="{59024A01-1FF2-4716-A652-9D287EA69205}" presName="connectorText" presStyleLbl="sibTrans2D1" presStyleIdx="1" presStyleCnt="6"/>
      <dgm:spPr/>
      <dgm:t>
        <a:bodyPr/>
        <a:lstStyle/>
        <a:p>
          <a:endParaRPr lang="en-US"/>
        </a:p>
      </dgm:t>
    </dgm:pt>
    <dgm:pt modelId="{1622BC65-70D5-43F0-B1D2-FCC85B0DD8E5}" type="pres">
      <dgm:prSet presAssocID="{C9FDCF01-0919-49D5-A0E2-9E76C033A305}" presName="node" presStyleLbl="node1" presStyleIdx="2" presStyleCnt="7" custLinFactNeighborX="15885" custLinFactNeighborY="6434">
        <dgm:presLayoutVars>
          <dgm:bulletEnabled val="1"/>
        </dgm:presLayoutVars>
      </dgm:prSet>
      <dgm:spPr/>
      <dgm:t>
        <a:bodyPr/>
        <a:lstStyle/>
        <a:p>
          <a:endParaRPr lang="en-US"/>
        </a:p>
      </dgm:t>
    </dgm:pt>
    <dgm:pt modelId="{B2AD21C0-92A0-48CB-8CA3-8C27D9845C6A}" type="pres">
      <dgm:prSet presAssocID="{1EB219C4-EE84-4084-860F-B03FB5F53AA6}" presName="sibTrans" presStyleLbl="sibTrans2D1" presStyleIdx="2" presStyleCnt="6"/>
      <dgm:spPr/>
      <dgm:t>
        <a:bodyPr/>
        <a:lstStyle/>
        <a:p>
          <a:endParaRPr lang="en-US"/>
        </a:p>
      </dgm:t>
    </dgm:pt>
    <dgm:pt modelId="{802D3490-5CDD-478E-89AA-54EECFAC02B1}" type="pres">
      <dgm:prSet presAssocID="{1EB219C4-EE84-4084-860F-B03FB5F53AA6}" presName="connectorText" presStyleLbl="sibTrans2D1" presStyleIdx="2" presStyleCnt="6"/>
      <dgm:spPr/>
      <dgm:t>
        <a:bodyPr/>
        <a:lstStyle/>
        <a:p>
          <a:endParaRPr lang="en-US"/>
        </a:p>
      </dgm:t>
    </dgm:pt>
    <dgm:pt modelId="{80C6EEDF-D7B2-40A2-9ABB-52EBBE3893E1}" type="pres">
      <dgm:prSet presAssocID="{BDD51CA4-0CE3-4950-82D1-906369C9426E}" presName="node" presStyleLbl="node1" presStyleIdx="3" presStyleCnt="7" custLinFactY="9382" custLinFactNeighborX="19856" custLinFactNeighborY="100000">
        <dgm:presLayoutVars>
          <dgm:bulletEnabled val="1"/>
        </dgm:presLayoutVars>
      </dgm:prSet>
      <dgm:spPr/>
      <dgm:t>
        <a:bodyPr/>
        <a:lstStyle/>
        <a:p>
          <a:endParaRPr lang="en-US"/>
        </a:p>
      </dgm:t>
    </dgm:pt>
    <dgm:pt modelId="{AAE10C6D-2B7D-4EDA-B7B2-50520C75D746}" type="pres">
      <dgm:prSet presAssocID="{15A8182A-0957-4354-A390-3D00A4BB9F8A}" presName="sibTrans" presStyleLbl="sibTrans2D1" presStyleIdx="3" presStyleCnt="6"/>
      <dgm:spPr/>
      <dgm:t>
        <a:bodyPr/>
        <a:lstStyle/>
        <a:p>
          <a:endParaRPr lang="en-US"/>
        </a:p>
      </dgm:t>
    </dgm:pt>
    <dgm:pt modelId="{981ED4A5-EE19-44C2-A768-96A4E789D53B}" type="pres">
      <dgm:prSet presAssocID="{15A8182A-0957-4354-A390-3D00A4BB9F8A}" presName="connectorText" presStyleLbl="sibTrans2D1" presStyleIdx="3" presStyleCnt="6"/>
      <dgm:spPr/>
      <dgm:t>
        <a:bodyPr/>
        <a:lstStyle/>
        <a:p>
          <a:endParaRPr lang="en-US"/>
        </a:p>
      </dgm:t>
    </dgm:pt>
    <dgm:pt modelId="{B51A2142-A3CC-408D-9BD9-916536DEFB22}" type="pres">
      <dgm:prSet presAssocID="{85340CE7-5D10-44C3-B8E8-791FA70404D3}" presName="node" presStyleLbl="node1" presStyleIdx="4" presStyleCnt="7">
        <dgm:presLayoutVars>
          <dgm:bulletEnabled val="1"/>
        </dgm:presLayoutVars>
      </dgm:prSet>
      <dgm:spPr/>
      <dgm:t>
        <a:bodyPr/>
        <a:lstStyle/>
        <a:p>
          <a:endParaRPr lang="en-US"/>
        </a:p>
      </dgm:t>
    </dgm:pt>
    <dgm:pt modelId="{0DFD6F10-7C4A-44FE-880E-F1235A7AC674}" type="pres">
      <dgm:prSet presAssocID="{E85F58AD-DC9E-41C5-8D70-1225B9598844}" presName="sibTrans" presStyleLbl="sibTrans2D1" presStyleIdx="4" presStyleCnt="6"/>
      <dgm:spPr/>
      <dgm:t>
        <a:bodyPr/>
        <a:lstStyle/>
        <a:p>
          <a:endParaRPr lang="en-US"/>
        </a:p>
      </dgm:t>
    </dgm:pt>
    <dgm:pt modelId="{1002FCA5-7B59-4642-8DA8-548CCB4EE0FC}" type="pres">
      <dgm:prSet presAssocID="{E85F58AD-DC9E-41C5-8D70-1225B9598844}" presName="connectorText" presStyleLbl="sibTrans2D1" presStyleIdx="4" presStyleCnt="6"/>
      <dgm:spPr/>
      <dgm:t>
        <a:bodyPr/>
        <a:lstStyle/>
        <a:p>
          <a:endParaRPr lang="en-US"/>
        </a:p>
      </dgm:t>
    </dgm:pt>
    <dgm:pt modelId="{BA1ABB0A-F4CF-47C3-89FF-1DE90D4F02DA}" type="pres">
      <dgm:prSet presAssocID="{8EEF412D-2451-4C48-B305-318D0A51816F}" presName="node" presStyleLbl="node1" presStyleIdx="5" presStyleCnt="7" custLinFactY="2948" custLinFactNeighborX="3971" custLinFactNeighborY="100000">
        <dgm:presLayoutVars>
          <dgm:bulletEnabled val="1"/>
        </dgm:presLayoutVars>
      </dgm:prSet>
      <dgm:spPr/>
      <dgm:t>
        <a:bodyPr/>
        <a:lstStyle/>
        <a:p>
          <a:endParaRPr lang="en-US"/>
        </a:p>
      </dgm:t>
    </dgm:pt>
    <dgm:pt modelId="{5882597B-C838-401D-A729-F1C19B035AAA}" type="pres">
      <dgm:prSet presAssocID="{CE0CFCB6-1AF4-42E4-8787-E4F519698DE4}" presName="sibTrans" presStyleLbl="sibTrans2D1" presStyleIdx="5" presStyleCnt="6"/>
      <dgm:spPr/>
      <dgm:t>
        <a:bodyPr/>
        <a:lstStyle/>
        <a:p>
          <a:endParaRPr lang="en-US"/>
        </a:p>
      </dgm:t>
    </dgm:pt>
    <dgm:pt modelId="{486470F1-9C42-4459-93CD-6BFA56C092D4}" type="pres">
      <dgm:prSet presAssocID="{CE0CFCB6-1AF4-42E4-8787-E4F519698DE4}" presName="connectorText" presStyleLbl="sibTrans2D1" presStyleIdx="5" presStyleCnt="6"/>
      <dgm:spPr/>
      <dgm:t>
        <a:bodyPr/>
        <a:lstStyle/>
        <a:p>
          <a:endParaRPr lang="en-US"/>
        </a:p>
      </dgm:t>
    </dgm:pt>
    <dgm:pt modelId="{31FC4A22-8DE8-4CE1-B778-EAA1B3E7860D}" type="pres">
      <dgm:prSet presAssocID="{FBA22935-ED56-419C-BAE2-C490E15DFC87}" presName="node" presStyleLbl="node1" presStyleIdx="6" presStyleCnt="7">
        <dgm:presLayoutVars>
          <dgm:bulletEnabled val="1"/>
        </dgm:presLayoutVars>
      </dgm:prSet>
      <dgm:spPr/>
      <dgm:t>
        <a:bodyPr/>
        <a:lstStyle/>
        <a:p>
          <a:endParaRPr lang="en-US"/>
        </a:p>
      </dgm:t>
    </dgm:pt>
  </dgm:ptLst>
  <dgm:cxnLst>
    <dgm:cxn modelId="{A250D0ED-9843-47B7-832C-5FDB2B1E757D}" type="presOf" srcId="{59024A01-1FF2-4716-A652-9D287EA69205}" destId="{EAAD6E7D-0B68-4EF1-8397-98D48FF05E8B}" srcOrd="0" destOrd="0" presId="urn:microsoft.com/office/officeart/2005/8/layout/process1"/>
    <dgm:cxn modelId="{BCA556AB-B340-4EF2-95C3-F9678044011F}" type="presOf" srcId="{2A1D5979-4D50-44B0-8F9E-13C27C9E5DCD}" destId="{31A8FD3F-BAE4-45C5-B9FA-901E5CE6E586}" srcOrd="0" destOrd="0" presId="urn:microsoft.com/office/officeart/2005/8/layout/process1"/>
    <dgm:cxn modelId="{27BBA67F-7B2D-4F78-8C7C-D40394CE249A}" type="presOf" srcId="{1EB219C4-EE84-4084-860F-B03FB5F53AA6}" destId="{802D3490-5CDD-478E-89AA-54EECFAC02B1}" srcOrd="1" destOrd="0" presId="urn:microsoft.com/office/officeart/2005/8/layout/process1"/>
    <dgm:cxn modelId="{4B14556E-B814-4030-94E7-3547D1EB811E}" type="presOf" srcId="{59024A01-1FF2-4716-A652-9D287EA69205}" destId="{A78E680C-BBD2-4B4B-9349-0CAC77DA148A}" srcOrd="1" destOrd="0" presId="urn:microsoft.com/office/officeart/2005/8/layout/process1"/>
    <dgm:cxn modelId="{7348CF38-171C-4C73-94B4-34E4D5722477}" srcId="{ED0E5E34-6952-4B93-BC92-9637EE3BACAE}" destId="{8EEF412D-2451-4C48-B305-318D0A51816F}" srcOrd="5" destOrd="0" parTransId="{A9EA1842-88FC-46B6-B02E-2271B9BAA151}" sibTransId="{CE0CFCB6-1AF4-42E4-8787-E4F519698DE4}"/>
    <dgm:cxn modelId="{AF7F5B83-442C-4595-AF49-110EF5DA5BCA}" type="presOf" srcId="{E85F58AD-DC9E-41C5-8D70-1225B9598844}" destId="{1002FCA5-7B59-4642-8DA8-548CCB4EE0FC}" srcOrd="1" destOrd="0" presId="urn:microsoft.com/office/officeart/2005/8/layout/process1"/>
    <dgm:cxn modelId="{3A06828A-DA18-4604-86AE-E8B61BB6C694}" type="presOf" srcId="{15A8182A-0957-4354-A390-3D00A4BB9F8A}" destId="{981ED4A5-EE19-44C2-A768-96A4E789D53B}" srcOrd="1" destOrd="0" presId="urn:microsoft.com/office/officeart/2005/8/layout/process1"/>
    <dgm:cxn modelId="{0165895A-EE4C-487E-956C-2BCCB1A659C5}" type="presOf" srcId="{15A8182A-0957-4354-A390-3D00A4BB9F8A}" destId="{AAE10C6D-2B7D-4EDA-B7B2-50520C75D746}" srcOrd="0" destOrd="0" presId="urn:microsoft.com/office/officeart/2005/8/layout/process1"/>
    <dgm:cxn modelId="{5241E1ED-AD78-4085-9D5F-8CDD30B2D95D}" type="presOf" srcId="{505E00DE-3CFF-4C52-88CB-650BF4A3D2AC}" destId="{07BFD2B9-AD32-4BBE-91F3-936573BA7532}" srcOrd="1" destOrd="0" presId="urn:microsoft.com/office/officeart/2005/8/layout/process1"/>
    <dgm:cxn modelId="{0503DF0A-F8CD-4046-BC55-1AE95C6C2F8A}" type="presOf" srcId="{8EEF412D-2451-4C48-B305-318D0A51816F}" destId="{BA1ABB0A-F4CF-47C3-89FF-1DE90D4F02DA}" srcOrd="0" destOrd="0" presId="urn:microsoft.com/office/officeart/2005/8/layout/process1"/>
    <dgm:cxn modelId="{7FECA03B-A635-48ED-82DA-875D89DDC52F}" type="presOf" srcId="{505E00DE-3CFF-4C52-88CB-650BF4A3D2AC}" destId="{D31EB67D-6059-4CA4-BE48-5E25186BB237}" srcOrd="0" destOrd="0" presId="urn:microsoft.com/office/officeart/2005/8/layout/process1"/>
    <dgm:cxn modelId="{0C56728D-EFF0-40E9-AE37-AFD4CE9A0E45}" type="presOf" srcId="{E85F58AD-DC9E-41C5-8D70-1225B9598844}" destId="{0DFD6F10-7C4A-44FE-880E-F1235A7AC674}" srcOrd="0" destOrd="0" presId="urn:microsoft.com/office/officeart/2005/8/layout/process1"/>
    <dgm:cxn modelId="{2EAA2986-9130-478B-8AB7-0A421DFF1ADE}" type="presOf" srcId="{C9FDCF01-0919-49D5-A0E2-9E76C033A305}" destId="{1622BC65-70D5-43F0-B1D2-FCC85B0DD8E5}" srcOrd="0" destOrd="0" presId="urn:microsoft.com/office/officeart/2005/8/layout/process1"/>
    <dgm:cxn modelId="{C5B23427-8428-49F0-B285-3DF387525169}" type="presOf" srcId="{CE0CFCB6-1AF4-42E4-8787-E4F519698DE4}" destId="{5882597B-C838-401D-A729-F1C19B035AAA}" srcOrd="0" destOrd="0" presId="urn:microsoft.com/office/officeart/2005/8/layout/process1"/>
    <dgm:cxn modelId="{579D784F-83D6-4909-B093-D22D89109148}" type="presOf" srcId="{1EB219C4-EE84-4084-860F-B03FB5F53AA6}" destId="{B2AD21C0-92A0-48CB-8CA3-8C27D9845C6A}" srcOrd="0" destOrd="0" presId="urn:microsoft.com/office/officeart/2005/8/layout/process1"/>
    <dgm:cxn modelId="{E16205B7-8F08-4C7A-B09B-E22DAEB83080}" type="presOf" srcId="{CE0CFCB6-1AF4-42E4-8787-E4F519698DE4}" destId="{486470F1-9C42-4459-93CD-6BFA56C092D4}" srcOrd="1" destOrd="0" presId="urn:microsoft.com/office/officeart/2005/8/layout/process1"/>
    <dgm:cxn modelId="{57B1856C-6BD7-4905-A1BF-C5DB8D434F1D}" type="presOf" srcId="{ED0E5E34-6952-4B93-BC92-9637EE3BACAE}" destId="{086E9D93-01ED-4E15-B472-E6D52C71432B}" srcOrd="0" destOrd="0" presId="urn:microsoft.com/office/officeart/2005/8/layout/process1"/>
    <dgm:cxn modelId="{BB9D2EAB-416A-46EB-B24E-FDA5A1D61BBA}" type="presOf" srcId="{85340CE7-5D10-44C3-B8E8-791FA70404D3}" destId="{B51A2142-A3CC-408D-9BD9-916536DEFB22}" srcOrd="0" destOrd="0" presId="urn:microsoft.com/office/officeart/2005/8/layout/process1"/>
    <dgm:cxn modelId="{127F6F1A-B38F-4D82-A208-56EEB164BC54}" srcId="{ED0E5E34-6952-4B93-BC92-9637EE3BACAE}" destId="{2A1D5979-4D50-44B0-8F9E-13C27C9E5DCD}" srcOrd="1" destOrd="0" parTransId="{7DC6E246-327E-4207-8346-8FD52D76D970}" sibTransId="{59024A01-1FF2-4716-A652-9D287EA69205}"/>
    <dgm:cxn modelId="{63BDEADC-78BF-46B6-81CF-F6F4E2CA3A1E}" srcId="{ED0E5E34-6952-4B93-BC92-9637EE3BACAE}" destId="{85340CE7-5D10-44C3-B8E8-791FA70404D3}" srcOrd="4" destOrd="0" parTransId="{01807E4E-3A6B-4D2D-9D06-F8AD5A5CB232}" sibTransId="{E85F58AD-DC9E-41C5-8D70-1225B9598844}"/>
    <dgm:cxn modelId="{0F3DB9CA-74BE-47E4-A1E2-9EFE6C7B1710}" srcId="{ED0E5E34-6952-4B93-BC92-9637EE3BACAE}" destId="{05475AA7-8543-4925-BF60-817811FF2BC0}" srcOrd="0" destOrd="0" parTransId="{61E7B15F-5454-412D-B181-4CE6553BF4CD}" sibTransId="{505E00DE-3CFF-4C52-88CB-650BF4A3D2AC}"/>
    <dgm:cxn modelId="{CC63723F-6002-45FA-B600-3E6C933B4985}" srcId="{ED0E5E34-6952-4B93-BC92-9637EE3BACAE}" destId="{C9FDCF01-0919-49D5-A0E2-9E76C033A305}" srcOrd="2" destOrd="0" parTransId="{0A5FC0ED-50B0-417A-8F7C-3C3364C02FDD}" sibTransId="{1EB219C4-EE84-4084-860F-B03FB5F53AA6}"/>
    <dgm:cxn modelId="{5915C1A3-B933-4FC3-900E-2F568B86CC59}" srcId="{ED0E5E34-6952-4B93-BC92-9637EE3BACAE}" destId="{FBA22935-ED56-419C-BAE2-C490E15DFC87}" srcOrd="6" destOrd="0" parTransId="{3B58392F-A2DF-4C7B-B460-22407B8C2CA1}" sibTransId="{7EE0EB4B-7361-4F6C-93F1-0AACD940A57B}"/>
    <dgm:cxn modelId="{4516C5E1-3DAD-4B19-A6C8-6D863325D01D}" type="presOf" srcId="{FBA22935-ED56-419C-BAE2-C490E15DFC87}" destId="{31FC4A22-8DE8-4CE1-B778-EAA1B3E7860D}" srcOrd="0" destOrd="0" presId="urn:microsoft.com/office/officeart/2005/8/layout/process1"/>
    <dgm:cxn modelId="{CAE1C61A-B72B-4238-A9AB-CE4376846202}" srcId="{ED0E5E34-6952-4B93-BC92-9637EE3BACAE}" destId="{BDD51CA4-0CE3-4950-82D1-906369C9426E}" srcOrd="3" destOrd="0" parTransId="{2E2DCD68-0348-44E0-849F-0663F68EE638}" sibTransId="{15A8182A-0957-4354-A390-3D00A4BB9F8A}"/>
    <dgm:cxn modelId="{8E90CCE2-2BBE-4FD3-BFC2-A8E61AD113C5}" type="presOf" srcId="{05475AA7-8543-4925-BF60-817811FF2BC0}" destId="{61212D6E-EEA1-4D63-8C60-0848D7429A12}" srcOrd="0" destOrd="0" presId="urn:microsoft.com/office/officeart/2005/8/layout/process1"/>
    <dgm:cxn modelId="{DF11FC60-9A2E-4A2F-8EEA-857CDB56A28B}" type="presOf" srcId="{BDD51CA4-0CE3-4950-82D1-906369C9426E}" destId="{80C6EEDF-D7B2-40A2-9ABB-52EBBE3893E1}" srcOrd="0" destOrd="0" presId="urn:microsoft.com/office/officeart/2005/8/layout/process1"/>
    <dgm:cxn modelId="{0995F679-71EF-4315-A704-CEB65680CDA3}" type="presParOf" srcId="{086E9D93-01ED-4E15-B472-E6D52C71432B}" destId="{61212D6E-EEA1-4D63-8C60-0848D7429A12}" srcOrd="0" destOrd="0" presId="urn:microsoft.com/office/officeart/2005/8/layout/process1"/>
    <dgm:cxn modelId="{4001250C-FF50-4E10-8D2F-7AFC36C280C0}" type="presParOf" srcId="{086E9D93-01ED-4E15-B472-E6D52C71432B}" destId="{D31EB67D-6059-4CA4-BE48-5E25186BB237}" srcOrd="1" destOrd="0" presId="urn:microsoft.com/office/officeart/2005/8/layout/process1"/>
    <dgm:cxn modelId="{CC863A0D-6AFE-4608-8FA4-CAC7BF908B98}" type="presParOf" srcId="{D31EB67D-6059-4CA4-BE48-5E25186BB237}" destId="{07BFD2B9-AD32-4BBE-91F3-936573BA7532}" srcOrd="0" destOrd="0" presId="urn:microsoft.com/office/officeart/2005/8/layout/process1"/>
    <dgm:cxn modelId="{896A1484-2093-4268-AC57-D33DC6109704}" type="presParOf" srcId="{086E9D93-01ED-4E15-B472-E6D52C71432B}" destId="{31A8FD3F-BAE4-45C5-B9FA-901E5CE6E586}" srcOrd="2" destOrd="0" presId="urn:microsoft.com/office/officeart/2005/8/layout/process1"/>
    <dgm:cxn modelId="{C915E721-8B6C-41E3-B764-64102A8AFF5B}" type="presParOf" srcId="{086E9D93-01ED-4E15-B472-E6D52C71432B}" destId="{EAAD6E7D-0B68-4EF1-8397-98D48FF05E8B}" srcOrd="3" destOrd="0" presId="urn:microsoft.com/office/officeart/2005/8/layout/process1"/>
    <dgm:cxn modelId="{669873AA-2AC9-4848-8E71-8B1C04CA8147}" type="presParOf" srcId="{EAAD6E7D-0B68-4EF1-8397-98D48FF05E8B}" destId="{A78E680C-BBD2-4B4B-9349-0CAC77DA148A}" srcOrd="0" destOrd="0" presId="urn:microsoft.com/office/officeart/2005/8/layout/process1"/>
    <dgm:cxn modelId="{21275CA3-866A-475D-98BF-F48036822A53}" type="presParOf" srcId="{086E9D93-01ED-4E15-B472-E6D52C71432B}" destId="{1622BC65-70D5-43F0-B1D2-FCC85B0DD8E5}" srcOrd="4" destOrd="0" presId="urn:microsoft.com/office/officeart/2005/8/layout/process1"/>
    <dgm:cxn modelId="{D90FE4C9-D4D3-4EB2-BF87-6817FECAAAD0}" type="presParOf" srcId="{086E9D93-01ED-4E15-B472-E6D52C71432B}" destId="{B2AD21C0-92A0-48CB-8CA3-8C27D9845C6A}" srcOrd="5" destOrd="0" presId="urn:microsoft.com/office/officeart/2005/8/layout/process1"/>
    <dgm:cxn modelId="{AB1C6C2D-F4C1-4B63-9AE6-76EDFE14ED5D}" type="presParOf" srcId="{B2AD21C0-92A0-48CB-8CA3-8C27D9845C6A}" destId="{802D3490-5CDD-478E-89AA-54EECFAC02B1}" srcOrd="0" destOrd="0" presId="urn:microsoft.com/office/officeart/2005/8/layout/process1"/>
    <dgm:cxn modelId="{24BA1DBA-0B58-421D-ACBC-4E48CF5ACE30}" type="presParOf" srcId="{086E9D93-01ED-4E15-B472-E6D52C71432B}" destId="{80C6EEDF-D7B2-40A2-9ABB-52EBBE3893E1}" srcOrd="6" destOrd="0" presId="urn:microsoft.com/office/officeart/2005/8/layout/process1"/>
    <dgm:cxn modelId="{8299204D-9032-4CF1-AEA2-0B2EBF62F140}" type="presParOf" srcId="{086E9D93-01ED-4E15-B472-E6D52C71432B}" destId="{AAE10C6D-2B7D-4EDA-B7B2-50520C75D746}" srcOrd="7" destOrd="0" presId="urn:microsoft.com/office/officeart/2005/8/layout/process1"/>
    <dgm:cxn modelId="{FC91E674-4BB9-4A2E-BA13-14BA5A6B55D5}" type="presParOf" srcId="{AAE10C6D-2B7D-4EDA-B7B2-50520C75D746}" destId="{981ED4A5-EE19-44C2-A768-96A4E789D53B}" srcOrd="0" destOrd="0" presId="urn:microsoft.com/office/officeart/2005/8/layout/process1"/>
    <dgm:cxn modelId="{6910325F-F4D6-4A07-B99D-B6AA563F978F}" type="presParOf" srcId="{086E9D93-01ED-4E15-B472-E6D52C71432B}" destId="{B51A2142-A3CC-408D-9BD9-916536DEFB22}" srcOrd="8" destOrd="0" presId="urn:microsoft.com/office/officeart/2005/8/layout/process1"/>
    <dgm:cxn modelId="{F20684F9-120F-4626-9B26-24FA3424F8D3}" type="presParOf" srcId="{086E9D93-01ED-4E15-B472-E6D52C71432B}" destId="{0DFD6F10-7C4A-44FE-880E-F1235A7AC674}" srcOrd="9" destOrd="0" presId="urn:microsoft.com/office/officeart/2005/8/layout/process1"/>
    <dgm:cxn modelId="{6E3A3E59-9F4A-4B31-A3C2-2E033ECEA60E}" type="presParOf" srcId="{0DFD6F10-7C4A-44FE-880E-F1235A7AC674}" destId="{1002FCA5-7B59-4642-8DA8-548CCB4EE0FC}" srcOrd="0" destOrd="0" presId="urn:microsoft.com/office/officeart/2005/8/layout/process1"/>
    <dgm:cxn modelId="{49989B05-EA63-436E-B93D-751826F6AB3B}" type="presParOf" srcId="{086E9D93-01ED-4E15-B472-E6D52C71432B}" destId="{BA1ABB0A-F4CF-47C3-89FF-1DE90D4F02DA}" srcOrd="10" destOrd="0" presId="urn:microsoft.com/office/officeart/2005/8/layout/process1"/>
    <dgm:cxn modelId="{700A7996-2F1C-4D62-ABCB-DF45EF0F67A9}" type="presParOf" srcId="{086E9D93-01ED-4E15-B472-E6D52C71432B}" destId="{5882597B-C838-401D-A729-F1C19B035AAA}" srcOrd="11" destOrd="0" presId="urn:microsoft.com/office/officeart/2005/8/layout/process1"/>
    <dgm:cxn modelId="{40779870-9E1A-449D-877B-DE768F8CA680}" type="presParOf" srcId="{5882597B-C838-401D-A729-F1C19B035AAA}" destId="{486470F1-9C42-4459-93CD-6BFA56C092D4}" srcOrd="0" destOrd="0" presId="urn:microsoft.com/office/officeart/2005/8/layout/process1"/>
    <dgm:cxn modelId="{B8141BE5-E11E-486A-B5C9-6BFCBDFD81B6}" type="presParOf" srcId="{086E9D93-01ED-4E15-B472-E6D52C71432B}" destId="{31FC4A22-8DE8-4CE1-B778-EAA1B3E7860D}" srcOrd="1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2E7DCF-0763-4D84-8166-D7CF9198E0D0}" type="doc">
      <dgm:prSet loTypeId="urn:microsoft.com/office/officeart/2005/8/layout/hList2" loCatId="list" qsTypeId="urn:microsoft.com/office/officeart/2005/8/quickstyle/simple3" qsCatId="simple" csTypeId="urn:microsoft.com/office/officeart/2005/8/colors/accent1_1" csCatId="accent1" phldr="1"/>
      <dgm:spPr/>
      <dgm:t>
        <a:bodyPr/>
        <a:lstStyle/>
        <a:p>
          <a:endParaRPr lang="en-US"/>
        </a:p>
      </dgm:t>
    </dgm:pt>
    <dgm:pt modelId="{E8231C1D-0414-4448-B811-77CAAC761963}">
      <dgm:prSet phldrT="[Text]" custT="1"/>
      <dgm:spPr/>
      <dgm:t>
        <a:bodyPr/>
        <a:lstStyle/>
        <a:p>
          <a:r>
            <a:rPr lang="en-US" sz="1500" dirty="0" smtClean="0">
              <a:latin typeface="+mj-lt"/>
            </a:rPr>
            <a:t>Is it fair?</a:t>
          </a:r>
          <a:endParaRPr lang="en-US" sz="1500" dirty="0">
            <a:latin typeface="+mj-lt"/>
          </a:endParaRPr>
        </a:p>
      </dgm:t>
    </dgm:pt>
    <dgm:pt modelId="{1AA72409-1AD1-4CD1-B06A-C90A0DBC3207}" type="parTrans" cxnId="{73592A31-E11C-4B64-A46F-062F13393621}">
      <dgm:prSet/>
      <dgm:spPr/>
      <dgm:t>
        <a:bodyPr/>
        <a:lstStyle/>
        <a:p>
          <a:endParaRPr lang="en-US"/>
        </a:p>
      </dgm:t>
    </dgm:pt>
    <dgm:pt modelId="{EDEBA577-E174-41D4-9FC6-2F0ECEA91839}" type="sibTrans" cxnId="{73592A31-E11C-4B64-A46F-062F13393621}">
      <dgm:prSet/>
      <dgm:spPr/>
      <dgm:t>
        <a:bodyPr/>
        <a:lstStyle/>
        <a:p>
          <a:endParaRPr lang="en-US"/>
        </a:p>
      </dgm:t>
    </dgm:pt>
    <dgm:pt modelId="{518F6DE0-DBC7-4C21-97CC-AF6B5BF83B15}">
      <dgm:prSet phldrT="[Text]" custT="1"/>
      <dgm:spPr/>
      <dgm:t>
        <a:bodyPr/>
        <a:lstStyle/>
        <a:p>
          <a:r>
            <a:rPr lang="en-US" sz="1500" dirty="0" smtClean="0">
              <a:latin typeface="+mj-lt"/>
            </a:rPr>
            <a:t>Am I confident in my decision? </a:t>
          </a:r>
          <a:endParaRPr lang="en-US" sz="1500" dirty="0">
            <a:latin typeface="+mj-lt"/>
          </a:endParaRPr>
        </a:p>
      </dgm:t>
    </dgm:pt>
    <dgm:pt modelId="{891D1779-6C94-4E7B-B479-646CCFB0489F}" type="parTrans" cxnId="{F503F1A2-FD9A-4D7D-85D7-B94AA2B2FB5B}">
      <dgm:prSet/>
      <dgm:spPr/>
      <dgm:t>
        <a:bodyPr/>
        <a:lstStyle/>
        <a:p>
          <a:endParaRPr lang="en-US"/>
        </a:p>
      </dgm:t>
    </dgm:pt>
    <dgm:pt modelId="{4D3A41E9-585E-4642-A0D7-039B08D7E1BA}" type="sibTrans" cxnId="{F503F1A2-FD9A-4D7D-85D7-B94AA2B2FB5B}">
      <dgm:prSet/>
      <dgm:spPr/>
      <dgm:t>
        <a:bodyPr/>
        <a:lstStyle/>
        <a:p>
          <a:endParaRPr lang="en-US"/>
        </a:p>
      </dgm:t>
    </dgm:pt>
    <dgm:pt modelId="{E75F3E17-81A0-4129-8177-88B23B380F73}">
      <dgm:prSet phldrT="[Text]" phldr="1"/>
      <dgm:spPr/>
      <dgm:t>
        <a:bodyPr/>
        <a:lstStyle/>
        <a:p>
          <a:endParaRPr lang="en-US" dirty="0"/>
        </a:p>
      </dgm:t>
    </dgm:pt>
    <dgm:pt modelId="{AB1BCB0F-5426-4786-92E6-7EBCD2C870D1}" type="parTrans" cxnId="{20AEA99A-08D8-4EA2-A8EB-B930016AF651}">
      <dgm:prSet/>
      <dgm:spPr/>
      <dgm:t>
        <a:bodyPr/>
        <a:lstStyle/>
        <a:p>
          <a:endParaRPr lang="en-US"/>
        </a:p>
      </dgm:t>
    </dgm:pt>
    <dgm:pt modelId="{F61E14D4-0312-4A03-A19E-43A82588015A}" type="sibTrans" cxnId="{20AEA99A-08D8-4EA2-A8EB-B930016AF651}">
      <dgm:prSet/>
      <dgm:spPr/>
      <dgm:t>
        <a:bodyPr/>
        <a:lstStyle/>
        <a:p>
          <a:endParaRPr lang="en-US"/>
        </a:p>
      </dgm:t>
    </dgm:pt>
    <dgm:pt modelId="{AD6401E8-47EC-44E6-9181-FFDE2AAA29E1}">
      <dgm:prSet custT="1"/>
      <dgm:spPr/>
      <dgm:t>
        <a:bodyPr/>
        <a:lstStyle/>
        <a:p>
          <a:endParaRPr lang="en-US" sz="1500" dirty="0">
            <a:solidFill>
              <a:srgbClr val="000000"/>
            </a:solidFill>
            <a:latin typeface="+mj-lt"/>
          </a:endParaRPr>
        </a:p>
      </dgm:t>
    </dgm:pt>
    <dgm:pt modelId="{1E3DC242-EEFC-4B13-98B6-E63C711FDB9D}" type="parTrans" cxnId="{81243824-FE96-4A06-B4DA-FA0B691A5714}">
      <dgm:prSet/>
      <dgm:spPr/>
      <dgm:t>
        <a:bodyPr/>
        <a:lstStyle/>
        <a:p>
          <a:endParaRPr lang="en-US"/>
        </a:p>
      </dgm:t>
    </dgm:pt>
    <dgm:pt modelId="{558D155F-9A21-4D6D-A9EA-E541525284EF}" type="sibTrans" cxnId="{81243824-FE96-4A06-B4DA-FA0B691A5714}">
      <dgm:prSet/>
      <dgm:spPr/>
      <dgm:t>
        <a:bodyPr/>
        <a:lstStyle/>
        <a:p>
          <a:endParaRPr lang="en-US"/>
        </a:p>
      </dgm:t>
    </dgm:pt>
    <dgm:pt modelId="{6F5BF2F4-2267-4E21-B090-345E6898F808}">
      <dgm:prSet custT="1"/>
      <dgm:spPr/>
      <dgm:t>
        <a:bodyPr/>
        <a:lstStyle/>
        <a:p>
          <a:r>
            <a:rPr lang="en-US" sz="1500" dirty="0" smtClean="0">
              <a:latin typeface="+mj-lt"/>
            </a:rPr>
            <a:t>Does it uphold the   values of the organization?</a:t>
          </a:r>
        </a:p>
      </dgm:t>
    </dgm:pt>
    <dgm:pt modelId="{4AFA75BC-78E7-4FEC-8399-F2F50151EBCC}" type="parTrans" cxnId="{F1EB8EC7-83EE-4F16-BB4D-5AC87DE4089D}">
      <dgm:prSet/>
      <dgm:spPr/>
      <dgm:t>
        <a:bodyPr/>
        <a:lstStyle/>
        <a:p>
          <a:endParaRPr lang="en-US"/>
        </a:p>
      </dgm:t>
    </dgm:pt>
    <dgm:pt modelId="{73FA8A34-471E-4FFF-9AEA-902B73B683EF}" type="sibTrans" cxnId="{F1EB8EC7-83EE-4F16-BB4D-5AC87DE4089D}">
      <dgm:prSet/>
      <dgm:spPr/>
      <dgm:t>
        <a:bodyPr/>
        <a:lstStyle/>
        <a:p>
          <a:endParaRPr lang="en-US"/>
        </a:p>
      </dgm:t>
    </dgm:pt>
    <dgm:pt modelId="{6996F364-1C7E-47CB-AC75-C747D864DC23}">
      <dgm:prSet custT="1"/>
      <dgm:spPr/>
      <dgm:t>
        <a:bodyPr/>
        <a:lstStyle/>
        <a:p>
          <a:endParaRPr lang="en-US" sz="1500" dirty="0" smtClean="0">
            <a:solidFill>
              <a:srgbClr val="000000"/>
            </a:solidFill>
            <a:latin typeface="+mj-lt"/>
          </a:endParaRPr>
        </a:p>
      </dgm:t>
    </dgm:pt>
    <dgm:pt modelId="{C570595D-10BC-4E9C-88CD-58A06B613474}" type="parTrans" cxnId="{1E458CF2-9151-4E56-93FE-DD39F2B9B94B}">
      <dgm:prSet/>
      <dgm:spPr/>
      <dgm:t>
        <a:bodyPr/>
        <a:lstStyle/>
        <a:p>
          <a:endParaRPr lang="en-US"/>
        </a:p>
      </dgm:t>
    </dgm:pt>
    <dgm:pt modelId="{CA217945-5D1B-498E-ADB7-8517B818CB58}" type="sibTrans" cxnId="{1E458CF2-9151-4E56-93FE-DD39F2B9B94B}">
      <dgm:prSet/>
      <dgm:spPr/>
      <dgm:t>
        <a:bodyPr/>
        <a:lstStyle/>
        <a:p>
          <a:endParaRPr lang="en-US"/>
        </a:p>
      </dgm:t>
    </dgm:pt>
    <dgm:pt modelId="{B96FBD51-0BE8-4622-97E8-6FCE399C9D9C}">
      <dgm:prSet custT="1"/>
      <dgm:spPr/>
      <dgm:t>
        <a:bodyPr/>
        <a:lstStyle/>
        <a:p>
          <a:r>
            <a:rPr lang="en-US" sz="1500" dirty="0" smtClean="0">
              <a:latin typeface="+mj-lt"/>
            </a:rPr>
            <a:t>Can I tell my decisions to my employer, my family and others?</a:t>
          </a:r>
          <a:endParaRPr lang="en-US" sz="1500" dirty="0">
            <a:latin typeface="+mj-lt"/>
          </a:endParaRPr>
        </a:p>
      </dgm:t>
    </dgm:pt>
    <dgm:pt modelId="{BBD15F7A-BF0D-451E-A2A4-ACB230E9B8F3}" type="parTrans" cxnId="{2B85D99E-F497-4BE6-BA39-22FEAF205701}">
      <dgm:prSet/>
      <dgm:spPr/>
      <dgm:t>
        <a:bodyPr/>
        <a:lstStyle/>
        <a:p>
          <a:endParaRPr lang="en-US"/>
        </a:p>
      </dgm:t>
    </dgm:pt>
    <dgm:pt modelId="{EBA5BBB0-07C6-41E7-9FFB-37271F8AA08D}" type="sibTrans" cxnId="{2B85D99E-F497-4BE6-BA39-22FEAF205701}">
      <dgm:prSet/>
      <dgm:spPr/>
      <dgm:t>
        <a:bodyPr/>
        <a:lstStyle/>
        <a:p>
          <a:endParaRPr lang="en-US"/>
        </a:p>
      </dgm:t>
    </dgm:pt>
    <dgm:pt modelId="{576EF1BA-DA0F-4744-BC2B-6C403F0FE98E}">
      <dgm:prSet custT="1"/>
      <dgm:spPr/>
      <dgm:t>
        <a:bodyPr/>
        <a:lstStyle/>
        <a:p>
          <a:endParaRPr lang="en-US" sz="1500" dirty="0">
            <a:solidFill>
              <a:srgbClr val="000000"/>
            </a:solidFill>
            <a:latin typeface="+mj-lt"/>
          </a:endParaRPr>
        </a:p>
      </dgm:t>
    </dgm:pt>
    <dgm:pt modelId="{E53B61B3-72B0-483E-9689-A875AD435A1D}" type="parTrans" cxnId="{FA0B4D9E-1B18-479E-BFBE-DD727BCA9718}">
      <dgm:prSet/>
      <dgm:spPr/>
      <dgm:t>
        <a:bodyPr/>
        <a:lstStyle/>
        <a:p>
          <a:endParaRPr lang="en-US"/>
        </a:p>
      </dgm:t>
    </dgm:pt>
    <dgm:pt modelId="{9452B941-09EF-4D86-8D97-D84EB387E04D}" type="sibTrans" cxnId="{FA0B4D9E-1B18-479E-BFBE-DD727BCA9718}">
      <dgm:prSet/>
      <dgm:spPr/>
      <dgm:t>
        <a:bodyPr/>
        <a:lstStyle/>
        <a:p>
          <a:endParaRPr lang="en-US"/>
        </a:p>
      </dgm:t>
    </dgm:pt>
    <dgm:pt modelId="{DE661005-77FB-414D-B4F4-4B411A2856B5}">
      <dgm:prSet custT="1"/>
      <dgm:spPr/>
      <dgm:t>
        <a:bodyPr/>
        <a:lstStyle/>
        <a:p>
          <a:r>
            <a:rPr lang="en-US" sz="1500" dirty="0" smtClean="0">
              <a:latin typeface="+mj-lt"/>
            </a:rPr>
            <a:t>How would others regard the details if made public?</a:t>
          </a:r>
          <a:endParaRPr lang="en-US" sz="1500" dirty="0">
            <a:latin typeface="+mj-lt"/>
          </a:endParaRPr>
        </a:p>
      </dgm:t>
    </dgm:pt>
    <dgm:pt modelId="{03DBC35C-042C-470F-943F-50E426CF3E8C}" type="parTrans" cxnId="{90243F87-E212-4710-8B3C-DAA71D628376}">
      <dgm:prSet/>
      <dgm:spPr/>
      <dgm:t>
        <a:bodyPr/>
        <a:lstStyle/>
        <a:p>
          <a:endParaRPr lang="en-US"/>
        </a:p>
      </dgm:t>
    </dgm:pt>
    <dgm:pt modelId="{4AAFAF00-6E8C-4204-80E2-77CEE80237C5}" type="sibTrans" cxnId="{90243F87-E212-4710-8B3C-DAA71D628376}">
      <dgm:prSet/>
      <dgm:spPr/>
      <dgm:t>
        <a:bodyPr/>
        <a:lstStyle/>
        <a:p>
          <a:endParaRPr lang="en-US"/>
        </a:p>
      </dgm:t>
    </dgm:pt>
    <dgm:pt modelId="{08B9EA71-21BC-4B8C-B66D-47DDBABFE8DE}">
      <dgm:prSet phldrT="[Text]" phldr="1"/>
      <dgm:spPr/>
      <dgm:t>
        <a:bodyPr/>
        <a:lstStyle/>
        <a:p>
          <a:endParaRPr lang="en-US" dirty="0"/>
        </a:p>
      </dgm:t>
    </dgm:pt>
    <dgm:pt modelId="{F69DA4B6-0B7D-4FDD-BEA3-5B4F4242A212}" type="sibTrans" cxnId="{8F4D8BB8-0429-43CF-B39D-62F1C0709E3F}">
      <dgm:prSet/>
      <dgm:spPr/>
      <dgm:t>
        <a:bodyPr/>
        <a:lstStyle/>
        <a:p>
          <a:endParaRPr lang="en-US"/>
        </a:p>
      </dgm:t>
    </dgm:pt>
    <dgm:pt modelId="{CD56ED3F-F29B-482C-904A-6B939B9B58FD}" type="parTrans" cxnId="{8F4D8BB8-0429-43CF-B39D-62F1C0709E3F}">
      <dgm:prSet/>
      <dgm:spPr/>
      <dgm:t>
        <a:bodyPr/>
        <a:lstStyle/>
        <a:p>
          <a:endParaRPr lang="en-US"/>
        </a:p>
      </dgm:t>
    </dgm:pt>
    <dgm:pt modelId="{AE1FB543-8453-4814-942E-6032A37CF431}">
      <dgm:prSet phldrT="[Text]" phldr="1"/>
      <dgm:spPr/>
      <dgm:t>
        <a:bodyPr/>
        <a:lstStyle/>
        <a:p>
          <a:endParaRPr lang="en-US" dirty="0"/>
        </a:p>
      </dgm:t>
    </dgm:pt>
    <dgm:pt modelId="{AFA691EE-0AFB-4407-810E-AD8BCD27E2DC}" type="sibTrans" cxnId="{6B79B08C-925B-4511-834A-D10F8CE0CF24}">
      <dgm:prSet/>
      <dgm:spPr/>
      <dgm:t>
        <a:bodyPr/>
        <a:lstStyle/>
        <a:p>
          <a:endParaRPr lang="en-US"/>
        </a:p>
      </dgm:t>
    </dgm:pt>
    <dgm:pt modelId="{C9B1CCF1-EC48-401F-B3C9-34691B0CFDE9}" type="parTrans" cxnId="{6B79B08C-925B-4511-834A-D10F8CE0CF24}">
      <dgm:prSet/>
      <dgm:spPr/>
      <dgm:t>
        <a:bodyPr/>
        <a:lstStyle/>
        <a:p>
          <a:endParaRPr lang="en-US"/>
        </a:p>
      </dgm:t>
    </dgm:pt>
    <dgm:pt modelId="{E58F6DC5-2B64-4005-8128-2C8B0FB69BB2}">
      <dgm:prSet custT="1"/>
      <dgm:spPr/>
      <dgm:t>
        <a:bodyPr/>
        <a:lstStyle/>
        <a:p>
          <a:endParaRPr lang="en-US" sz="1500" dirty="0">
            <a:solidFill>
              <a:srgbClr val="000000"/>
            </a:solidFill>
            <a:latin typeface="+mj-lt"/>
          </a:endParaRPr>
        </a:p>
      </dgm:t>
    </dgm:pt>
    <dgm:pt modelId="{56956127-BADE-4CD5-B8EC-6967D4BD0944}" type="parTrans" cxnId="{FD60A64E-5D46-49DA-A582-40229548C0C4}">
      <dgm:prSet/>
      <dgm:spPr/>
      <dgm:t>
        <a:bodyPr/>
        <a:lstStyle/>
        <a:p>
          <a:endParaRPr lang="en-US"/>
        </a:p>
      </dgm:t>
    </dgm:pt>
    <dgm:pt modelId="{A2B53484-A489-47A5-AAA3-FA111DEAA90F}" type="sibTrans" cxnId="{FD60A64E-5D46-49DA-A582-40229548C0C4}">
      <dgm:prSet/>
      <dgm:spPr/>
      <dgm:t>
        <a:bodyPr/>
        <a:lstStyle/>
        <a:p>
          <a:endParaRPr lang="en-US"/>
        </a:p>
      </dgm:t>
    </dgm:pt>
    <dgm:pt modelId="{B8ECC81B-DEB4-4F33-9A6E-E6ECE12B7C60}">
      <dgm:prSet custT="1"/>
      <dgm:spPr/>
      <dgm:t>
        <a:bodyPr/>
        <a:lstStyle/>
        <a:p>
          <a:r>
            <a:rPr lang="en-US" sz="1500" dirty="0" smtClean="0">
              <a:latin typeface="+mj-lt"/>
            </a:rPr>
            <a:t>Will it be valid for years?</a:t>
          </a:r>
        </a:p>
      </dgm:t>
    </dgm:pt>
    <dgm:pt modelId="{FF40DF12-6543-4956-A7B3-D2250068D541}" type="parTrans" cxnId="{D0B174C4-EA21-4543-9328-10FE7297D6CF}">
      <dgm:prSet/>
      <dgm:spPr/>
      <dgm:t>
        <a:bodyPr/>
        <a:lstStyle/>
        <a:p>
          <a:endParaRPr lang="en-US"/>
        </a:p>
      </dgm:t>
    </dgm:pt>
    <dgm:pt modelId="{8DAC4310-B513-400E-863C-428C71B9CB78}" type="sibTrans" cxnId="{D0B174C4-EA21-4543-9328-10FE7297D6CF}">
      <dgm:prSet/>
      <dgm:spPr/>
      <dgm:t>
        <a:bodyPr/>
        <a:lstStyle/>
        <a:p>
          <a:endParaRPr lang="en-US"/>
        </a:p>
      </dgm:t>
    </dgm:pt>
    <dgm:pt modelId="{1B62C4D9-8556-4B3C-9EB0-0B611D92792D}">
      <dgm:prSet custT="1"/>
      <dgm:spPr/>
      <dgm:t>
        <a:bodyPr/>
        <a:lstStyle/>
        <a:p>
          <a:endParaRPr lang="en-US" sz="1500" dirty="0">
            <a:solidFill>
              <a:srgbClr val="000000"/>
            </a:solidFill>
            <a:latin typeface="+mj-lt"/>
          </a:endParaRPr>
        </a:p>
      </dgm:t>
    </dgm:pt>
    <dgm:pt modelId="{8DCE01AE-722A-4AF3-B988-C21B62B1C404}" type="parTrans" cxnId="{AA94EC45-AEFD-4770-830D-FAAD258432AC}">
      <dgm:prSet/>
      <dgm:spPr/>
      <dgm:t>
        <a:bodyPr/>
        <a:lstStyle/>
        <a:p>
          <a:endParaRPr lang="en-US"/>
        </a:p>
      </dgm:t>
    </dgm:pt>
    <dgm:pt modelId="{D49172A3-591C-4568-AD72-F61399BD986C}" type="sibTrans" cxnId="{AA94EC45-AEFD-4770-830D-FAAD258432AC}">
      <dgm:prSet/>
      <dgm:spPr/>
      <dgm:t>
        <a:bodyPr/>
        <a:lstStyle/>
        <a:p>
          <a:endParaRPr lang="en-US"/>
        </a:p>
      </dgm:t>
    </dgm:pt>
    <dgm:pt modelId="{56BC8D29-996A-4FA2-9CAA-52154ACE6BE1}">
      <dgm:prSet custT="1"/>
      <dgm:spPr/>
      <dgm:t>
        <a:bodyPr/>
        <a:lstStyle/>
        <a:p>
          <a:r>
            <a:rPr lang="en-US" sz="1500" dirty="0" smtClean="0">
              <a:latin typeface="+mj-lt"/>
            </a:rPr>
            <a:t>Is it legal?</a:t>
          </a:r>
        </a:p>
      </dgm:t>
    </dgm:pt>
    <dgm:pt modelId="{75403C2E-AA45-4B5D-A633-BACBD1D8A814}" type="parTrans" cxnId="{F5A2953A-4DF9-4463-84F3-CC27E66DED3B}">
      <dgm:prSet/>
      <dgm:spPr/>
      <dgm:t>
        <a:bodyPr/>
        <a:lstStyle/>
        <a:p>
          <a:endParaRPr lang="en-US"/>
        </a:p>
      </dgm:t>
    </dgm:pt>
    <dgm:pt modelId="{462D8F1C-181B-4D15-9829-B835FF037E5D}" type="sibTrans" cxnId="{F5A2953A-4DF9-4463-84F3-CC27E66DED3B}">
      <dgm:prSet/>
      <dgm:spPr/>
      <dgm:t>
        <a:bodyPr/>
        <a:lstStyle/>
        <a:p>
          <a:endParaRPr lang="en-US"/>
        </a:p>
      </dgm:t>
    </dgm:pt>
    <dgm:pt modelId="{B50F09D4-DB21-42A6-9E9B-B6E4B1841AC6}">
      <dgm:prSet custT="1"/>
      <dgm:spPr/>
      <dgm:t>
        <a:bodyPr/>
        <a:lstStyle/>
        <a:p>
          <a:endParaRPr lang="en-US" sz="1500" dirty="0">
            <a:solidFill>
              <a:srgbClr val="000000"/>
            </a:solidFill>
            <a:latin typeface="+mj-lt"/>
          </a:endParaRPr>
        </a:p>
      </dgm:t>
    </dgm:pt>
    <dgm:pt modelId="{FA27FA58-4620-40E6-9D69-ACAF188DAAD8}" type="parTrans" cxnId="{3E33ABA1-1E83-4B5F-B31D-15AC02983BF0}">
      <dgm:prSet/>
      <dgm:spPr/>
      <dgm:t>
        <a:bodyPr/>
        <a:lstStyle/>
        <a:p>
          <a:endParaRPr lang="en-US"/>
        </a:p>
      </dgm:t>
    </dgm:pt>
    <dgm:pt modelId="{7C24573F-8F9E-4B51-9DDC-23F9EF13D50D}" type="sibTrans" cxnId="{3E33ABA1-1E83-4B5F-B31D-15AC02983BF0}">
      <dgm:prSet/>
      <dgm:spPr/>
      <dgm:t>
        <a:bodyPr/>
        <a:lstStyle/>
        <a:p>
          <a:endParaRPr lang="en-US"/>
        </a:p>
      </dgm:t>
    </dgm:pt>
    <dgm:pt modelId="{BA35EA9D-582A-4E66-939A-3694D61AFECB}">
      <dgm:prSet custT="1"/>
      <dgm:spPr/>
      <dgm:t>
        <a:bodyPr/>
        <a:lstStyle/>
        <a:p>
          <a:r>
            <a:rPr lang="en-US" sz="1500" dirty="0" smtClean="0">
              <a:latin typeface="+mj-lt"/>
            </a:rPr>
            <a:t>Will it hurt anyone?</a:t>
          </a:r>
        </a:p>
      </dgm:t>
    </dgm:pt>
    <dgm:pt modelId="{59A5A178-2C43-4EE1-92F5-A8DCAC3360E6}" type="parTrans" cxnId="{294C18D6-861C-41F3-A6CF-5ABCC042F5C4}">
      <dgm:prSet/>
      <dgm:spPr/>
      <dgm:t>
        <a:bodyPr/>
        <a:lstStyle/>
        <a:p>
          <a:endParaRPr lang="en-US"/>
        </a:p>
      </dgm:t>
    </dgm:pt>
    <dgm:pt modelId="{72F4C24A-CD35-4682-ACC8-0A2CF328B466}" type="sibTrans" cxnId="{294C18D6-861C-41F3-A6CF-5ABCC042F5C4}">
      <dgm:prSet/>
      <dgm:spPr/>
      <dgm:t>
        <a:bodyPr/>
        <a:lstStyle/>
        <a:p>
          <a:endParaRPr lang="en-US"/>
        </a:p>
      </dgm:t>
    </dgm:pt>
    <dgm:pt modelId="{A35D2E57-28E3-4A3B-BD11-9DD4260E361B}">
      <dgm:prSet custT="1"/>
      <dgm:spPr/>
      <dgm:t>
        <a:bodyPr/>
        <a:lstStyle/>
        <a:p>
          <a:endParaRPr lang="en-US" sz="1500" dirty="0">
            <a:solidFill>
              <a:srgbClr val="000000"/>
            </a:solidFill>
            <a:latin typeface="+mj-lt"/>
          </a:endParaRPr>
        </a:p>
      </dgm:t>
    </dgm:pt>
    <dgm:pt modelId="{19A926F8-1AF0-4DE3-AAC8-E573EAF89B63}" type="parTrans" cxnId="{C788A960-DD02-439B-80DF-D27675469E3A}">
      <dgm:prSet/>
      <dgm:spPr/>
      <dgm:t>
        <a:bodyPr/>
        <a:lstStyle/>
        <a:p>
          <a:endParaRPr lang="en-US"/>
        </a:p>
      </dgm:t>
    </dgm:pt>
    <dgm:pt modelId="{E300E4BC-651C-4E33-BE7D-0B5531CC0584}" type="sibTrans" cxnId="{C788A960-DD02-439B-80DF-D27675469E3A}">
      <dgm:prSet/>
      <dgm:spPr/>
      <dgm:t>
        <a:bodyPr/>
        <a:lstStyle/>
        <a:p>
          <a:endParaRPr lang="en-US"/>
        </a:p>
      </dgm:t>
    </dgm:pt>
    <dgm:pt modelId="{FE7487EE-E9DA-4097-A38B-7FA1F5A9E075}">
      <dgm:prSet custT="1"/>
      <dgm:spPr/>
      <dgm:t>
        <a:bodyPr/>
        <a:lstStyle/>
        <a:p>
          <a:r>
            <a:rPr lang="en-US" sz="1500" dirty="0" smtClean="0">
              <a:latin typeface="+mj-lt"/>
            </a:rPr>
            <a:t>Does it positively represent the company?</a:t>
          </a:r>
          <a:endParaRPr lang="en-US" sz="1500" dirty="0">
            <a:latin typeface="+mj-lt"/>
          </a:endParaRPr>
        </a:p>
      </dgm:t>
    </dgm:pt>
    <dgm:pt modelId="{35EDC156-B55F-4166-93DE-7CB6B8BB1E0F}" type="parTrans" cxnId="{7F953B84-5B98-4B65-A516-3E3BC5E1B9D0}">
      <dgm:prSet/>
      <dgm:spPr/>
      <dgm:t>
        <a:bodyPr/>
        <a:lstStyle/>
        <a:p>
          <a:endParaRPr lang="en-US"/>
        </a:p>
      </dgm:t>
    </dgm:pt>
    <dgm:pt modelId="{989773BB-F294-4E89-A108-294F847DF9A5}" type="sibTrans" cxnId="{7F953B84-5B98-4B65-A516-3E3BC5E1B9D0}">
      <dgm:prSet/>
      <dgm:spPr/>
      <dgm:t>
        <a:bodyPr/>
        <a:lstStyle/>
        <a:p>
          <a:endParaRPr lang="en-US"/>
        </a:p>
      </dgm:t>
    </dgm:pt>
    <dgm:pt modelId="{8F4D932B-3502-4FD3-8405-96F46C0EF165}">
      <dgm:prSet custT="1"/>
      <dgm:spPr/>
      <dgm:t>
        <a:bodyPr/>
        <a:lstStyle/>
        <a:p>
          <a:r>
            <a:rPr lang="en-US" sz="1700" dirty="0" smtClean="0">
              <a:latin typeface="+mj-lt"/>
            </a:rPr>
            <a:t>Does it make anyone </a:t>
          </a:r>
          <a:r>
            <a:rPr lang="en-US" sz="1500" dirty="0" smtClean="0">
              <a:latin typeface="+mj-lt"/>
            </a:rPr>
            <a:t>uncomfortable</a:t>
          </a:r>
          <a:r>
            <a:rPr lang="en-US" sz="1700" dirty="0" smtClean="0">
              <a:latin typeface="+mj-lt"/>
            </a:rPr>
            <a:t>?</a:t>
          </a:r>
        </a:p>
      </dgm:t>
    </dgm:pt>
    <dgm:pt modelId="{ACA60724-138D-4304-95FE-C7C4431B6262}" type="sibTrans" cxnId="{E2C12B88-9E79-4A58-9D4D-6713EF9BD49A}">
      <dgm:prSet/>
      <dgm:spPr/>
      <dgm:t>
        <a:bodyPr/>
        <a:lstStyle/>
        <a:p>
          <a:endParaRPr lang="en-US"/>
        </a:p>
      </dgm:t>
    </dgm:pt>
    <dgm:pt modelId="{873179A6-F281-4A76-B8B2-EE77AF95FD67}" type="parTrans" cxnId="{E2C12B88-9E79-4A58-9D4D-6713EF9BD49A}">
      <dgm:prSet/>
      <dgm:spPr/>
      <dgm:t>
        <a:bodyPr/>
        <a:lstStyle/>
        <a:p>
          <a:endParaRPr lang="en-US"/>
        </a:p>
      </dgm:t>
    </dgm:pt>
    <dgm:pt modelId="{5FC35CF1-E54B-4676-AAEA-57D911F5021B}">
      <dgm:prSet/>
      <dgm:spPr/>
      <dgm:t>
        <a:bodyPr/>
        <a:lstStyle/>
        <a:p>
          <a:r>
            <a:rPr lang="en-US" sz="1700" dirty="0" smtClean="0">
              <a:latin typeface="+mj-lt"/>
            </a:rPr>
            <a:t>Have I involved others by asking their viewpoint? </a:t>
          </a:r>
          <a:endParaRPr lang="en-US" sz="1700" dirty="0">
            <a:latin typeface="+mj-lt"/>
          </a:endParaRPr>
        </a:p>
      </dgm:t>
    </dgm:pt>
    <dgm:pt modelId="{4ECB6813-29A4-42B1-8795-7736921096C5}">
      <dgm:prSet/>
      <dgm:spPr/>
      <dgm:t>
        <a:bodyPr/>
        <a:lstStyle/>
        <a:p>
          <a:endParaRPr lang="en-US" sz="1700" dirty="0">
            <a:solidFill>
              <a:srgbClr val="000000"/>
            </a:solidFill>
            <a:latin typeface="+mj-lt"/>
          </a:endParaRPr>
        </a:p>
      </dgm:t>
    </dgm:pt>
    <dgm:pt modelId="{EED3EF5E-34C1-4E92-8903-CA5482A2D174}" type="sibTrans" cxnId="{BE1A2D7B-8A70-4779-98D6-082D24B74795}">
      <dgm:prSet/>
      <dgm:spPr/>
      <dgm:t>
        <a:bodyPr/>
        <a:lstStyle/>
        <a:p>
          <a:endParaRPr lang="en-US"/>
        </a:p>
      </dgm:t>
    </dgm:pt>
    <dgm:pt modelId="{80379F85-81AA-4F72-A892-5EC3EBFD2210}" type="parTrans" cxnId="{BE1A2D7B-8A70-4779-98D6-082D24B74795}">
      <dgm:prSet/>
      <dgm:spPr/>
      <dgm:t>
        <a:bodyPr/>
        <a:lstStyle/>
        <a:p>
          <a:endParaRPr lang="en-US"/>
        </a:p>
      </dgm:t>
    </dgm:pt>
    <dgm:pt modelId="{AD6A1CF5-EC25-4F97-9F68-17712AB42A2B}" type="sibTrans" cxnId="{55F1B4D8-7FBD-490E-B984-472829BB0CFC}">
      <dgm:prSet/>
      <dgm:spPr/>
      <dgm:t>
        <a:bodyPr/>
        <a:lstStyle/>
        <a:p>
          <a:endParaRPr lang="en-US"/>
        </a:p>
      </dgm:t>
    </dgm:pt>
    <dgm:pt modelId="{AD4A10CC-699E-4160-B6FC-372EA850E934}" type="parTrans" cxnId="{55F1B4D8-7FBD-490E-B984-472829BB0CFC}">
      <dgm:prSet/>
      <dgm:spPr/>
      <dgm:t>
        <a:bodyPr/>
        <a:lstStyle/>
        <a:p>
          <a:endParaRPr lang="en-US"/>
        </a:p>
      </dgm:t>
    </dgm:pt>
    <dgm:pt modelId="{20769BE7-A2D2-4B2F-A096-E1583C791826}">
      <dgm:prSet/>
      <dgm:spPr/>
      <dgm:t>
        <a:bodyPr/>
        <a:lstStyle/>
        <a:p>
          <a:endParaRPr lang="en-US" sz="1700" dirty="0" smtClean="0">
            <a:solidFill>
              <a:srgbClr val="000000"/>
            </a:solidFill>
            <a:latin typeface="+mj-lt"/>
          </a:endParaRPr>
        </a:p>
      </dgm:t>
    </dgm:pt>
    <dgm:pt modelId="{C91C557F-9EFB-4553-89D5-63654F55D733}" type="sibTrans" cxnId="{2074B12C-E399-4398-ACD2-7AA0BD0824DC}">
      <dgm:prSet/>
      <dgm:spPr/>
      <dgm:t>
        <a:bodyPr/>
        <a:lstStyle/>
        <a:p>
          <a:endParaRPr lang="en-US"/>
        </a:p>
      </dgm:t>
    </dgm:pt>
    <dgm:pt modelId="{8FD7F9D4-EB2E-4A51-890E-EFE11AF7F5B9}" type="parTrans" cxnId="{2074B12C-E399-4398-ACD2-7AA0BD0824DC}">
      <dgm:prSet/>
      <dgm:spPr/>
      <dgm:t>
        <a:bodyPr/>
        <a:lstStyle/>
        <a:p>
          <a:endParaRPr lang="en-US"/>
        </a:p>
      </dgm:t>
    </dgm:pt>
    <dgm:pt modelId="{0D3532B0-D958-4965-8E48-6A72D03041F0}">
      <dgm:prSet/>
      <dgm:spPr/>
      <dgm:t>
        <a:bodyPr/>
        <a:lstStyle/>
        <a:p>
          <a:r>
            <a:rPr lang="en-US" sz="1700" dirty="0" smtClean="0">
              <a:latin typeface="+mj-lt"/>
            </a:rPr>
            <a:t>Does it convey respect for others?</a:t>
          </a:r>
          <a:endParaRPr lang="en-US" sz="1700" dirty="0">
            <a:latin typeface="+mj-lt"/>
          </a:endParaRPr>
        </a:p>
      </dgm:t>
    </dgm:pt>
    <dgm:pt modelId="{A6E4A3AD-15B1-4F8B-9419-4F79F0264EEC}" type="sibTrans" cxnId="{3691AA3D-B5D2-4360-92E6-1B7189292262}">
      <dgm:prSet/>
      <dgm:spPr/>
      <dgm:t>
        <a:bodyPr/>
        <a:lstStyle/>
        <a:p>
          <a:endParaRPr lang="en-US"/>
        </a:p>
      </dgm:t>
    </dgm:pt>
    <dgm:pt modelId="{7DF3BF6A-0723-4240-86CF-C2328542CB8E}" type="parTrans" cxnId="{3691AA3D-B5D2-4360-92E6-1B7189292262}">
      <dgm:prSet/>
      <dgm:spPr/>
      <dgm:t>
        <a:bodyPr/>
        <a:lstStyle/>
        <a:p>
          <a:endParaRPr lang="en-US"/>
        </a:p>
      </dgm:t>
    </dgm:pt>
    <dgm:pt modelId="{2125D6B1-9B30-4389-B1AD-D9D3ED4ED73D}">
      <dgm:prSet/>
      <dgm:spPr/>
      <dgm:t>
        <a:bodyPr/>
        <a:lstStyle/>
        <a:p>
          <a:endParaRPr lang="en-US" sz="1700" dirty="0">
            <a:solidFill>
              <a:srgbClr val="000000"/>
            </a:solidFill>
            <a:latin typeface="+mj-lt"/>
          </a:endParaRPr>
        </a:p>
      </dgm:t>
    </dgm:pt>
    <dgm:pt modelId="{15B44E4C-72A6-40D6-974F-24AF50FF9A60}" type="sibTrans" cxnId="{EE17F28D-94E9-422D-901F-FF6A30E4EB90}">
      <dgm:prSet/>
      <dgm:spPr/>
      <dgm:t>
        <a:bodyPr/>
        <a:lstStyle/>
        <a:p>
          <a:endParaRPr lang="en-US"/>
        </a:p>
      </dgm:t>
    </dgm:pt>
    <dgm:pt modelId="{4983EAA7-77AE-4C4B-B4EF-E5A71FA4A3D9}" type="parTrans" cxnId="{EE17F28D-94E9-422D-901F-FF6A30E4EB90}">
      <dgm:prSet/>
      <dgm:spPr/>
      <dgm:t>
        <a:bodyPr/>
        <a:lstStyle/>
        <a:p>
          <a:endParaRPr lang="en-US"/>
        </a:p>
      </dgm:t>
    </dgm:pt>
    <dgm:pt modelId="{BE77290B-EDA0-48D8-9FD7-E10F30FA2E13}">
      <dgm:prSet phldrT="[Text]"/>
      <dgm:spPr/>
      <dgm:t>
        <a:bodyPr/>
        <a:lstStyle/>
        <a:p>
          <a:endParaRPr lang="en-US" sz="1700" dirty="0">
            <a:latin typeface="+mj-lt"/>
          </a:endParaRPr>
        </a:p>
      </dgm:t>
    </dgm:pt>
    <dgm:pt modelId="{69CE4AF0-76EE-40C9-90C8-3A39C647ED9D}" type="sibTrans" cxnId="{A0DA7F21-7B55-4F1F-A543-17AB35CB7DED}">
      <dgm:prSet/>
      <dgm:spPr/>
      <dgm:t>
        <a:bodyPr/>
        <a:lstStyle/>
        <a:p>
          <a:endParaRPr lang="en-US"/>
        </a:p>
      </dgm:t>
    </dgm:pt>
    <dgm:pt modelId="{AFE04E17-D66E-4E3B-A463-C0F6133C633C}" type="parTrans" cxnId="{A0DA7F21-7B55-4F1F-A543-17AB35CB7DED}">
      <dgm:prSet/>
      <dgm:spPr/>
      <dgm:t>
        <a:bodyPr/>
        <a:lstStyle/>
        <a:p>
          <a:endParaRPr lang="en-US"/>
        </a:p>
      </dgm:t>
    </dgm:pt>
    <dgm:pt modelId="{63027F43-711E-4A97-AB55-5B4DD44D1AAB}" type="pres">
      <dgm:prSet presAssocID="{622E7DCF-0763-4D84-8166-D7CF9198E0D0}" presName="linearFlow" presStyleCnt="0">
        <dgm:presLayoutVars>
          <dgm:dir/>
          <dgm:animLvl val="lvl"/>
          <dgm:resizeHandles/>
        </dgm:presLayoutVars>
      </dgm:prSet>
      <dgm:spPr/>
      <dgm:t>
        <a:bodyPr/>
        <a:lstStyle/>
        <a:p>
          <a:endParaRPr lang="en-US"/>
        </a:p>
      </dgm:t>
    </dgm:pt>
    <dgm:pt modelId="{7328867E-F693-4327-BCCB-349890FB859D}" type="pres">
      <dgm:prSet presAssocID="{08B9EA71-21BC-4B8C-B66D-47DDBABFE8DE}" presName="compositeNode" presStyleCnt="0">
        <dgm:presLayoutVars>
          <dgm:bulletEnabled val="1"/>
        </dgm:presLayoutVars>
      </dgm:prSet>
      <dgm:spPr/>
      <dgm:t>
        <a:bodyPr/>
        <a:lstStyle/>
        <a:p>
          <a:endParaRPr lang="en-US"/>
        </a:p>
      </dgm:t>
    </dgm:pt>
    <dgm:pt modelId="{FFE610BF-5FFB-49B9-91E6-36BC83B5D53F}" type="pres">
      <dgm:prSet presAssocID="{08B9EA71-21BC-4B8C-B66D-47DDBABFE8DE}" presName="image" presStyleLbl="fgImgPlace1" presStyleIdx="0" presStyleCnt="3" custFlipVert="0" custScaleX="45466" custScaleY="55619"/>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1000" r="-11000"/>
          </a:stretch>
        </a:blipFill>
      </dgm:spPr>
      <dgm:t>
        <a:bodyPr/>
        <a:lstStyle/>
        <a:p>
          <a:endParaRPr lang="en-US"/>
        </a:p>
      </dgm:t>
    </dgm:pt>
    <dgm:pt modelId="{2FC9B94C-B47B-46B6-8C74-C76106C399FA}" type="pres">
      <dgm:prSet presAssocID="{08B9EA71-21BC-4B8C-B66D-47DDBABFE8DE}" presName="childNode" presStyleLbl="node1" presStyleIdx="0" presStyleCnt="3" custScaleX="121607">
        <dgm:presLayoutVars>
          <dgm:bulletEnabled val="1"/>
        </dgm:presLayoutVars>
      </dgm:prSet>
      <dgm:spPr/>
      <dgm:t>
        <a:bodyPr/>
        <a:lstStyle/>
        <a:p>
          <a:endParaRPr lang="en-US"/>
        </a:p>
      </dgm:t>
    </dgm:pt>
    <dgm:pt modelId="{38BDDE3A-3E09-483A-BBFE-3EEB240357F9}" type="pres">
      <dgm:prSet presAssocID="{08B9EA71-21BC-4B8C-B66D-47DDBABFE8DE}" presName="parentNode" presStyleLbl="revTx" presStyleIdx="0" presStyleCnt="3" custFlipHor="0" custScaleX="9716" custScaleY="5894">
        <dgm:presLayoutVars>
          <dgm:chMax val="0"/>
          <dgm:bulletEnabled val="1"/>
        </dgm:presLayoutVars>
      </dgm:prSet>
      <dgm:spPr/>
      <dgm:t>
        <a:bodyPr/>
        <a:lstStyle/>
        <a:p>
          <a:endParaRPr lang="en-US"/>
        </a:p>
      </dgm:t>
    </dgm:pt>
    <dgm:pt modelId="{23AF937E-4A38-4200-B459-6824CC1F2C45}" type="pres">
      <dgm:prSet presAssocID="{F69DA4B6-0B7D-4FDD-BEA3-5B4F4242A212}" presName="sibTrans" presStyleCnt="0"/>
      <dgm:spPr/>
      <dgm:t>
        <a:bodyPr/>
        <a:lstStyle/>
        <a:p>
          <a:endParaRPr lang="en-US"/>
        </a:p>
      </dgm:t>
    </dgm:pt>
    <dgm:pt modelId="{51AD2C48-557B-43AA-B25B-EC68BA3284E5}" type="pres">
      <dgm:prSet presAssocID="{AE1FB543-8453-4814-942E-6032A37CF431}" presName="compositeNode" presStyleCnt="0">
        <dgm:presLayoutVars>
          <dgm:bulletEnabled val="1"/>
        </dgm:presLayoutVars>
      </dgm:prSet>
      <dgm:spPr/>
      <dgm:t>
        <a:bodyPr/>
        <a:lstStyle/>
        <a:p>
          <a:endParaRPr lang="en-US"/>
        </a:p>
      </dgm:t>
    </dgm:pt>
    <dgm:pt modelId="{1070AB53-545A-433E-BC86-7186E0937E75}" type="pres">
      <dgm:prSet presAssocID="{AE1FB543-8453-4814-942E-6032A37CF431}" presName="image" presStyleLbl="fgImgPlace1" presStyleIdx="1" presStyleCnt="3" custScaleX="59168" custScaleY="64440"/>
      <dgm:spPr>
        <a:blipFill>
          <a:blip xmlns:r="http://schemas.openxmlformats.org/officeDocument/2006/relationships" r:embed="rId2">
            <a:extLst>
              <a:ext uri="{28A0092B-C50C-407E-A947-70E740481C1C}">
                <a14:useLocalDpi xmlns:a14="http://schemas.microsoft.com/office/drawing/2010/main" val="0"/>
              </a:ext>
            </a:extLst>
          </a:blip>
          <a:srcRect/>
          <a:stretch>
            <a:fillRect l="-4000" r="-4000"/>
          </a:stretch>
        </a:blipFill>
      </dgm:spPr>
      <dgm:t>
        <a:bodyPr/>
        <a:lstStyle/>
        <a:p>
          <a:endParaRPr lang="en-US"/>
        </a:p>
      </dgm:t>
    </dgm:pt>
    <dgm:pt modelId="{67BF37EF-885A-4CFA-AA7C-4395EB9A5451}" type="pres">
      <dgm:prSet presAssocID="{AE1FB543-8453-4814-942E-6032A37CF431}" presName="childNode" presStyleLbl="node1" presStyleIdx="1" presStyleCnt="3" custScaleX="124755" custLinFactNeighborX="1812" custLinFactNeighborY="-842">
        <dgm:presLayoutVars>
          <dgm:bulletEnabled val="1"/>
        </dgm:presLayoutVars>
      </dgm:prSet>
      <dgm:spPr/>
      <dgm:t>
        <a:bodyPr/>
        <a:lstStyle/>
        <a:p>
          <a:endParaRPr lang="en-US"/>
        </a:p>
      </dgm:t>
    </dgm:pt>
    <dgm:pt modelId="{E53F5595-BC6D-412A-9441-A3BBB42D454F}" type="pres">
      <dgm:prSet presAssocID="{AE1FB543-8453-4814-942E-6032A37CF431}" presName="parentNode" presStyleLbl="revTx" presStyleIdx="1" presStyleCnt="3" custFlipHor="0" custScaleX="13426" custScaleY="1347">
        <dgm:presLayoutVars>
          <dgm:chMax val="0"/>
          <dgm:bulletEnabled val="1"/>
        </dgm:presLayoutVars>
      </dgm:prSet>
      <dgm:spPr/>
      <dgm:t>
        <a:bodyPr/>
        <a:lstStyle/>
        <a:p>
          <a:endParaRPr lang="en-US"/>
        </a:p>
      </dgm:t>
    </dgm:pt>
    <dgm:pt modelId="{21A66BD2-3470-4969-9298-632DD9B0121A}" type="pres">
      <dgm:prSet presAssocID="{AFA691EE-0AFB-4407-810E-AD8BCD27E2DC}" presName="sibTrans" presStyleCnt="0"/>
      <dgm:spPr/>
      <dgm:t>
        <a:bodyPr/>
        <a:lstStyle/>
        <a:p>
          <a:endParaRPr lang="en-US"/>
        </a:p>
      </dgm:t>
    </dgm:pt>
    <dgm:pt modelId="{65D8D4EB-EB35-466E-B637-0052E765F6D4}" type="pres">
      <dgm:prSet presAssocID="{E75F3E17-81A0-4129-8177-88B23B380F73}" presName="compositeNode" presStyleCnt="0">
        <dgm:presLayoutVars>
          <dgm:bulletEnabled val="1"/>
        </dgm:presLayoutVars>
      </dgm:prSet>
      <dgm:spPr/>
      <dgm:t>
        <a:bodyPr/>
        <a:lstStyle/>
        <a:p>
          <a:endParaRPr lang="en-US"/>
        </a:p>
      </dgm:t>
    </dgm:pt>
    <dgm:pt modelId="{F73F4308-A0B8-4BA7-8814-71A2BDEF7A89}" type="pres">
      <dgm:prSet presAssocID="{E75F3E17-81A0-4129-8177-88B23B380F73}" presName="image" presStyleLbl="fgImgPlace1" presStyleIdx="2" presStyleCnt="3" custScaleX="66854" custScaleY="62665"/>
      <dgm:spPr>
        <a:blipFill>
          <a:blip xmlns:r="http://schemas.openxmlformats.org/officeDocument/2006/relationships" r:embed="rId3">
            <a:extLst>
              <a:ext uri="{28A0092B-C50C-407E-A947-70E740481C1C}">
                <a14:useLocalDpi xmlns:a14="http://schemas.microsoft.com/office/drawing/2010/main" val="0"/>
              </a:ext>
            </a:extLst>
          </a:blip>
          <a:srcRect/>
          <a:stretch>
            <a:fillRect l="-4000" r="-4000"/>
          </a:stretch>
        </a:blipFill>
      </dgm:spPr>
      <dgm:t>
        <a:bodyPr/>
        <a:lstStyle/>
        <a:p>
          <a:endParaRPr lang="en-US"/>
        </a:p>
      </dgm:t>
    </dgm:pt>
    <dgm:pt modelId="{4384A29F-2F2E-4F21-943F-874D6C4E78AE}" type="pres">
      <dgm:prSet presAssocID="{E75F3E17-81A0-4129-8177-88B23B380F73}" presName="childNode" presStyleLbl="node1" presStyleIdx="2" presStyleCnt="3" custScaleX="144744" custLinFactNeighborX="9299" custLinFactNeighborY="-3138">
        <dgm:presLayoutVars>
          <dgm:bulletEnabled val="1"/>
        </dgm:presLayoutVars>
      </dgm:prSet>
      <dgm:spPr/>
      <dgm:t>
        <a:bodyPr/>
        <a:lstStyle/>
        <a:p>
          <a:endParaRPr lang="en-US"/>
        </a:p>
      </dgm:t>
    </dgm:pt>
    <dgm:pt modelId="{3AE618ED-60EA-4A4D-8FE1-4A0F909645A4}" type="pres">
      <dgm:prSet presAssocID="{E75F3E17-81A0-4129-8177-88B23B380F73}" presName="parentNode" presStyleLbl="revTx" presStyleIdx="2" presStyleCnt="3" custFlipVert="1" custFlipHor="1" custScaleX="23541" custScaleY="5312" custLinFactNeighborX="97909" custLinFactNeighborY="1263">
        <dgm:presLayoutVars>
          <dgm:chMax val="0"/>
          <dgm:bulletEnabled val="1"/>
        </dgm:presLayoutVars>
      </dgm:prSet>
      <dgm:spPr/>
      <dgm:t>
        <a:bodyPr/>
        <a:lstStyle/>
        <a:p>
          <a:endParaRPr lang="en-US"/>
        </a:p>
      </dgm:t>
    </dgm:pt>
  </dgm:ptLst>
  <dgm:cxnLst>
    <dgm:cxn modelId="{20AEA99A-08D8-4EA2-A8EB-B930016AF651}" srcId="{622E7DCF-0763-4D84-8166-D7CF9198E0D0}" destId="{E75F3E17-81A0-4129-8177-88B23B380F73}" srcOrd="2" destOrd="0" parTransId="{AB1BCB0F-5426-4786-92E6-7EBCD2C870D1}" sibTransId="{F61E14D4-0312-4A03-A19E-43A82588015A}"/>
    <dgm:cxn modelId="{73592A31-E11C-4B64-A46F-062F13393621}" srcId="{08B9EA71-21BC-4B8C-B66D-47DDBABFE8DE}" destId="{E8231C1D-0414-4448-B811-77CAAC761963}" srcOrd="0" destOrd="0" parTransId="{1AA72409-1AD1-4CD1-B06A-C90A0DBC3207}" sibTransId="{EDEBA577-E174-41D4-9FC6-2F0ECEA91839}"/>
    <dgm:cxn modelId="{36754B4A-453C-4135-8119-8CBBCA4632FC}" type="presOf" srcId="{8F4D932B-3502-4FD3-8405-96F46C0EF165}" destId="{4384A29F-2F2E-4F21-943F-874D6C4E78AE}" srcOrd="0" destOrd="0" presId="urn:microsoft.com/office/officeart/2005/8/layout/hList2"/>
    <dgm:cxn modelId="{C788A960-DD02-439B-80DF-D27675469E3A}" srcId="{AE1FB543-8453-4814-942E-6032A37CF431}" destId="{A35D2E57-28E3-4A3B-BD11-9DD4260E361B}" srcOrd="7" destOrd="0" parTransId="{19A926F8-1AF0-4DE3-AAC8-E573EAF89B63}" sibTransId="{E300E4BC-651C-4E33-BE7D-0B5531CC0584}"/>
    <dgm:cxn modelId="{6B79B08C-925B-4511-834A-D10F8CE0CF24}" srcId="{622E7DCF-0763-4D84-8166-D7CF9198E0D0}" destId="{AE1FB543-8453-4814-942E-6032A37CF431}" srcOrd="1" destOrd="0" parTransId="{C9B1CCF1-EC48-401F-B3C9-34691B0CFDE9}" sibTransId="{AFA691EE-0AFB-4407-810E-AD8BCD27E2DC}"/>
    <dgm:cxn modelId="{CD325301-3281-46F4-8ECA-A61F5F59D2C2}" type="presOf" srcId="{1B62C4D9-8556-4B3C-9EB0-0B611D92792D}" destId="{67BF37EF-885A-4CFA-AA7C-4395EB9A5451}" srcOrd="0" destOrd="3" presId="urn:microsoft.com/office/officeart/2005/8/layout/hList2"/>
    <dgm:cxn modelId="{32423988-C83E-4BBD-8637-0D308E4AA044}" type="presOf" srcId="{20769BE7-A2D2-4B2F-A096-E1583C791826}" destId="{4384A29F-2F2E-4F21-943F-874D6C4E78AE}" srcOrd="0" destOrd="4" presId="urn:microsoft.com/office/officeart/2005/8/layout/hList2"/>
    <dgm:cxn modelId="{3E33ABA1-1E83-4B5F-B31D-15AC02983BF0}" srcId="{AE1FB543-8453-4814-942E-6032A37CF431}" destId="{B50F09D4-DB21-42A6-9E9B-B6E4B1841AC6}" srcOrd="5" destOrd="0" parTransId="{FA27FA58-4620-40E6-9D69-ACAF188DAAD8}" sibTransId="{7C24573F-8F9E-4B51-9DDC-23F9EF13D50D}"/>
    <dgm:cxn modelId="{7F953B84-5B98-4B65-A516-3E3BC5E1B9D0}" srcId="{AE1FB543-8453-4814-942E-6032A37CF431}" destId="{FE7487EE-E9DA-4097-A38B-7FA1F5A9E075}" srcOrd="8" destOrd="0" parTransId="{35EDC156-B55F-4166-93DE-7CB6B8BB1E0F}" sibTransId="{989773BB-F294-4E89-A108-294F847DF9A5}"/>
    <dgm:cxn modelId="{55F1B4D8-7FBD-490E-B984-472829BB0CFC}" srcId="{4ECB6813-29A4-42B1-8795-7736921096C5}" destId="{5FC35CF1-E54B-4676-AAEA-57D911F5021B}" srcOrd="0" destOrd="0" parTransId="{AD4A10CC-699E-4160-B6FC-372EA850E934}" sibTransId="{AD6A1CF5-EC25-4F97-9F68-17712AB42A2B}"/>
    <dgm:cxn modelId="{DF58A411-915A-4186-B9BD-B0942BC87B7B}" type="presOf" srcId="{518F6DE0-DBC7-4C21-97CC-AF6B5BF83B15}" destId="{67BF37EF-885A-4CFA-AA7C-4395EB9A5451}" srcOrd="0" destOrd="0" presId="urn:microsoft.com/office/officeart/2005/8/layout/hList2"/>
    <dgm:cxn modelId="{8F4D8BB8-0429-43CF-B39D-62F1C0709E3F}" srcId="{622E7DCF-0763-4D84-8166-D7CF9198E0D0}" destId="{08B9EA71-21BC-4B8C-B66D-47DDBABFE8DE}" srcOrd="0" destOrd="0" parTransId="{CD56ED3F-F29B-482C-904A-6B939B9B58FD}" sibTransId="{F69DA4B6-0B7D-4FDD-BEA3-5B4F4242A212}"/>
    <dgm:cxn modelId="{F503F1A2-FD9A-4D7D-85D7-B94AA2B2FB5B}" srcId="{AE1FB543-8453-4814-942E-6032A37CF431}" destId="{518F6DE0-DBC7-4C21-97CC-AF6B5BF83B15}" srcOrd="0" destOrd="0" parTransId="{891D1779-6C94-4E7B-B479-646CCFB0489F}" sibTransId="{4D3A41E9-585E-4642-A0D7-039B08D7E1BA}"/>
    <dgm:cxn modelId="{BE7717D4-C68E-46B9-AE89-99E499F7E359}" type="presOf" srcId="{622E7DCF-0763-4D84-8166-D7CF9198E0D0}" destId="{63027F43-711E-4A97-AB55-5B4DD44D1AAB}" srcOrd="0" destOrd="0" presId="urn:microsoft.com/office/officeart/2005/8/layout/hList2"/>
    <dgm:cxn modelId="{32F92EB5-29D2-475A-AA00-6DE28D42F162}" type="presOf" srcId="{6F5BF2F4-2267-4E21-B090-345E6898F808}" destId="{2FC9B94C-B47B-46B6-8C74-C76106C399FA}" srcOrd="0" destOrd="2" presId="urn:microsoft.com/office/officeart/2005/8/layout/hList2"/>
    <dgm:cxn modelId="{2B85D99E-F497-4BE6-BA39-22FEAF205701}" srcId="{08B9EA71-21BC-4B8C-B66D-47DDBABFE8DE}" destId="{B96FBD51-0BE8-4622-97E8-6FCE399C9D9C}" srcOrd="4" destOrd="0" parTransId="{BBD15F7A-BF0D-451E-A2A4-ACB230E9B8F3}" sibTransId="{EBA5BBB0-07C6-41E7-9FFB-37271F8AA08D}"/>
    <dgm:cxn modelId="{D0B174C4-EA21-4543-9328-10FE7297D6CF}" srcId="{AE1FB543-8453-4814-942E-6032A37CF431}" destId="{B8ECC81B-DEB4-4F33-9A6E-E6ECE12B7C60}" srcOrd="2" destOrd="0" parTransId="{FF40DF12-6543-4956-A7B3-D2250068D541}" sibTransId="{8DAC4310-B513-400E-863C-428C71B9CB78}"/>
    <dgm:cxn modelId="{543293BD-5670-49B7-BBBE-CB7194301726}" type="presOf" srcId="{BA35EA9D-582A-4E66-939A-3694D61AFECB}" destId="{67BF37EF-885A-4CFA-AA7C-4395EB9A5451}" srcOrd="0" destOrd="6" presId="urn:microsoft.com/office/officeart/2005/8/layout/hList2"/>
    <dgm:cxn modelId="{3E3A6414-ECB2-41A8-81D8-C7628088BA83}" type="presOf" srcId="{576EF1BA-DA0F-4744-BC2B-6C403F0FE98E}" destId="{2FC9B94C-B47B-46B6-8C74-C76106C399FA}" srcOrd="0" destOrd="5" presId="urn:microsoft.com/office/officeart/2005/8/layout/hList2"/>
    <dgm:cxn modelId="{587B5C8C-E546-4441-A416-708C53849DB7}" type="presOf" srcId="{56BC8D29-996A-4FA2-9CAA-52154ACE6BE1}" destId="{67BF37EF-885A-4CFA-AA7C-4395EB9A5451}" srcOrd="0" destOrd="4" presId="urn:microsoft.com/office/officeart/2005/8/layout/hList2"/>
    <dgm:cxn modelId="{F5A2953A-4DF9-4463-84F3-CC27E66DED3B}" srcId="{AE1FB543-8453-4814-942E-6032A37CF431}" destId="{56BC8D29-996A-4FA2-9CAA-52154ACE6BE1}" srcOrd="4" destOrd="0" parTransId="{75403C2E-AA45-4B5D-A633-BACBD1D8A814}" sibTransId="{462D8F1C-181B-4D15-9829-B835FF037E5D}"/>
    <dgm:cxn modelId="{232FC663-D29A-4221-904E-4CCDB10FF8BF}" type="presOf" srcId="{6996F364-1C7E-47CB-AC75-C747D864DC23}" destId="{2FC9B94C-B47B-46B6-8C74-C76106C399FA}" srcOrd="0" destOrd="3" presId="urn:microsoft.com/office/officeart/2005/8/layout/hList2"/>
    <dgm:cxn modelId="{BF61570A-94CE-47B5-BC5A-8965E2BF7258}" type="presOf" srcId="{08B9EA71-21BC-4B8C-B66D-47DDBABFE8DE}" destId="{38BDDE3A-3E09-483A-BBFE-3EEB240357F9}" srcOrd="0" destOrd="0" presId="urn:microsoft.com/office/officeart/2005/8/layout/hList2"/>
    <dgm:cxn modelId="{FA0B4D9E-1B18-479E-BFBE-DD727BCA9718}" srcId="{08B9EA71-21BC-4B8C-B66D-47DDBABFE8DE}" destId="{576EF1BA-DA0F-4744-BC2B-6C403F0FE98E}" srcOrd="5" destOrd="0" parTransId="{E53B61B3-72B0-483E-9689-A875AD435A1D}" sibTransId="{9452B941-09EF-4D86-8D97-D84EB387E04D}"/>
    <dgm:cxn modelId="{294C18D6-861C-41F3-A6CF-5ABCC042F5C4}" srcId="{AE1FB543-8453-4814-942E-6032A37CF431}" destId="{BA35EA9D-582A-4E66-939A-3694D61AFECB}" srcOrd="6" destOrd="0" parTransId="{59A5A178-2C43-4EE1-92F5-A8DCAC3360E6}" sibTransId="{72F4C24A-CD35-4682-ACC8-0A2CF328B466}"/>
    <dgm:cxn modelId="{BE1A2D7B-8A70-4779-98D6-082D24B74795}" srcId="{E75F3E17-81A0-4129-8177-88B23B380F73}" destId="{4ECB6813-29A4-42B1-8795-7736921096C5}" srcOrd="5" destOrd="0" parTransId="{80379F85-81AA-4F72-A892-5EC3EBFD2210}" sibTransId="{EED3EF5E-34C1-4E92-8903-CA5482A2D174}"/>
    <dgm:cxn modelId="{FC68ACCB-EE3E-42A2-B694-509D14D287FF}" type="presOf" srcId="{BE77290B-EDA0-48D8-9FD7-E10F30FA2E13}" destId="{4384A29F-2F2E-4F21-943F-874D6C4E78AE}" srcOrd="0" destOrd="1" presId="urn:microsoft.com/office/officeart/2005/8/layout/hList2"/>
    <dgm:cxn modelId="{2074B12C-E399-4398-ACD2-7AA0BD0824DC}" srcId="{E75F3E17-81A0-4129-8177-88B23B380F73}" destId="{20769BE7-A2D2-4B2F-A096-E1583C791826}" srcOrd="4" destOrd="0" parTransId="{8FD7F9D4-EB2E-4A51-890E-EFE11AF7F5B9}" sibTransId="{C91C557F-9EFB-4553-89D5-63654F55D733}"/>
    <dgm:cxn modelId="{81243824-FE96-4A06-B4DA-FA0B691A5714}" srcId="{08B9EA71-21BC-4B8C-B66D-47DDBABFE8DE}" destId="{AD6401E8-47EC-44E6-9181-FFDE2AAA29E1}" srcOrd="1" destOrd="0" parTransId="{1E3DC242-EEFC-4B13-98B6-E63C711FDB9D}" sibTransId="{558D155F-9A21-4D6D-A9EA-E541525284EF}"/>
    <dgm:cxn modelId="{86750891-4A5C-4FE7-BE18-B7F10C803385}" type="presOf" srcId="{2125D6B1-9B30-4389-B1AD-D9D3ED4ED73D}" destId="{4384A29F-2F2E-4F21-943F-874D6C4E78AE}" srcOrd="0" destOrd="2" presId="urn:microsoft.com/office/officeart/2005/8/layout/hList2"/>
    <dgm:cxn modelId="{A24D29D1-C394-43A8-B1BD-05BD6A924EEE}" type="presOf" srcId="{B50F09D4-DB21-42A6-9E9B-B6E4B1841AC6}" destId="{67BF37EF-885A-4CFA-AA7C-4395EB9A5451}" srcOrd="0" destOrd="5" presId="urn:microsoft.com/office/officeart/2005/8/layout/hList2"/>
    <dgm:cxn modelId="{3691AA3D-B5D2-4360-92E6-1B7189292262}" srcId="{E75F3E17-81A0-4129-8177-88B23B380F73}" destId="{0D3532B0-D958-4965-8E48-6A72D03041F0}" srcOrd="3" destOrd="0" parTransId="{7DF3BF6A-0723-4240-86CF-C2328542CB8E}" sibTransId="{A6E4A3AD-15B1-4F8B-9419-4F79F0264EEC}"/>
    <dgm:cxn modelId="{D329F8A4-CAEF-4769-AEE5-199541723760}" type="presOf" srcId="{A35D2E57-28E3-4A3B-BD11-9DD4260E361B}" destId="{67BF37EF-885A-4CFA-AA7C-4395EB9A5451}" srcOrd="0" destOrd="7" presId="urn:microsoft.com/office/officeart/2005/8/layout/hList2"/>
    <dgm:cxn modelId="{95D782BB-A965-4548-9955-FBB1993BC7E8}" type="presOf" srcId="{AD6401E8-47EC-44E6-9181-FFDE2AAA29E1}" destId="{2FC9B94C-B47B-46B6-8C74-C76106C399FA}" srcOrd="0" destOrd="1" presId="urn:microsoft.com/office/officeart/2005/8/layout/hList2"/>
    <dgm:cxn modelId="{EFE009B5-5BB9-4BCA-9232-5C271EEF1AD0}" type="presOf" srcId="{0D3532B0-D958-4965-8E48-6A72D03041F0}" destId="{4384A29F-2F2E-4F21-943F-874D6C4E78AE}" srcOrd="0" destOrd="3" presId="urn:microsoft.com/office/officeart/2005/8/layout/hList2"/>
    <dgm:cxn modelId="{BB71BDEF-15E3-43E0-A3D5-7A2903EBAFCD}" type="presOf" srcId="{E58F6DC5-2B64-4005-8128-2C8B0FB69BB2}" destId="{67BF37EF-885A-4CFA-AA7C-4395EB9A5451}" srcOrd="0" destOrd="1" presId="urn:microsoft.com/office/officeart/2005/8/layout/hList2"/>
    <dgm:cxn modelId="{1E458CF2-9151-4E56-93FE-DD39F2B9B94B}" srcId="{08B9EA71-21BC-4B8C-B66D-47DDBABFE8DE}" destId="{6996F364-1C7E-47CB-AC75-C747D864DC23}" srcOrd="3" destOrd="0" parTransId="{C570595D-10BC-4E9C-88CD-58A06B613474}" sibTransId="{CA217945-5D1B-498E-ADB7-8517B818CB58}"/>
    <dgm:cxn modelId="{C5969970-9D95-4F47-AB5D-4D37C3E01899}" type="presOf" srcId="{E75F3E17-81A0-4129-8177-88B23B380F73}" destId="{3AE618ED-60EA-4A4D-8FE1-4A0F909645A4}" srcOrd="0" destOrd="0" presId="urn:microsoft.com/office/officeart/2005/8/layout/hList2"/>
    <dgm:cxn modelId="{FD60A64E-5D46-49DA-A582-40229548C0C4}" srcId="{AE1FB543-8453-4814-942E-6032A37CF431}" destId="{E58F6DC5-2B64-4005-8128-2C8B0FB69BB2}" srcOrd="1" destOrd="0" parTransId="{56956127-BADE-4CD5-B8EC-6967D4BD0944}" sibTransId="{A2B53484-A489-47A5-AAA3-FA111DEAA90F}"/>
    <dgm:cxn modelId="{CB3C9FB7-8DFD-4864-B8E8-070940C6C395}" type="presOf" srcId="{B8ECC81B-DEB4-4F33-9A6E-E6ECE12B7C60}" destId="{67BF37EF-885A-4CFA-AA7C-4395EB9A5451}" srcOrd="0" destOrd="2" presId="urn:microsoft.com/office/officeart/2005/8/layout/hList2"/>
    <dgm:cxn modelId="{A0DA7F21-7B55-4F1F-A543-17AB35CB7DED}" srcId="{E75F3E17-81A0-4129-8177-88B23B380F73}" destId="{BE77290B-EDA0-48D8-9FD7-E10F30FA2E13}" srcOrd="1" destOrd="0" parTransId="{AFE04E17-D66E-4E3B-A463-C0F6133C633C}" sibTransId="{69CE4AF0-76EE-40C9-90C8-3A39C647ED9D}"/>
    <dgm:cxn modelId="{AA94EC45-AEFD-4770-830D-FAAD258432AC}" srcId="{AE1FB543-8453-4814-942E-6032A37CF431}" destId="{1B62C4D9-8556-4B3C-9EB0-0B611D92792D}" srcOrd="3" destOrd="0" parTransId="{8DCE01AE-722A-4AF3-B988-C21B62B1C404}" sibTransId="{D49172A3-591C-4568-AD72-F61399BD986C}"/>
    <dgm:cxn modelId="{F53DE885-AF3D-4216-9AD0-3C3DE77148CA}" type="presOf" srcId="{5FC35CF1-E54B-4676-AAEA-57D911F5021B}" destId="{4384A29F-2F2E-4F21-943F-874D6C4E78AE}" srcOrd="0" destOrd="6" presId="urn:microsoft.com/office/officeart/2005/8/layout/hList2"/>
    <dgm:cxn modelId="{F1EB8EC7-83EE-4F16-BB4D-5AC87DE4089D}" srcId="{08B9EA71-21BC-4B8C-B66D-47DDBABFE8DE}" destId="{6F5BF2F4-2267-4E21-B090-345E6898F808}" srcOrd="2" destOrd="0" parTransId="{4AFA75BC-78E7-4FEC-8399-F2F50151EBCC}" sibTransId="{73FA8A34-471E-4FFF-9AEA-902B73B683EF}"/>
    <dgm:cxn modelId="{463292D1-96A7-4BC8-A636-79BB1808347D}" type="presOf" srcId="{B96FBD51-0BE8-4622-97E8-6FCE399C9D9C}" destId="{2FC9B94C-B47B-46B6-8C74-C76106C399FA}" srcOrd="0" destOrd="4" presId="urn:microsoft.com/office/officeart/2005/8/layout/hList2"/>
    <dgm:cxn modelId="{90243F87-E212-4710-8B3C-DAA71D628376}" srcId="{08B9EA71-21BC-4B8C-B66D-47DDBABFE8DE}" destId="{DE661005-77FB-414D-B4F4-4B411A2856B5}" srcOrd="6" destOrd="0" parTransId="{03DBC35C-042C-470F-943F-50E426CF3E8C}" sibTransId="{4AAFAF00-6E8C-4204-80E2-77CEE80237C5}"/>
    <dgm:cxn modelId="{32BA4EEE-7CC2-4773-9BDE-4B03118364FB}" type="presOf" srcId="{4ECB6813-29A4-42B1-8795-7736921096C5}" destId="{4384A29F-2F2E-4F21-943F-874D6C4E78AE}" srcOrd="0" destOrd="5" presId="urn:microsoft.com/office/officeart/2005/8/layout/hList2"/>
    <dgm:cxn modelId="{54ADC053-4231-4906-A2D3-30C18E4A591F}" type="presOf" srcId="{DE661005-77FB-414D-B4F4-4B411A2856B5}" destId="{2FC9B94C-B47B-46B6-8C74-C76106C399FA}" srcOrd="0" destOrd="6" presId="urn:microsoft.com/office/officeart/2005/8/layout/hList2"/>
    <dgm:cxn modelId="{646B5474-B9BF-473D-8C69-B02371C1240B}" type="presOf" srcId="{FE7487EE-E9DA-4097-A38B-7FA1F5A9E075}" destId="{67BF37EF-885A-4CFA-AA7C-4395EB9A5451}" srcOrd="0" destOrd="8" presId="urn:microsoft.com/office/officeart/2005/8/layout/hList2"/>
    <dgm:cxn modelId="{1F9FFA87-EF5B-46D2-BD03-5523B875F048}" type="presOf" srcId="{AE1FB543-8453-4814-942E-6032A37CF431}" destId="{E53F5595-BC6D-412A-9441-A3BBB42D454F}" srcOrd="0" destOrd="0" presId="urn:microsoft.com/office/officeart/2005/8/layout/hList2"/>
    <dgm:cxn modelId="{EE17F28D-94E9-422D-901F-FF6A30E4EB90}" srcId="{E75F3E17-81A0-4129-8177-88B23B380F73}" destId="{2125D6B1-9B30-4389-B1AD-D9D3ED4ED73D}" srcOrd="2" destOrd="0" parTransId="{4983EAA7-77AE-4C4B-B4EF-E5A71FA4A3D9}" sibTransId="{15B44E4C-72A6-40D6-974F-24AF50FF9A60}"/>
    <dgm:cxn modelId="{E2C12B88-9E79-4A58-9D4D-6713EF9BD49A}" srcId="{E75F3E17-81A0-4129-8177-88B23B380F73}" destId="{8F4D932B-3502-4FD3-8405-96F46C0EF165}" srcOrd="0" destOrd="0" parTransId="{873179A6-F281-4A76-B8B2-EE77AF95FD67}" sibTransId="{ACA60724-138D-4304-95FE-C7C4431B6262}"/>
    <dgm:cxn modelId="{6D04C75B-938A-47F3-A29E-E5D3D8088FEC}" type="presOf" srcId="{E8231C1D-0414-4448-B811-77CAAC761963}" destId="{2FC9B94C-B47B-46B6-8C74-C76106C399FA}" srcOrd="0" destOrd="0" presId="urn:microsoft.com/office/officeart/2005/8/layout/hList2"/>
    <dgm:cxn modelId="{08980EFE-3140-4EC0-9B37-C1D2B4838713}" type="presParOf" srcId="{63027F43-711E-4A97-AB55-5B4DD44D1AAB}" destId="{7328867E-F693-4327-BCCB-349890FB859D}" srcOrd="0" destOrd="0" presId="urn:microsoft.com/office/officeart/2005/8/layout/hList2"/>
    <dgm:cxn modelId="{4A09AADA-DE35-45B7-BEE0-E1243BF20381}" type="presParOf" srcId="{7328867E-F693-4327-BCCB-349890FB859D}" destId="{FFE610BF-5FFB-49B9-91E6-36BC83B5D53F}" srcOrd="0" destOrd="0" presId="urn:microsoft.com/office/officeart/2005/8/layout/hList2"/>
    <dgm:cxn modelId="{1DCE36CD-6F44-4DF3-8A19-DBE670CE1028}" type="presParOf" srcId="{7328867E-F693-4327-BCCB-349890FB859D}" destId="{2FC9B94C-B47B-46B6-8C74-C76106C399FA}" srcOrd="1" destOrd="0" presId="urn:microsoft.com/office/officeart/2005/8/layout/hList2"/>
    <dgm:cxn modelId="{C2E93F50-6346-4085-BEE1-26C9159A095D}" type="presParOf" srcId="{7328867E-F693-4327-BCCB-349890FB859D}" destId="{38BDDE3A-3E09-483A-BBFE-3EEB240357F9}" srcOrd="2" destOrd="0" presId="urn:microsoft.com/office/officeart/2005/8/layout/hList2"/>
    <dgm:cxn modelId="{A48420A3-3452-45EA-9DEC-F550037AEE3C}" type="presParOf" srcId="{63027F43-711E-4A97-AB55-5B4DD44D1AAB}" destId="{23AF937E-4A38-4200-B459-6824CC1F2C45}" srcOrd="1" destOrd="0" presId="urn:microsoft.com/office/officeart/2005/8/layout/hList2"/>
    <dgm:cxn modelId="{3863DBFE-2295-406B-A3BE-B87E7DF8BB06}" type="presParOf" srcId="{63027F43-711E-4A97-AB55-5B4DD44D1AAB}" destId="{51AD2C48-557B-43AA-B25B-EC68BA3284E5}" srcOrd="2" destOrd="0" presId="urn:microsoft.com/office/officeart/2005/8/layout/hList2"/>
    <dgm:cxn modelId="{DEAC8E9C-992A-47CC-A376-83262498F87A}" type="presParOf" srcId="{51AD2C48-557B-43AA-B25B-EC68BA3284E5}" destId="{1070AB53-545A-433E-BC86-7186E0937E75}" srcOrd="0" destOrd="0" presId="urn:microsoft.com/office/officeart/2005/8/layout/hList2"/>
    <dgm:cxn modelId="{D9E01EDA-9AEE-4E76-B011-9B814834B39E}" type="presParOf" srcId="{51AD2C48-557B-43AA-B25B-EC68BA3284E5}" destId="{67BF37EF-885A-4CFA-AA7C-4395EB9A5451}" srcOrd="1" destOrd="0" presId="urn:microsoft.com/office/officeart/2005/8/layout/hList2"/>
    <dgm:cxn modelId="{9DFDCBF3-5C39-41DF-91BB-FF8C4D19F314}" type="presParOf" srcId="{51AD2C48-557B-43AA-B25B-EC68BA3284E5}" destId="{E53F5595-BC6D-412A-9441-A3BBB42D454F}" srcOrd="2" destOrd="0" presId="urn:microsoft.com/office/officeart/2005/8/layout/hList2"/>
    <dgm:cxn modelId="{EAB22E0B-3B2C-407D-BCDB-203D1D83BF59}" type="presParOf" srcId="{63027F43-711E-4A97-AB55-5B4DD44D1AAB}" destId="{21A66BD2-3470-4969-9298-632DD9B0121A}" srcOrd="3" destOrd="0" presId="urn:microsoft.com/office/officeart/2005/8/layout/hList2"/>
    <dgm:cxn modelId="{0B2C0BC2-1CCC-45C1-9CFA-F31B8D529126}" type="presParOf" srcId="{63027F43-711E-4A97-AB55-5B4DD44D1AAB}" destId="{65D8D4EB-EB35-466E-B637-0052E765F6D4}" srcOrd="4" destOrd="0" presId="urn:microsoft.com/office/officeart/2005/8/layout/hList2"/>
    <dgm:cxn modelId="{0D12B7E6-43E0-4A09-AE6E-16D2CA52B437}" type="presParOf" srcId="{65D8D4EB-EB35-466E-B637-0052E765F6D4}" destId="{F73F4308-A0B8-4BA7-8814-71A2BDEF7A89}" srcOrd="0" destOrd="0" presId="urn:microsoft.com/office/officeart/2005/8/layout/hList2"/>
    <dgm:cxn modelId="{DCA53906-B845-4956-9150-532C785E1DF1}" type="presParOf" srcId="{65D8D4EB-EB35-466E-B637-0052E765F6D4}" destId="{4384A29F-2F2E-4F21-943F-874D6C4E78AE}" srcOrd="1" destOrd="0" presId="urn:microsoft.com/office/officeart/2005/8/layout/hList2"/>
    <dgm:cxn modelId="{FE965CE1-C161-4BE1-8B27-96705288362F}" type="presParOf" srcId="{65D8D4EB-EB35-466E-B637-0052E765F6D4}" destId="{3AE618ED-60EA-4A4D-8FE1-4A0F909645A4}" srcOrd="2" destOrd="0" presId="urn:microsoft.com/office/officeart/2005/8/layout/h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92679-8400-41F0-9322-E5D1AF0D2209}">
      <dsp:nvSpPr>
        <dsp:cNvPr id="0" name=""/>
        <dsp:cNvSpPr/>
      </dsp:nvSpPr>
      <dsp:spPr>
        <a:xfrm rot="5400000">
          <a:off x="6531303" y="-2899354"/>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baseline="0" dirty="0" smtClean="0"/>
            <a:t>The dedication you show to doing something</a:t>
          </a:r>
          <a:endParaRPr lang="en-US" sz="1600" b="1" kern="1200" dirty="0"/>
        </a:p>
      </dsp:txBody>
      <dsp:txXfrm rot="-5400000">
        <a:off x="3575947" y="77800"/>
        <a:ext cx="6335442" cy="402932"/>
      </dsp:txXfrm>
    </dsp:sp>
    <dsp:sp modelId="{D38237BA-7BF8-4D53-88CF-680364DEC109}">
      <dsp:nvSpPr>
        <dsp:cNvPr id="0" name=""/>
        <dsp:cNvSpPr/>
      </dsp:nvSpPr>
      <dsp:spPr>
        <a:xfrm>
          <a:off x="0" y="184"/>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Commitment</a:t>
          </a:r>
          <a:endParaRPr lang="en-US" sz="2700" kern="1200" dirty="0"/>
        </a:p>
      </dsp:txBody>
      <dsp:txXfrm>
        <a:off x="27247" y="27431"/>
        <a:ext cx="3521453" cy="503666"/>
      </dsp:txXfrm>
    </dsp:sp>
    <dsp:sp modelId="{FD194B09-6D15-49E1-B5D6-4578C14D4C6E}">
      <dsp:nvSpPr>
        <dsp:cNvPr id="0" name=""/>
        <dsp:cNvSpPr/>
      </dsp:nvSpPr>
      <dsp:spPr>
        <a:xfrm rot="5400000">
          <a:off x="6531303" y="-2313286"/>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baseline="0" dirty="0" smtClean="0"/>
            <a:t>You strive to  do your best at all times, no matter what you are doing </a:t>
          </a:r>
          <a:endParaRPr lang="en-US" sz="1600" b="1" kern="1200" dirty="0"/>
        </a:p>
      </dsp:txBody>
      <dsp:txXfrm rot="-5400000">
        <a:off x="3575947" y="663868"/>
        <a:ext cx="6335442" cy="402932"/>
      </dsp:txXfrm>
    </dsp:sp>
    <dsp:sp modelId="{B439C4EF-B413-465D-8240-E4A314B72A89}">
      <dsp:nvSpPr>
        <dsp:cNvPr id="0" name=""/>
        <dsp:cNvSpPr/>
      </dsp:nvSpPr>
      <dsp:spPr>
        <a:xfrm>
          <a:off x="0" y="586253"/>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Excellence</a:t>
          </a:r>
          <a:endParaRPr lang="en-US" sz="2700" kern="1200" dirty="0"/>
        </a:p>
      </dsp:txBody>
      <dsp:txXfrm>
        <a:off x="27247" y="613500"/>
        <a:ext cx="3521453" cy="503666"/>
      </dsp:txXfrm>
    </dsp:sp>
    <dsp:sp modelId="{097477C9-2C5B-43D0-9656-679488F5546D}">
      <dsp:nvSpPr>
        <dsp:cNvPr id="0" name=""/>
        <dsp:cNvSpPr/>
      </dsp:nvSpPr>
      <dsp:spPr>
        <a:xfrm rot="5400000">
          <a:off x="6531303" y="-1727217"/>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smtClean="0"/>
            <a:t>The ability to adapt willingly to changing circumstances</a:t>
          </a:r>
          <a:endParaRPr lang="en-US" sz="1600" b="1" kern="1200" dirty="0"/>
        </a:p>
      </dsp:txBody>
      <dsp:txXfrm rot="-5400000">
        <a:off x="3575947" y="1249937"/>
        <a:ext cx="6335442" cy="402932"/>
      </dsp:txXfrm>
    </dsp:sp>
    <dsp:sp modelId="{4E6F0DBA-B961-4C16-9388-1BFC67995F5F}">
      <dsp:nvSpPr>
        <dsp:cNvPr id="0" name=""/>
        <dsp:cNvSpPr/>
      </dsp:nvSpPr>
      <dsp:spPr>
        <a:xfrm>
          <a:off x="0" y="1172322"/>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Flexibility</a:t>
          </a:r>
          <a:endParaRPr lang="en-US" sz="2700" kern="1200" dirty="0"/>
        </a:p>
      </dsp:txBody>
      <dsp:txXfrm>
        <a:off x="27247" y="1199569"/>
        <a:ext cx="3521453" cy="503666"/>
      </dsp:txXfrm>
    </dsp:sp>
    <dsp:sp modelId="{47CF7572-EB77-40CF-85FA-DAA88975B583}">
      <dsp:nvSpPr>
        <dsp:cNvPr id="0" name=""/>
        <dsp:cNvSpPr/>
      </dsp:nvSpPr>
      <dsp:spPr>
        <a:xfrm rot="5400000">
          <a:off x="6531303" y="-1141148"/>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You are truthful in your words and actions </a:t>
          </a:r>
          <a:endParaRPr lang="en-US" sz="1600" b="1" kern="1200" dirty="0"/>
        </a:p>
      </dsp:txBody>
      <dsp:txXfrm rot="-5400000">
        <a:off x="3575947" y="1836006"/>
        <a:ext cx="6335442" cy="402932"/>
      </dsp:txXfrm>
    </dsp:sp>
    <dsp:sp modelId="{97394C1D-1510-44A3-86EE-7842C35A2837}">
      <dsp:nvSpPr>
        <dsp:cNvPr id="0" name=""/>
        <dsp:cNvSpPr/>
      </dsp:nvSpPr>
      <dsp:spPr>
        <a:xfrm>
          <a:off x="0" y="1758391"/>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Honesty</a:t>
          </a:r>
          <a:endParaRPr lang="en-US" sz="2700" kern="1200" dirty="0"/>
        </a:p>
      </dsp:txBody>
      <dsp:txXfrm>
        <a:off x="27247" y="1785638"/>
        <a:ext cx="3521453" cy="503666"/>
      </dsp:txXfrm>
    </dsp:sp>
    <dsp:sp modelId="{BB83348D-4945-4C37-842E-583E888D0696}">
      <dsp:nvSpPr>
        <dsp:cNvPr id="0" name=""/>
        <dsp:cNvSpPr/>
      </dsp:nvSpPr>
      <dsp:spPr>
        <a:xfrm rot="5400000">
          <a:off x="6531303" y="-555079"/>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baseline="0" dirty="0" smtClean="0"/>
            <a:t>Employees use quality products the proper way and serve clients to the best of their abilities</a:t>
          </a:r>
          <a:endParaRPr lang="en-US" sz="1600" b="1" kern="1200" dirty="0"/>
        </a:p>
      </dsp:txBody>
      <dsp:txXfrm rot="-5400000">
        <a:off x="3575947" y="2422075"/>
        <a:ext cx="6335442" cy="402932"/>
      </dsp:txXfrm>
    </dsp:sp>
    <dsp:sp modelId="{109F4736-78B2-4D14-88FA-D86C9076AABD}">
      <dsp:nvSpPr>
        <dsp:cNvPr id="0" name=""/>
        <dsp:cNvSpPr/>
      </dsp:nvSpPr>
      <dsp:spPr>
        <a:xfrm>
          <a:off x="0" y="2344460"/>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Quality in Cosmetology</a:t>
          </a:r>
          <a:endParaRPr lang="en-US" sz="2700" kern="1200" dirty="0"/>
        </a:p>
      </dsp:txBody>
      <dsp:txXfrm>
        <a:off x="27247" y="2371707"/>
        <a:ext cx="3521453" cy="503666"/>
      </dsp:txXfrm>
    </dsp:sp>
    <dsp:sp modelId="{D77760EA-36A4-4D4E-B29E-A617AD30B24E}">
      <dsp:nvSpPr>
        <dsp:cNvPr id="0" name=""/>
        <dsp:cNvSpPr/>
      </dsp:nvSpPr>
      <dsp:spPr>
        <a:xfrm rot="5400000">
          <a:off x="6531303" y="30989"/>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smtClean="0"/>
            <a:t>Other people can count on you to do what you say you will do</a:t>
          </a:r>
          <a:endParaRPr lang="en-US" sz="1600" b="1" kern="1200" dirty="0"/>
        </a:p>
      </dsp:txBody>
      <dsp:txXfrm rot="-5400000">
        <a:off x="3575947" y="3008143"/>
        <a:ext cx="6335442" cy="402932"/>
      </dsp:txXfrm>
    </dsp:sp>
    <dsp:sp modelId="{37DB918E-6974-4234-A394-616BC9EB5936}">
      <dsp:nvSpPr>
        <dsp:cNvPr id="0" name=""/>
        <dsp:cNvSpPr/>
      </dsp:nvSpPr>
      <dsp:spPr>
        <a:xfrm>
          <a:off x="0" y="2930528"/>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Reliability</a:t>
          </a:r>
          <a:endParaRPr lang="en-US" sz="2700" kern="1200" dirty="0"/>
        </a:p>
      </dsp:txBody>
      <dsp:txXfrm>
        <a:off x="27247" y="2957775"/>
        <a:ext cx="3521453" cy="503666"/>
      </dsp:txXfrm>
    </dsp:sp>
    <dsp:sp modelId="{40B85069-D97D-4EEB-9C10-D7AB90825804}">
      <dsp:nvSpPr>
        <dsp:cNvPr id="0" name=""/>
        <dsp:cNvSpPr/>
      </dsp:nvSpPr>
      <dsp:spPr>
        <a:xfrm rot="5400000">
          <a:off x="6531303" y="617057"/>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Your ability to be aware of what a particular situation demands of you</a:t>
          </a:r>
          <a:endParaRPr lang="en-US" sz="1600" b="1" kern="1200" dirty="0"/>
        </a:p>
      </dsp:txBody>
      <dsp:txXfrm rot="-5400000">
        <a:off x="3575947" y="3594211"/>
        <a:ext cx="6335442" cy="402932"/>
      </dsp:txXfrm>
    </dsp:sp>
    <dsp:sp modelId="{7E424933-A09C-4471-A1B3-469E153AC570}">
      <dsp:nvSpPr>
        <dsp:cNvPr id="0" name=""/>
        <dsp:cNvSpPr/>
      </dsp:nvSpPr>
      <dsp:spPr>
        <a:xfrm>
          <a:off x="0" y="3516597"/>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Responsibility</a:t>
          </a:r>
          <a:endParaRPr lang="en-US" sz="2700" kern="1200" dirty="0"/>
        </a:p>
      </dsp:txBody>
      <dsp:txXfrm>
        <a:off x="27247" y="3543844"/>
        <a:ext cx="3521453" cy="503666"/>
      </dsp:txXfrm>
    </dsp:sp>
    <dsp:sp modelId="{1870269D-62FF-40DA-A9F3-C9E8F40D663F}">
      <dsp:nvSpPr>
        <dsp:cNvPr id="0" name=""/>
        <dsp:cNvSpPr/>
      </dsp:nvSpPr>
      <dsp:spPr>
        <a:xfrm rot="5400000">
          <a:off x="6531303" y="1203126"/>
          <a:ext cx="446528" cy="6357240"/>
        </a:xfrm>
        <a:prstGeom prst="round2Same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smtClean="0"/>
            <a:t>Effectively communicate, resolve conflicts and develop negotiation skills</a:t>
          </a:r>
          <a:endParaRPr lang="en-US" sz="1600" b="1" kern="1200" dirty="0"/>
        </a:p>
      </dsp:txBody>
      <dsp:txXfrm rot="-5400000">
        <a:off x="3575947" y="4180280"/>
        <a:ext cx="6335442" cy="402932"/>
      </dsp:txXfrm>
    </dsp:sp>
    <dsp:sp modelId="{57ED94BE-F34C-4021-B74C-AD232BC52B9F}">
      <dsp:nvSpPr>
        <dsp:cNvPr id="0" name=""/>
        <dsp:cNvSpPr/>
      </dsp:nvSpPr>
      <dsp:spPr>
        <a:xfrm>
          <a:off x="0" y="4102666"/>
          <a:ext cx="3575947" cy="5581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smtClean="0"/>
            <a:t>Teamwork</a:t>
          </a:r>
          <a:endParaRPr lang="en-US" sz="2700" kern="1200" dirty="0"/>
        </a:p>
      </dsp:txBody>
      <dsp:txXfrm>
        <a:off x="27247" y="4129913"/>
        <a:ext cx="3521453" cy="5036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178D0-3BE1-49FE-B96E-C6A84CC426BC}">
      <dsp:nvSpPr>
        <dsp:cNvPr id="0" name=""/>
        <dsp:cNvSpPr/>
      </dsp:nvSpPr>
      <dsp:spPr>
        <a:xfrm>
          <a:off x="0" y="321649"/>
          <a:ext cx="2031470" cy="2031470"/>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b="1" kern="1200" dirty="0" smtClean="0"/>
            <a:t>Employee treatment</a:t>
          </a:r>
          <a:endParaRPr lang="en-US" sz="2100" b="1" kern="1200" dirty="0"/>
        </a:p>
      </dsp:txBody>
      <dsp:txXfrm>
        <a:off x="297502" y="619151"/>
        <a:ext cx="1436466" cy="1436466"/>
      </dsp:txXfrm>
    </dsp:sp>
    <dsp:sp modelId="{6A21DA10-74D0-4777-8987-88A4DCB1194E}">
      <dsp:nvSpPr>
        <dsp:cNvPr id="0" name=""/>
        <dsp:cNvSpPr/>
      </dsp:nvSpPr>
      <dsp:spPr>
        <a:xfrm rot="10800000">
          <a:off x="660227" y="2615434"/>
          <a:ext cx="711014" cy="556104"/>
        </a:xfrm>
        <a:prstGeom prst="triangl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C37937-3BB6-4364-8AC6-971F9B4CED0F}">
      <dsp:nvSpPr>
        <dsp:cNvPr id="0" name=""/>
        <dsp:cNvSpPr/>
      </dsp:nvSpPr>
      <dsp:spPr>
        <a:xfrm>
          <a:off x="338239" y="3402375"/>
          <a:ext cx="1354990" cy="1354990"/>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t>Wages</a:t>
          </a:r>
          <a:endParaRPr lang="en-US" sz="1500" b="1" kern="1200" dirty="0"/>
        </a:p>
      </dsp:txBody>
      <dsp:txXfrm>
        <a:off x="536673" y="3600809"/>
        <a:ext cx="958122" cy="958122"/>
      </dsp:txXfrm>
    </dsp:sp>
    <dsp:sp modelId="{04552566-A4C8-4E81-A0D0-8105082DCE2A}">
      <dsp:nvSpPr>
        <dsp:cNvPr id="0" name=""/>
        <dsp:cNvSpPr/>
      </dsp:nvSpPr>
      <dsp:spPr>
        <a:xfrm rot="5400000">
          <a:off x="2199569" y="3801818"/>
          <a:ext cx="711014" cy="556104"/>
        </a:xfrm>
        <a:prstGeom prst="triangl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AB6EDD-1FE8-4393-A111-A56FEC604F9D}">
      <dsp:nvSpPr>
        <dsp:cNvPr id="0" name=""/>
        <dsp:cNvSpPr/>
      </dsp:nvSpPr>
      <dsp:spPr>
        <a:xfrm>
          <a:off x="3385446" y="3402375"/>
          <a:ext cx="1354990" cy="1354990"/>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t>Benefits</a:t>
          </a:r>
          <a:endParaRPr lang="en-US" sz="1500" b="1" kern="1200" dirty="0"/>
        </a:p>
      </dsp:txBody>
      <dsp:txXfrm>
        <a:off x="3583880" y="3600809"/>
        <a:ext cx="958122" cy="958122"/>
      </dsp:txXfrm>
    </dsp:sp>
    <dsp:sp modelId="{EA5A2432-2D60-488F-840C-360D74A8F6DC}">
      <dsp:nvSpPr>
        <dsp:cNvPr id="0" name=""/>
        <dsp:cNvSpPr/>
      </dsp:nvSpPr>
      <dsp:spPr>
        <a:xfrm>
          <a:off x="3707434" y="2414836"/>
          <a:ext cx="711014" cy="556104"/>
        </a:xfrm>
        <a:prstGeom prst="triangl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B559B5D-0C7A-46E2-9667-E86C64605D0E}">
      <dsp:nvSpPr>
        <dsp:cNvPr id="0" name=""/>
        <dsp:cNvSpPr/>
      </dsp:nvSpPr>
      <dsp:spPr>
        <a:xfrm>
          <a:off x="3385446" y="659889"/>
          <a:ext cx="1354990" cy="1354990"/>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t>Working conditions</a:t>
          </a:r>
          <a:endParaRPr lang="en-US" sz="1500" b="1" kern="1200" dirty="0"/>
        </a:p>
      </dsp:txBody>
      <dsp:txXfrm>
        <a:off x="3583880" y="858323"/>
        <a:ext cx="958122" cy="958122"/>
      </dsp:txXfrm>
    </dsp:sp>
    <dsp:sp modelId="{32017838-4F5F-41B6-8718-94EA66120796}">
      <dsp:nvSpPr>
        <dsp:cNvPr id="0" name=""/>
        <dsp:cNvSpPr/>
      </dsp:nvSpPr>
      <dsp:spPr>
        <a:xfrm rot="5400000">
          <a:off x="5246776" y="1059332"/>
          <a:ext cx="711014" cy="556104"/>
        </a:xfrm>
        <a:prstGeom prst="triangl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7F025A-5611-4081-A03C-BCE135A6456B}">
      <dsp:nvSpPr>
        <dsp:cNvPr id="0" name=""/>
        <dsp:cNvSpPr/>
      </dsp:nvSpPr>
      <dsp:spPr>
        <a:xfrm>
          <a:off x="6432652" y="659889"/>
          <a:ext cx="1354990" cy="1354990"/>
        </a:xfrm>
        <a:prstGeom prst="ellipse">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t>Behavior of employees</a:t>
          </a:r>
          <a:endParaRPr lang="en-US" sz="1500" b="1" kern="1200" dirty="0"/>
        </a:p>
      </dsp:txBody>
      <dsp:txXfrm>
        <a:off x="6631086" y="858323"/>
        <a:ext cx="958122" cy="958122"/>
      </dsp:txXfrm>
    </dsp:sp>
    <dsp:sp modelId="{D8C509E0-FC3D-4A79-AA9A-ABAE9FDC8B79}">
      <dsp:nvSpPr>
        <dsp:cNvPr id="0" name=""/>
        <dsp:cNvSpPr/>
      </dsp:nvSpPr>
      <dsp:spPr>
        <a:xfrm rot="10800000">
          <a:off x="6754640" y="2277194"/>
          <a:ext cx="711014" cy="556104"/>
        </a:xfrm>
        <a:prstGeom prst="triangl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BC6D50-FBF7-4172-84DA-CD8FFA0104F4}">
      <dsp:nvSpPr>
        <dsp:cNvPr id="0" name=""/>
        <dsp:cNvSpPr/>
      </dsp:nvSpPr>
      <dsp:spPr>
        <a:xfrm>
          <a:off x="6094412" y="3064135"/>
          <a:ext cx="2031470" cy="2031470"/>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b="1" kern="1200" dirty="0" smtClean="0"/>
            <a:t>Acceptance of gifts</a:t>
          </a:r>
          <a:endParaRPr lang="en-US" sz="2100" b="1" kern="1200" dirty="0"/>
        </a:p>
      </dsp:txBody>
      <dsp:txXfrm>
        <a:off x="6391914" y="3361637"/>
        <a:ext cx="1436466" cy="14364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7/8/2014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dirty="0"/>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7/8/2014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dirty="0"/>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0E1E9A-E921-4174-A0FC-51868D7AC568}" type="slidenum">
              <a:rPr lang="en-US" smtClean="0"/>
              <a:t>1</a:t>
            </a:fld>
            <a:endParaRPr lang="en-US" dirty="0"/>
          </a:p>
        </p:txBody>
      </p:sp>
    </p:spTree>
    <p:extLst>
      <p:ext uri="{BB962C8B-B14F-4D97-AF65-F5344CB8AC3E}">
        <p14:creationId xmlns:p14="http://schemas.microsoft.com/office/powerpoint/2010/main" val="29958938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Workplace</a:t>
            </a:r>
            <a:r>
              <a:rPr lang="en-US" baseline="0" dirty="0" smtClean="0"/>
              <a:t> ethics serve as guiding principles that effective leaders use </a:t>
            </a:r>
            <a:r>
              <a:rPr lang="en-US" baseline="0" dirty="0" smtClean="0"/>
              <a:t>in </a:t>
            </a:r>
            <a:r>
              <a:rPr lang="en-US" baseline="0" dirty="0" smtClean="0"/>
              <a:t>setting the professional tone and </a:t>
            </a:r>
            <a:r>
              <a:rPr lang="en-US" baseline="0" dirty="0" smtClean="0"/>
              <a:t>behavior of the workplace.</a:t>
            </a:r>
            <a:endParaRPr lang="en-US" baseline="0" dirty="0" smtClean="0"/>
          </a:p>
          <a:p>
            <a:endParaRPr lang="en-US" baseline="0" dirty="0" smtClean="0"/>
          </a:p>
          <a:p>
            <a:r>
              <a:rPr lang="en-US" baseline="0" dirty="0" smtClean="0"/>
              <a:t>Many establishments have created written codes of ethics, which are designed to remove the guesswork about what is acceptable and unacceptable behavior in the workplace.  </a:t>
            </a:r>
          </a:p>
          <a:p>
            <a:endParaRPr lang="en-US" baseline="0" dirty="0" smtClean="0"/>
          </a:p>
          <a:p>
            <a:r>
              <a:rPr lang="en-US" baseline="0" dirty="0" smtClean="0"/>
              <a:t>These codes of ethics may include: </a:t>
            </a:r>
          </a:p>
          <a:p>
            <a:pPr marL="171450" indent="-171450">
              <a:buFont typeface="Arial" panose="020B0604020202020204" pitchFamily="34" charset="0"/>
              <a:buChar char="•"/>
            </a:pPr>
            <a:r>
              <a:rPr lang="en-US" baseline="0" dirty="0" smtClean="0"/>
              <a:t>employee treatment</a:t>
            </a:r>
          </a:p>
          <a:p>
            <a:pPr marL="171450" indent="-171450">
              <a:buFont typeface="Arial" panose="020B0604020202020204" pitchFamily="34" charset="0"/>
              <a:buChar char="•"/>
            </a:pPr>
            <a:r>
              <a:rPr lang="en-US" baseline="0" dirty="0" smtClean="0"/>
              <a:t>wages and benefits</a:t>
            </a:r>
          </a:p>
          <a:p>
            <a:pPr marL="171450" indent="-171450">
              <a:buFont typeface="Arial" panose="020B0604020202020204" pitchFamily="34" charset="0"/>
              <a:buChar char="•"/>
            </a:pPr>
            <a:r>
              <a:rPr lang="en-US" baseline="0" dirty="0" smtClean="0"/>
              <a:t>working conditions</a:t>
            </a:r>
          </a:p>
          <a:p>
            <a:pPr marL="171450" indent="-171450">
              <a:buFont typeface="Arial" panose="020B0604020202020204" pitchFamily="34" charset="0"/>
              <a:buChar char="•"/>
            </a:pPr>
            <a:r>
              <a:rPr lang="en-US" baseline="0" dirty="0" smtClean="0"/>
              <a:t>behavior of employees</a:t>
            </a:r>
          </a:p>
          <a:p>
            <a:pPr marL="171450" indent="-171450">
              <a:buFont typeface="Arial" panose="020B0604020202020204" pitchFamily="34" charset="0"/>
              <a:buChar char="•"/>
            </a:pPr>
            <a:r>
              <a:rPr lang="en-US" baseline="0" dirty="0" smtClean="0"/>
              <a:t>acceptance of gifts from guests/vendors/suppliers</a:t>
            </a:r>
          </a:p>
          <a:p>
            <a:pPr marL="171450" indent="-171450">
              <a:buFont typeface="Arial" panose="020B0604020202020204" pitchFamily="34" charset="0"/>
              <a:buChar char="•"/>
            </a:pPr>
            <a:r>
              <a:rPr lang="en-US" baseline="0" dirty="0" smtClean="0"/>
              <a:t>any other issues that may impact operations</a:t>
            </a:r>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pPr/>
              <a:t>10</a:t>
            </a:fld>
            <a:endParaRPr lang="en-US"/>
          </a:p>
        </p:txBody>
      </p:sp>
    </p:spTree>
    <p:extLst>
      <p:ext uri="{BB962C8B-B14F-4D97-AF65-F5344CB8AC3E}">
        <p14:creationId xmlns:p14="http://schemas.microsoft.com/office/powerpoint/2010/main" val="227413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0E1E9A-E921-4174-A0FC-51868D7AC568}" type="slidenum">
              <a:rPr lang="en-US" smtClean="0"/>
              <a:t>11</a:t>
            </a:fld>
            <a:endParaRPr lang="en-US" dirty="0"/>
          </a:p>
        </p:txBody>
      </p:sp>
    </p:spTree>
    <p:extLst>
      <p:ext uri="{BB962C8B-B14F-4D97-AF65-F5344CB8AC3E}">
        <p14:creationId xmlns:p14="http://schemas.microsoft.com/office/powerpoint/2010/main" val="42688596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i="0" u="sng" kern="1200" dirty="0" smtClean="0">
                <a:solidFill>
                  <a:schemeClr val="tx1"/>
                </a:solidFill>
                <a:effectLst/>
                <a:latin typeface="+mn-lt"/>
                <a:ea typeface="+mn-ea"/>
                <a:cs typeface="+mn-cs"/>
              </a:rPr>
              <a:t>Services – Client Focused</a:t>
            </a:r>
            <a:endParaRPr lang="en-US" sz="1200" b="0" i="0" u="none"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Always</a:t>
            </a:r>
            <a:r>
              <a:rPr lang="en-US" sz="1200" b="0" i="0" kern="1200" baseline="0" dirty="0" smtClean="0">
                <a:solidFill>
                  <a:schemeClr val="tx1"/>
                </a:solidFill>
                <a:effectLst/>
                <a:latin typeface="+mn-lt"/>
                <a:ea typeface="+mn-ea"/>
                <a:cs typeface="+mn-cs"/>
              </a:rPr>
              <a:t> p</a:t>
            </a:r>
            <a:r>
              <a:rPr lang="en-US" sz="1200" b="0" i="0" kern="1200" dirty="0" smtClean="0">
                <a:solidFill>
                  <a:schemeClr val="tx1"/>
                </a:solidFill>
                <a:effectLst/>
                <a:latin typeface="+mn-lt"/>
                <a:ea typeface="+mn-ea"/>
                <a:cs typeface="+mn-cs"/>
              </a:rPr>
              <a:t>rovide appropriate quality services for your clients.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Strive</a:t>
            </a:r>
            <a:r>
              <a:rPr lang="en-US" sz="1200" b="0" i="0" kern="1200" baseline="0" dirty="0" smtClean="0">
                <a:solidFill>
                  <a:schemeClr val="tx1"/>
                </a:solidFill>
                <a:effectLst/>
                <a:latin typeface="+mn-lt"/>
                <a:ea typeface="+mn-ea"/>
                <a:cs typeface="+mn-cs"/>
              </a:rPr>
              <a:t> to always</a:t>
            </a:r>
            <a:r>
              <a:rPr lang="en-US" sz="1200" b="0" i="0" kern="1200" dirty="0" smtClean="0">
                <a:solidFill>
                  <a:schemeClr val="tx1"/>
                </a:solidFill>
                <a:effectLst/>
                <a:latin typeface="+mn-lt"/>
                <a:ea typeface="+mn-ea"/>
                <a:cs typeface="+mn-cs"/>
              </a:rPr>
              <a:t> be honest in thoroughly explaining the services you provide and the fee charged for your services.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If your client’s needs exceed your skill or capability, have</a:t>
            </a:r>
            <a:r>
              <a:rPr lang="en-US" sz="1200" b="0" i="0" kern="1200" baseline="0" dirty="0" smtClean="0">
                <a:solidFill>
                  <a:schemeClr val="tx1"/>
                </a:solidFill>
                <a:effectLst/>
                <a:latin typeface="+mn-lt"/>
                <a:ea typeface="+mn-ea"/>
                <a:cs typeface="+mn-cs"/>
              </a:rPr>
              <a:t> an</a:t>
            </a:r>
            <a:r>
              <a:rPr lang="en-US" sz="1200" b="0" i="0" kern="1200" dirty="0" smtClean="0">
                <a:solidFill>
                  <a:schemeClr val="tx1"/>
                </a:solidFill>
                <a:effectLst/>
                <a:latin typeface="+mn-lt"/>
                <a:ea typeface="+mn-ea"/>
                <a:cs typeface="+mn-cs"/>
              </a:rPr>
              <a:t> initial discussion with the client and attempt to refer the client to the appropriate professional or organization.</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Your client’s well-being, satisfaction and health should</a:t>
            </a:r>
            <a:r>
              <a:rPr lang="en-US" sz="1200" b="0" i="0" kern="1200" baseline="0" dirty="0" smtClean="0">
                <a:solidFill>
                  <a:schemeClr val="tx1"/>
                </a:solidFill>
                <a:effectLst/>
                <a:latin typeface="+mn-lt"/>
                <a:ea typeface="+mn-ea"/>
                <a:cs typeface="+mn-cs"/>
              </a:rPr>
              <a:t> be your main</a:t>
            </a:r>
            <a:r>
              <a:rPr lang="en-US" sz="1200" b="0" i="0" kern="1200" dirty="0" smtClean="0">
                <a:solidFill>
                  <a:schemeClr val="tx1"/>
                </a:solidFill>
                <a:effectLst/>
                <a:latin typeface="+mn-lt"/>
                <a:ea typeface="+mn-ea"/>
                <a:cs typeface="+mn-cs"/>
              </a:rPr>
              <a:t> concern as a professional.</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All discussions with clients and services provided to clients</a:t>
            </a:r>
            <a:r>
              <a:rPr lang="en-US" sz="1200" b="0" i="0" kern="1200" baseline="0" dirty="0" smtClean="0">
                <a:solidFill>
                  <a:schemeClr val="tx1"/>
                </a:solidFill>
                <a:effectLst/>
                <a:latin typeface="+mn-lt"/>
                <a:ea typeface="+mn-ea"/>
                <a:cs typeface="+mn-cs"/>
              </a:rPr>
              <a:t> must</a:t>
            </a:r>
            <a:r>
              <a:rPr lang="en-US" sz="1200" b="0" i="0" kern="1200" dirty="0" smtClean="0">
                <a:solidFill>
                  <a:schemeClr val="tx1"/>
                </a:solidFill>
                <a:effectLst/>
                <a:latin typeface="+mn-lt"/>
                <a:ea typeface="+mn-ea"/>
                <a:cs typeface="+mn-cs"/>
              </a:rPr>
              <a:t> remain confidential.</a:t>
            </a:r>
          </a:p>
          <a:p>
            <a:endParaRPr 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12</a:t>
            </a:fld>
            <a:endParaRPr lang="en-US" dirty="0" smtClean="0"/>
          </a:p>
        </p:txBody>
      </p:sp>
    </p:spTree>
    <p:extLst>
      <p:ext uri="{BB962C8B-B14F-4D97-AF65-F5344CB8AC3E}">
        <p14:creationId xmlns:p14="http://schemas.microsoft.com/office/powerpoint/2010/main" val="2903438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i="0" u="sng" kern="1200" dirty="0" smtClean="0">
                <a:solidFill>
                  <a:schemeClr val="tx1"/>
                </a:solidFill>
                <a:effectLst/>
                <a:latin typeface="+mn-lt"/>
                <a:ea typeface="+mn-ea"/>
                <a:cs typeface="+mn-cs"/>
              </a:rPr>
              <a:t>Professionalism – Self-Focused</a:t>
            </a:r>
          </a:p>
          <a:p>
            <a:endParaRPr lang="en-US"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Continue to grow in your skills and techniques, educating yourself in becoming the best in your profession.</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Abide by all professional, local, state and federal requirements and regulations regarding cosmetology services.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Be honest when informing potential clients of the services you offer through your website and other social media marketing strategies.</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Contribute to your profession through networking, and support the growth of the profession by encouraging and helping others who seek to join it.</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Treat those with whom you work in a professional and supportive manner.</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Make every effort to project professionalism and ethical behavior in how you conduct yourself at your place of business or place of employment.</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Be aware that even when you are not working, your behavior reflects on your profession.</a:t>
            </a: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13</a:t>
            </a:fld>
            <a:endParaRPr lang="en-US" dirty="0" smtClean="0"/>
          </a:p>
        </p:txBody>
      </p:sp>
    </p:spTree>
    <p:extLst>
      <p:ext uri="{BB962C8B-B14F-4D97-AF65-F5344CB8AC3E}">
        <p14:creationId xmlns:p14="http://schemas.microsoft.com/office/powerpoint/2010/main" val="3614700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United</a:t>
            </a:r>
            <a:r>
              <a:rPr lang="en-US" baseline="0" dirty="0" smtClean="0"/>
              <a:t> States Department of Labor</a:t>
            </a:r>
          </a:p>
          <a:p>
            <a:r>
              <a:rPr lang="en-US" baseline="0" dirty="0" smtClean="0"/>
              <a:t>Soft Skills – Teamwork.</a:t>
            </a:r>
            <a:endParaRPr lang="en-US" dirty="0" smtClean="0"/>
          </a:p>
          <a:p>
            <a:r>
              <a:rPr lang="en-US" dirty="0" smtClean="0"/>
              <a:t>http://youtu.be/sMFh9QYFh2I</a:t>
            </a:r>
            <a:endParaRPr 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14</a:t>
            </a:fld>
            <a:endParaRPr lang="en-US" dirty="0" smtClean="0"/>
          </a:p>
        </p:txBody>
      </p:sp>
    </p:spTree>
    <p:extLst>
      <p:ext uri="{BB962C8B-B14F-4D97-AF65-F5344CB8AC3E}">
        <p14:creationId xmlns:p14="http://schemas.microsoft.com/office/powerpoint/2010/main" val="34080683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are considered soft skills or transferable skills.  These are skills which individuals </a:t>
            </a:r>
            <a:r>
              <a:rPr lang="en-US" dirty="0" smtClean="0"/>
              <a:t>must develop, refine, practice and reinforce. Why</a:t>
            </a:r>
            <a:r>
              <a:rPr lang="en-US" baseline="0" dirty="0" smtClean="0"/>
              <a:t> are they called transferable skills? They are called transferable skills because you can transfer them from one situation or career to another. Here is a list of additional transferable skills:</a:t>
            </a:r>
          </a:p>
          <a:p>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Accepting responsibility</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Completing projects on time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Cooperating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Decision making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Leadership</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Management</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Negotiating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Patience with difficult people</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Problem solving</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Setting priorities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Tactfulness</a:t>
            </a:r>
          </a:p>
          <a:p>
            <a:pPr marL="171450" indent="-171450">
              <a:buFont typeface="Arial" panose="020B0604020202020204" pitchFamily="34" charset="0"/>
              <a:buChar char="•"/>
            </a:pPr>
            <a:endParaRPr lang="en-US" baseline="0" dirty="0" smtClean="0"/>
          </a:p>
          <a:p>
            <a:r>
              <a:rPr lang="en-US" baseline="0" dirty="0" smtClean="0"/>
              <a:t>Can you think of skills you have that you can transfer to many different situations or careers?</a:t>
            </a:r>
            <a:endParaRPr lang="en-US" dirty="0"/>
          </a:p>
        </p:txBody>
      </p:sp>
      <p:sp>
        <p:nvSpPr>
          <p:cNvPr id="4" name="Slide Number Placeholder 3"/>
          <p:cNvSpPr>
            <a:spLocks noGrp="1"/>
          </p:cNvSpPr>
          <p:nvPr>
            <p:ph type="sldNum" sz="quarter" idx="10"/>
          </p:nvPr>
        </p:nvSpPr>
        <p:spPr/>
        <p:txBody>
          <a:bodyPr/>
          <a:lstStyle/>
          <a:p>
            <a:fld id="{810E1E9A-E921-4174-A0FC-51868D7AC568}" type="slidenum">
              <a:rPr lang="en-US" smtClean="0"/>
              <a:t>15</a:t>
            </a:fld>
            <a:endParaRPr lang="en-US" dirty="0"/>
          </a:p>
        </p:txBody>
      </p:sp>
    </p:spTree>
    <p:extLst>
      <p:ext uri="{BB962C8B-B14F-4D97-AF65-F5344CB8AC3E}">
        <p14:creationId xmlns:p14="http://schemas.microsoft.com/office/powerpoint/2010/main" val="2180220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reliable employee: </a:t>
            </a:r>
          </a:p>
          <a:p>
            <a:r>
              <a:rPr lang="en-US" sz="1200" kern="1200" dirty="0" smtClean="0">
                <a:solidFill>
                  <a:schemeClr val="tx1"/>
                </a:solidFill>
                <a:effectLst/>
                <a:latin typeface="+mn-lt"/>
                <a:ea typeface="+mn-ea"/>
                <a:cs typeface="+mn-cs"/>
              </a:rPr>
              <a:t>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Arrives at work on time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Keeps personal matters separate from business matters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Works a full shift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Carries out a variety of assigned tasks without constant prompting</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Provides</a:t>
            </a:r>
            <a:r>
              <a:rPr lang="en-US" sz="1200" kern="1200" baseline="0" dirty="0" smtClean="0">
                <a:solidFill>
                  <a:schemeClr val="tx1"/>
                </a:solidFill>
                <a:effectLst/>
                <a:latin typeface="+mn-lt"/>
                <a:ea typeface="+mn-ea"/>
                <a:cs typeface="+mn-cs"/>
              </a:rPr>
              <a:t> skilled and competent services</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Takes on extra work when necessary without complaint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Gets enough rest to work effectively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Maintains good personal, physical and mental health</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In order to maintain high standards, the code of ethics dictates that each member needs to be a professionally trained cosmetologist who has undergone sufficient training so that he or she can handle his or her customers with care, upholding hygiene and safety standards.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Your clients are the bread and butter of your job. Always treat your customers with respect and maintain their confidentiality. Never share your client’s personal information or matters with others – even with your family or close friends.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Treat</a:t>
            </a:r>
            <a:r>
              <a:rPr lang="en-US" sz="1200" kern="1200" baseline="0" dirty="0" smtClean="0">
                <a:solidFill>
                  <a:schemeClr val="tx1"/>
                </a:solidFill>
                <a:effectLst/>
                <a:latin typeface="+mn-lt"/>
                <a:ea typeface="+mn-ea"/>
                <a:cs typeface="+mn-cs"/>
              </a:rPr>
              <a:t> each other well.  Be a </a:t>
            </a:r>
            <a:r>
              <a:rPr lang="en-US" sz="1200" kern="1200" baseline="0" smtClean="0">
                <a:solidFill>
                  <a:schemeClr val="tx1"/>
                </a:solidFill>
                <a:effectLst/>
                <a:latin typeface="+mn-lt"/>
                <a:ea typeface="+mn-ea"/>
                <a:cs typeface="+mn-cs"/>
              </a:rPr>
              <a:t>t</a:t>
            </a:r>
            <a:r>
              <a:rPr lang="en-US" sz="1200" kern="1200" smtClean="0">
                <a:solidFill>
                  <a:schemeClr val="tx1"/>
                </a:solidFill>
                <a:effectLst/>
                <a:latin typeface="+mn-lt"/>
                <a:ea typeface="+mn-ea"/>
                <a:cs typeface="+mn-cs"/>
              </a:rPr>
              <a:t>eam</a:t>
            </a:r>
            <a:r>
              <a:rPr lang="en-US" sz="1200" kern="1200" baseline="0" smtClean="0">
                <a:solidFill>
                  <a:schemeClr val="tx1"/>
                </a:solidFill>
                <a:effectLst/>
                <a:latin typeface="+mn-lt"/>
                <a:ea typeface="+mn-ea"/>
                <a:cs typeface="+mn-cs"/>
              </a:rPr>
              <a:t> player</a:t>
            </a:r>
            <a:r>
              <a:rPr lang="en-US" sz="1200" kern="120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 employees work with a large team.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Give accurate information to clients. </a:t>
            </a:r>
            <a:r>
              <a:rPr lang="en-US" sz="1200" kern="1200" dirty="0" smtClean="0">
                <a:solidFill>
                  <a:schemeClr val="tx1"/>
                </a:solidFill>
                <a:effectLst/>
                <a:latin typeface="+mn-lt"/>
                <a:ea typeface="+mn-ea"/>
                <a:cs typeface="+mn-cs"/>
              </a:rPr>
              <a:t>Admit your mistakes and find out how to prevent making them again. Be courteous and sincere.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Keep abreast of the latest information, techniques and skills by continuing your education in the field of cosmetology.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How can joining a career and technical student organization help you build a good work ethic?</a:t>
            </a:r>
            <a:endParaRPr lang="en-US" dirty="0"/>
          </a:p>
        </p:txBody>
      </p:sp>
      <p:sp>
        <p:nvSpPr>
          <p:cNvPr id="4" name="Slide Number Placeholder 3"/>
          <p:cNvSpPr>
            <a:spLocks noGrp="1"/>
          </p:cNvSpPr>
          <p:nvPr>
            <p:ph type="sldNum" sz="quarter" idx="10"/>
          </p:nvPr>
        </p:nvSpPr>
        <p:spPr/>
        <p:txBody>
          <a:bodyPr/>
          <a:lstStyle/>
          <a:p>
            <a:fld id="{810E1E9A-E921-4174-A0FC-51868D7AC568}" type="slidenum">
              <a:rPr lang="en-US" smtClean="0"/>
              <a:t>16</a:t>
            </a:fld>
            <a:endParaRPr lang="en-US" dirty="0"/>
          </a:p>
        </p:txBody>
      </p:sp>
    </p:spTree>
    <p:extLst>
      <p:ext uri="{BB962C8B-B14F-4D97-AF65-F5344CB8AC3E}">
        <p14:creationId xmlns:p14="http://schemas.microsoft.com/office/powerpoint/2010/main" val="2821527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determine whether a decision or action is based on sound workplace ethics, managers and employees should ask these questions. </a:t>
            </a:r>
          </a:p>
          <a:p>
            <a:endParaRPr lang="en-US" dirty="0" smtClean="0"/>
          </a:p>
          <a:p>
            <a:r>
              <a:rPr lang="en-US" dirty="0" smtClean="0"/>
              <a:t>Are all these valid questions to keep in mind</a:t>
            </a:r>
            <a:r>
              <a:rPr lang="en-US" baseline="0" dirty="0" smtClean="0"/>
              <a:t> as an employee? Why or why not?</a:t>
            </a:r>
            <a:endParaRPr lang="en-US" dirty="0"/>
          </a:p>
        </p:txBody>
      </p:sp>
      <p:sp>
        <p:nvSpPr>
          <p:cNvPr id="4" name="Slide Number Placeholder 3"/>
          <p:cNvSpPr>
            <a:spLocks noGrp="1"/>
          </p:cNvSpPr>
          <p:nvPr>
            <p:ph type="sldNum" sz="quarter" idx="10"/>
          </p:nvPr>
        </p:nvSpPr>
        <p:spPr/>
        <p:txBody>
          <a:bodyPr/>
          <a:lstStyle/>
          <a:p>
            <a:fld id="{810E1E9A-E921-4174-A0FC-51868D7AC568}" type="slidenum">
              <a:rPr lang="en-US" smtClean="0"/>
              <a:t>17</a:t>
            </a:fld>
            <a:endParaRPr lang="en-US" dirty="0"/>
          </a:p>
        </p:txBody>
      </p:sp>
    </p:spTree>
    <p:extLst>
      <p:ext uri="{BB962C8B-B14F-4D97-AF65-F5344CB8AC3E}">
        <p14:creationId xmlns:p14="http://schemas.microsoft.com/office/powerpoint/2010/main" val="8325294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18</a:t>
            </a:fld>
            <a:endParaRPr lang="en-US" dirty="0" smtClean="0"/>
          </a:p>
        </p:txBody>
      </p:sp>
    </p:spTree>
    <p:extLst>
      <p:ext uri="{BB962C8B-B14F-4D97-AF65-F5344CB8AC3E}">
        <p14:creationId xmlns:p14="http://schemas.microsoft.com/office/powerpoint/2010/main" val="249516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fontAlgn="base"/>
            <a:endParaRPr lang="en-US" sz="1200" b="0" i="0" kern="1200" dirty="0">
              <a:solidFill>
                <a:schemeClr val="tx1"/>
              </a:solidFill>
              <a:effectLst/>
              <a:latin typeface="+mn-lt"/>
              <a:ea typeface="+mn-ea"/>
              <a:cs typeface="+mn-cs"/>
            </a:endParaRP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19</a:t>
            </a:fld>
            <a:endParaRPr lang="en-US" dirty="0" smtClean="0"/>
          </a:p>
        </p:txBody>
      </p:sp>
    </p:spTree>
    <p:extLst>
      <p:ext uri="{BB962C8B-B14F-4D97-AF65-F5344CB8AC3E}">
        <p14:creationId xmlns:p14="http://schemas.microsoft.com/office/powerpoint/2010/main" val="2015131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2</a:t>
            </a:fld>
            <a:endParaRPr lang="en-US" dirty="0" smtClean="0"/>
          </a:p>
        </p:txBody>
      </p:sp>
    </p:spTree>
    <p:extLst>
      <p:ext uri="{BB962C8B-B14F-4D97-AF65-F5344CB8AC3E}">
        <p14:creationId xmlns:p14="http://schemas.microsoft.com/office/powerpoint/2010/main" val="12087265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20</a:t>
            </a:fld>
            <a:endParaRPr lang="en-US" dirty="0" smtClean="0"/>
          </a:p>
        </p:txBody>
      </p:sp>
    </p:spTree>
    <p:extLst>
      <p:ext uri="{BB962C8B-B14F-4D97-AF65-F5344CB8AC3E}">
        <p14:creationId xmlns:p14="http://schemas.microsoft.com/office/powerpoint/2010/main" val="3532286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What percentage of people are removed from their jobs because of a lack of work ethics? 80 percent of people!</a:t>
            </a:r>
          </a:p>
          <a:p>
            <a:endParaRPr lang="en-US" dirty="0" smtClean="0"/>
          </a:p>
          <a:p>
            <a:r>
              <a:rPr lang="en-US" dirty="0" smtClean="0"/>
              <a:t>What are ethics? They are a set of (often unspoken and generally understood) moral principles relating to a specified group, field or form of conduct.  Ethics are a group of moral principles, standards of behavior or set of values regarding proper conduct in the workplace. </a:t>
            </a:r>
          </a:p>
          <a:p>
            <a:endParaRPr lang="en-US" dirty="0" smtClean="0"/>
          </a:p>
          <a:p>
            <a:r>
              <a:rPr lang="en-US" dirty="0" smtClean="0"/>
              <a:t>Ethics on the job often deal with a code of conduct or a set of principles for BOTH the employer and the employee. Ask for and offer some examples of workplace ethics from both the employer and the employee. </a:t>
            </a:r>
          </a:p>
          <a:p>
            <a:endParaRPr lang="en-US" dirty="0" smtClean="0"/>
          </a:p>
          <a:p>
            <a:endParaRPr lang="en-US" dirty="0"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3</a:t>
            </a:fld>
            <a:endParaRPr lang="en-US" dirty="0" smtClean="0"/>
          </a:p>
        </p:txBody>
      </p:sp>
    </p:spTree>
    <p:extLst>
      <p:ext uri="{BB962C8B-B14F-4D97-AF65-F5344CB8AC3E}">
        <p14:creationId xmlns:p14="http://schemas.microsoft.com/office/powerpoint/2010/main" val="320618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list of work ethics for an employer or a company might be:</a:t>
            </a:r>
          </a:p>
          <a:p>
            <a:endParaRPr lang="en-US" dirty="0" smtClean="0"/>
          </a:p>
          <a:p>
            <a:r>
              <a:rPr lang="en-US" dirty="0" smtClean="0"/>
              <a:t>• To provide a safe work environment for all</a:t>
            </a:r>
            <a:r>
              <a:rPr lang="en-US" baseline="0" dirty="0" smtClean="0"/>
              <a:t> </a:t>
            </a:r>
            <a:r>
              <a:rPr lang="en-US" dirty="0" smtClean="0"/>
              <a:t>staff and employees </a:t>
            </a:r>
          </a:p>
          <a:p>
            <a:r>
              <a:rPr lang="en-US" dirty="0" smtClean="0"/>
              <a:t>• To treat employees with dignity and respect</a:t>
            </a:r>
          </a:p>
          <a:p>
            <a:r>
              <a:rPr lang="en-US" dirty="0" smtClean="0"/>
              <a:t>• To provide a fair wage for the services rendered</a:t>
            </a:r>
          </a:p>
          <a:p>
            <a:r>
              <a:rPr lang="en-US" dirty="0" smtClean="0"/>
              <a:t>• To handle all business transactions with integrity and honesty</a:t>
            </a:r>
          </a:p>
          <a:p>
            <a:endParaRPr lang="en-US" dirty="0" smtClean="0"/>
          </a:p>
          <a:p>
            <a:r>
              <a:rPr lang="en-US" dirty="0" smtClean="0"/>
              <a:t>A list of work ethics for an employee might be:</a:t>
            </a:r>
          </a:p>
          <a:p>
            <a:endParaRPr lang="en-US" dirty="0" smtClean="0"/>
          </a:p>
          <a:p>
            <a:r>
              <a:rPr lang="en-US" dirty="0" smtClean="0"/>
              <a:t>• To show up on time</a:t>
            </a:r>
          </a:p>
          <a:p>
            <a:r>
              <a:rPr lang="en-US" dirty="0" smtClean="0"/>
              <a:t>• To tend to company business the whole time while at work; giving</a:t>
            </a:r>
            <a:r>
              <a:rPr lang="en-US" baseline="0" dirty="0" smtClean="0"/>
              <a:t> 100% </a:t>
            </a:r>
            <a:endParaRPr lang="en-US" dirty="0" smtClean="0"/>
          </a:p>
          <a:p>
            <a:r>
              <a:rPr lang="en-US" dirty="0" smtClean="0"/>
              <a:t>• To treat the company’s resources, equipment</a:t>
            </a:r>
            <a:r>
              <a:rPr lang="en-US" baseline="0" dirty="0" smtClean="0"/>
              <a:t> </a:t>
            </a:r>
            <a:r>
              <a:rPr lang="en-US" dirty="0" smtClean="0"/>
              <a:t>and products with care</a:t>
            </a:r>
          </a:p>
          <a:p>
            <a:r>
              <a:rPr lang="en-US" dirty="0" smtClean="0"/>
              <a:t>• To give respect to the company</a:t>
            </a:r>
            <a:r>
              <a:rPr lang="en-US" baseline="0" dirty="0" smtClean="0"/>
              <a:t> by working with </a:t>
            </a:r>
            <a:r>
              <a:rPr lang="en-US" dirty="0" smtClean="0"/>
              <a:t>honesty and integrity</a:t>
            </a:r>
          </a:p>
          <a:p>
            <a:endParaRPr lang="en-US" dirty="0" smtClean="0"/>
          </a:p>
          <a:p>
            <a:r>
              <a:rPr lang="en-US" dirty="0" smtClean="0"/>
              <a:t>Ask the students</a:t>
            </a:r>
            <a:r>
              <a:rPr lang="en-US" baseline="0" dirty="0" smtClean="0"/>
              <a:t> to list some </a:t>
            </a:r>
            <a:r>
              <a:rPr lang="en-US" dirty="0" smtClean="0"/>
              <a:t>ethical issues that might come up at work.</a:t>
            </a:r>
            <a:endParaRPr lang="en-US" dirty="0"/>
          </a:p>
        </p:txBody>
      </p:sp>
      <p:sp>
        <p:nvSpPr>
          <p:cNvPr id="4" name="Slide Number Placeholder 3"/>
          <p:cNvSpPr>
            <a:spLocks noGrp="1"/>
          </p:cNvSpPr>
          <p:nvPr>
            <p:ph type="sldNum" sz="quarter" idx="10"/>
          </p:nvPr>
        </p:nvSpPr>
        <p:spPr/>
        <p:txBody>
          <a:bodyPr/>
          <a:lstStyle/>
          <a:p>
            <a:fld id="{2A884C5A-8743-4484-B343-371BD41A3485}" type="slidenum">
              <a:rPr lang="en-US" smtClean="0"/>
              <a:t>4</a:t>
            </a:fld>
            <a:endParaRPr lang="en-US" dirty="0"/>
          </a:p>
        </p:txBody>
      </p:sp>
    </p:spTree>
    <p:extLst>
      <p:ext uri="{BB962C8B-B14F-4D97-AF65-F5344CB8AC3E}">
        <p14:creationId xmlns:p14="http://schemas.microsoft.com/office/powerpoint/2010/main" val="1909248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work ethic is a personal commitment to doing your very best as part of the team. Employees who have a good work ethic are often successful in their careers.</a:t>
            </a:r>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pPr/>
              <a:t>5</a:t>
            </a:fld>
            <a:endParaRPr lang="en-US"/>
          </a:p>
        </p:txBody>
      </p:sp>
    </p:spTree>
    <p:extLst>
      <p:ext uri="{BB962C8B-B14F-4D97-AF65-F5344CB8AC3E}">
        <p14:creationId xmlns:p14="http://schemas.microsoft.com/office/powerpoint/2010/main" val="3056022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Ethics can be influenced</a:t>
            </a:r>
            <a:r>
              <a:rPr lang="en-US" baseline="0" dirty="0" smtClean="0"/>
              <a:t> by cultural backgrounds, religious beliefs, personal codes of conduct and individual experiences.</a:t>
            </a:r>
          </a:p>
          <a:p>
            <a:endParaRPr lang="en-US" dirty="0" smtClean="0"/>
          </a:p>
          <a:p>
            <a:r>
              <a:rPr lang="en-US" dirty="0" smtClean="0"/>
              <a:t>These</a:t>
            </a:r>
            <a:r>
              <a:rPr lang="en-US" baseline="0" dirty="0" smtClean="0"/>
              <a:t> factors all help guide the decisions people make.</a:t>
            </a:r>
            <a:endParaRPr lang="en-US" dirty="0"/>
          </a:p>
        </p:txBody>
      </p:sp>
      <p:sp>
        <p:nvSpPr>
          <p:cNvPr id="4" name="Slide Number Placeholder 3"/>
          <p:cNvSpPr>
            <a:spLocks noGrp="1"/>
          </p:cNvSpPr>
          <p:nvPr>
            <p:ph type="sldNum" sz="quarter" idx="10"/>
          </p:nvPr>
        </p:nvSpPr>
        <p:spPr/>
        <p:txBody>
          <a:bodyPr/>
          <a:lstStyle/>
          <a:p>
            <a:fld id="{B9B45845-826A-4014-B98A-97266F3057F4}" type="slidenum">
              <a:rPr lang="en-US" smtClean="0"/>
              <a:pPr/>
              <a:t>6</a:t>
            </a:fld>
            <a:endParaRPr lang="en-US"/>
          </a:p>
        </p:txBody>
      </p:sp>
    </p:spTree>
    <p:extLst>
      <p:ext uri="{BB962C8B-B14F-4D97-AF65-F5344CB8AC3E}">
        <p14:creationId xmlns:p14="http://schemas.microsoft.com/office/powerpoint/2010/main" val="4047615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0" dirty="0" smtClean="0"/>
              <a:t>Many employers</a:t>
            </a:r>
            <a:r>
              <a:rPr lang="en-US" b="0" baseline="0" dirty="0" smtClean="0"/>
              <a:t> expect the following qualities from employees</a:t>
            </a:r>
            <a:r>
              <a:rPr lang="en-US" b="0" baseline="0" dirty="0" smtClean="0"/>
              <a:t>:</a:t>
            </a:r>
          </a:p>
          <a:p>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Commitment – employees possess the quality that supports all their abilities and skills to build a strong work ethic</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Excellence – employees make the most of opportunities to improve their abilities and learn new skills</a:t>
            </a: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Flexible - employees can adjust to changes without complaining</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Honest - employees admit their mistakes and learn how to prevent making them again</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Quality in Cosmetology - employees use quality products the proper way and serve clients to the best of their abilities</a:t>
            </a:r>
            <a:endParaRPr lang="en-US" b="1" dirty="0" smtClean="0"/>
          </a:p>
          <a:p>
            <a:r>
              <a:rPr lang="en-US" b="0" dirty="0" smtClean="0"/>
              <a:t>Reliable </a:t>
            </a:r>
            <a:r>
              <a:rPr lang="en-US" b="0" dirty="0" smtClean="0"/>
              <a:t>– employees can be trusted to perform their duties such as:</a:t>
            </a:r>
          </a:p>
          <a:p>
            <a:pPr marL="171450" indent="-171450">
              <a:buFont typeface="Arial" pitchFamily="34" charset="0"/>
              <a:buChar char="•"/>
            </a:pPr>
            <a:r>
              <a:rPr lang="en-US" baseline="0" dirty="0" smtClean="0"/>
              <a:t>arrives to work on time</a:t>
            </a:r>
          </a:p>
          <a:p>
            <a:pPr marL="171450" indent="-171450">
              <a:buFont typeface="Arial" pitchFamily="34" charset="0"/>
              <a:buChar char="•"/>
            </a:pPr>
            <a:r>
              <a:rPr lang="en-US" baseline="0" dirty="0" smtClean="0"/>
              <a:t>keeps personal matters separate from business matters</a:t>
            </a:r>
          </a:p>
          <a:p>
            <a:pPr marL="171450" indent="-171450">
              <a:buFont typeface="Arial" pitchFamily="34" charset="0"/>
              <a:buChar char="•"/>
            </a:pPr>
            <a:r>
              <a:rPr lang="en-US" baseline="0" dirty="0" smtClean="0"/>
              <a:t>works a full shift</a:t>
            </a:r>
          </a:p>
          <a:p>
            <a:pPr marL="171450" indent="-171450">
              <a:buFont typeface="Arial" pitchFamily="34" charset="0"/>
              <a:buChar char="•"/>
            </a:pPr>
            <a:r>
              <a:rPr lang="en-US" baseline="0" dirty="0" smtClean="0"/>
              <a:t>carries out a variety of assigned tasks without constant prompting</a:t>
            </a:r>
          </a:p>
          <a:p>
            <a:pPr marL="171450" indent="-171450">
              <a:buFont typeface="Arial" pitchFamily="34" charset="0"/>
              <a:buChar char="•"/>
            </a:pPr>
            <a:r>
              <a:rPr lang="en-US" baseline="0" dirty="0" smtClean="0"/>
              <a:t>takes on extra work when necessary without complaint</a:t>
            </a:r>
          </a:p>
          <a:p>
            <a:pPr marL="171450" indent="-171450">
              <a:buFont typeface="Arial" pitchFamily="34" charset="0"/>
              <a:buChar char="•"/>
            </a:pPr>
            <a:r>
              <a:rPr lang="en-US" baseline="0" dirty="0" smtClean="0"/>
              <a:t>gets enough rest to work effectively</a:t>
            </a:r>
          </a:p>
          <a:p>
            <a:pPr marL="171450" indent="-171450">
              <a:buFont typeface="Arial" pitchFamily="34" charset="0"/>
              <a:buChar char="•"/>
            </a:pPr>
            <a:r>
              <a:rPr lang="en-US" baseline="0" dirty="0" smtClean="0"/>
              <a:t>maintains good personal physical and mental </a:t>
            </a:r>
            <a:r>
              <a:rPr lang="en-US" baseline="0" dirty="0" smtClean="0"/>
              <a:t>health</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b="0" dirty="0" smtClean="0"/>
              <a:t>Responsible -</a:t>
            </a:r>
            <a:r>
              <a:rPr lang="en-US" b="1" dirty="0" smtClean="0"/>
              <a:t> </a:t>
            </a:r>
            <a:r>
              <a:rPr lang="en-US" b="0" dirty="0" smtClean="0"/>
              <a:t>employees show up for work on time and work diligently to become familiar with job duties and perform them correctly</a:t>
            </a:r>
            <a:endParaRPr lang="en-US" baseline="0" dirty="0" smtClean="0"/>
          </a:p>
          <a:p>
            <a:pPr>
              <a:buFont typeface="Arial" pitchFamily="34" charset="0"/>
              <a:buNone/>
            </a:pPr>
            <a:r>
              <a:rPr lang="en-US" b="0" baseline="0" dirty="0" smtClean="0"/>
              <a:t>Teamwork – employees work well with a large </a:t>
            </a:r>
            <a:r>
              <a:rPr lang="en-US" b="0" baseline="0" dirty="0" smtClean="0"/>
              <a:t>team</a:t>
            </a:r>
            <a:endParaRPr lang="en-US" b="0" baseline="0" dirty="0" smtClean="0"/>
          </a:p>
        </p:txBody>
      </p:sp>
      <p:sp>
        <p:nvSpPr>
          <p:cNvPr id="4" name="Slide Number Placeholder 3"/>
          <p:cNvSpPr>
            <a:spLocks noGrp="1"/>
          </p:cNvSpPr>
          <p:nvPr>
            <p:ph type="sldNum" sz="quarter" idx="10"/>
          </p:nvPr>
        </p:nvSpPr>
        <p:spPr/>
        <p:txBody>
          <a:bodyPr/>
          <a:lstStyle/>
          <a:p>
            <a:fld id="{35A11EAB-687D-4AE4-B775-678A923E9436}" type="slidenum">
              <a:rPr lang="en-US" smtClean="0"/>
              <a:pPr/>
              <a:t>7</a:t>
            </a:fld>
            <a:endParaRPr lang="en-US"/>
          </a:p>
        </p:txBody>
      </p:sp>
    </p:spTree>
    <p:extLst>
      <p:ext uri="{BB962C8B-B14F-4D97-AF65-F5344CB8AC3E}">
        <p14:creationId xmlns:p14="http://schemas.microsoft.com/office/powerpoint/2010/main" val="2013996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Professionals do not use profanity on the job and avoid gossip. </a:t>
            </a:r>
          </a:p>
          <a:p>
            <a:r>
              <a:rPr lang="en-US" dirty="0" smtClean="0"/>
              <a:t> </a:t>
            </a:r>
          </a:p>
          <a:p>
            <a:r>
              <a:rPr lang="en-US" dirty="0" smtClean="0"/>
              <a:t>Can you think of any other descriptions for professional behavior? </a:t>
            </a:r>
          </a:p>
          <a:p>
            <a:endParaRPr 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8</a:t>
            </a:fld>
            <a:endParaRPr lang="en-US" dirty="0" smtClean="0"/>
          </a:p>
        </p:txBody>
      </p:sp>
    </p:spTree>
    <p:extLst>
      <p:ext uri="{BB962C8B-B14F-4D97-AF65-F5344CB8AC3E}">
        <p14:creationId xmlns:p14="http://schemas.microsoft.com/office/powerpoint/2010/main" val="3232095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Embezzlement occurs when a trusted employee takes either money or goods entrusted to him or her. He or she can be arrested, fined and/or sent to prison.</a:t>
            </a:r>
          </a:p>
          <a:p>
            <a:endParaRPr lang="en-US" dirty="0" smtClean="0"/>
          </a:p>
          <a:p>
            <a:r>
              <a:rPr lang="en-US" sz="1200" b="0" i="0" kern="1200" dirty="0" smtClean="0">
                <a:solidFill>
                  <a:schemeClr val="tx1"/>
                </a:solidFill>
                <a:effectLst/>
                <a:latin typeface="+mn-lt"/>
                <a:ea typeface="+mn-ea"/>
                <a:cs typeface="+mn-cs"/>
              </a:rPr>
              <a:t>A 2010 </a:t>
            </a:r>
            <a:r>
              <a:rPr lang="en-US" sz="1200" b="0" i="0" u="none" strike="noStrike" kern="1200" dirty="0" smtClean="0">
                <a:solidFill>
                  <a:schemeClr val="tx1"/>
                </a:solidFill>
                <a:effectLst/>
                <a:latin typeface="+mn-lt"/>
                <a:ea typeface="+mn-ea"/>
                <a:cs typeface="+mn-cs"/>
              </a:rPr>
              <a:t>report</a:t>
            </a:r>
            <a:r>
              <a:rPr lang="en-US" sz="1200" b="0" i="0" kern="1200" dirty="0" smtClean="0">
                <a:solidFill>
                  <a:schemeClr val="tx1"/>
                </a:solidFill>
                <a:effectLst/>
                <a:latin typeface="+mn-lt"/>
                <a:ea typeface="+mn-ea"/>
                <a:cs typeface="+mn-cs"/>
              </a:rPr>
              <a:t> by </a:t>
            </a:r>
            <a:r>
              <a:rPr lang="en-US" sz="1200" b="0" i="0" u="none" strike="noStrike" kern="1200" dirty="0" smtClean="0">
                <a:solidFill>
                  <a:schemeClr val="tx1"/>
                </a:solidFill>
                <a:effectLst/>
                <a:latin typeface="+mn-lt"/>
                <a:ea typeface="+mn-ea"/>
                <a:cs typeface="+mn-cs"/>
              </a:rPr>
              <a:t>TD Bank Financial Group </a:t>
            </a:r>
            <a:r>
              <a:rPr lang="en-US" sz="1200" b="0" i="0" kern="1200" dirty="0" smtClean="0">
                <a:solidFill>
                  <a:schemeClr val="tx1"/>
                </a:solidFill>
                <a:effectLst/>
                <a:latin typeface="+mn-lt"/>
                <a:ea typeface="+mn-ea"/>
                <a:cs typeface="+mn-cs"/>
              </a:rPr>
              <a:t>estimated that employee theft played a role in the bankruptcy of one out of 10 failed small- to medium-sized businesses.</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 study of 23 large retail companies by loss-prevention consulting firm </a:t>
            </a:r>
            <a:r>
              <a:rPr lang="en-US" sz="1200" b="0" i="0" u="none" strike="noStrike" kern="1200" dirty="0" smtClean="0">
                <a:solidFill>
                  <a:schemeClr val="tx1"/>
                </a:solidFill>
                <a:effectLst/>
                <a:latin typeface="+mn-lt"/>
                <a:ea typeface="+mn-ea"/>
                <a:cs typeface="+mn-cs"/>
              </a:rPr>
              <a:t>Jack L. Hayes International</a:t>
            </a:r>
            <a:r>
              <a:rPr lang="en-US" sz="1200" b="0" i="0" u="none" strike="noStrike"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shows that 71,095 dishonest employees were apprehended in 2012, up 5.5 percent from 2011. In total, more than $50 million was recovered in those cases, up 7 percent from a year earlier. How would you</a:t>
            </a:r>
            <a:r>
              <a:rPr lang="en-US" sz="1200" b="0" i="0" kern="1200" baseline="0" dirty="0" smtClean="0">
                <a:solidFill>
                  <a:schemeClr val="tx1"/>
                </a:solidFill>
                <a:effectLst/>
                <a:latin typeface="+mn-lt"/>
                <a:ea typeface="+mn-ea"/>
                <a:cs typeface="+mn-cs"/>
              </a:rPr>
              <a:t> feel if you were a business owner and this was occurring at your place of business?</a:t>
            </a:r>
            <a:endParaRPr lang="en-US" dirty="0" smtClean="0"/>
          </a:p>
          <a:p>
            <a:r>
              <a:rPr lang="en-US" dirty="0" smtClean="0"/>
              <a:t> </a:t>
            </a:r>
          </a:p>
          <a:p>
            <a:r>
              <a:rPr lang="en-US" dirty="0" smtClean="0"/>
              <a:t>Wasting resources can cost money and lead to environmental problems. </a:t>
            </a:r>
          </a:p>
          <a:p>
            <a:endParaRPr 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22FD8D-D63A-44F4-85AE-FDFC84A2F4EF}" type="slidenum">
              <a:rPr lang="en-US" smtClean="0"/>
              <a:pPr/>
              <a:t>9</a:t>
            </a:fld>
            <a:endParaRPr lang="en-US" dirty="0" smtClean="0"/>
          </a:p>
        </p:txBody>
      </p:sp>
    </p:spTree>
    <p:extLst>
      <p:ext uri="{BB962C8B-B14F-4D97-AF65-F5344CB8AC3E}">
        <p14:creationId xmlns:p14="http://schemas.microsoft.com/office/powerpoint/2010/main" val="3336221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84EAB7D7-3608-4730-B2E2-670834DF882C}" type="datetimeFigureOut">
              <a:rPr lang="en-US" smtClean="0"/>
              <a:t>7/8/2014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1B7BAC7-FE87-40F6-AA24-4F4685D1B022}"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269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968131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1735820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
        <p:nvSpPr>
          <p:cNvPr id="3" name="Picture Placeholder 2"/>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324205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41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757379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838439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670316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186092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272165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7/8/2014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dirty="0"/>
          </a:p>
        </p:txBody>
      </p:sp>
    </p:spTree>
    <p:extLst>
      <p:ext uri="{BB962C8B-B14F-4D97-AF65-F5344CB8AC3E}">
        <p14:creationId xmlns:p14="http://schemas.microsoft.com/office/powerpoint/2010/main" val="3962617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84EAB7D7-3608-4730-B2E2-670834DF882C}" type="datetimeFigureOut">
              <a:rPr lang="en-US" smtClean="0"/>
              <a:pPr/>
              <a:t>7/8/2014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1B7BAC7-FE87-40F6-AA24-4F4685D1B022}" type="slidenum">
              <a:rPr lang="en-US" smtClean="0"/>
              <a:t>‹#›</a:t>
            </a:fld>
            <a:endParaRPr lang="en-US" dirty="0"/>
          </a:p>
        </p:txBody>
      </p:sp>
    </p:spTree>
    <p:extLst>
      <p:ext uri="{BB962C8B-B14F-4D97-AF65-F5344CB8AC3E}">
        <p14:creationId xmlns:p14="http://schemas.microsoft.com/office/powerpoint/2010/main" val="350109760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1464" userDrawn="1">
          <p15:clr>
            <a:srgbClr val="F26B43"/>
          </p15:clr>
        </p15:guide>
        <p15:guide id="4" pos="7152" userDrawn="1">
          <p15:clr>
            <a:srgbClr val="F26B43"/>
          </p15:clr>
        </p15:guide>
        <p15:guide id="5" pos="984" userDrawn="1">
          <p15:clr>
            <a:srgbClr val="F26B43"/>
          </p15:clr>
        </p15:guide>
        <p15:guide id="6"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youtu.be/sMFh9QYFh2I"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2.WMF"/></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ehow.co.uk/about_6565776_cosmetology-ethics.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license.state.tx.us/index.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Copyrights@tea.state.tx.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epa.gov/region9/healthy-hair/salon.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youtu.be/4TxnHQUE0gc"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2794" y="556491"/>
            <a:ext cx="9144000" cy="2387600"/>
          </a:xfrm>
        </p:spPr>
        <p:txBody>
          <a:bodyPr/>
          <a:lstStyle/>
          <a:p>
            <a:r>
              <a:rPr lang="en-US" cap="none" dirty="0" smtClean="0">
                <a:solidFill>
                  <a:schemeClr val="tx1"/>
                </a:solidFill>
              </a:rPr>
              <a:t>Ethical Standards in Cosmetology II</a:t>
            </a:r>
            <a:endParaRPr lang="en-US" cap="none" dirty="0">
              <a:solidFill>
                <a:schemeClr val="tx1"/>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3586" y="4046576"/>
            <a:ext cx="2582415" cy="2153502"/>
          </a:xfrm>
          <a:prstGeom prst="rect">
            <a:avLst/>
          </a:prstGeom>
        </p:spPr>
      </p:pic>
    </p:spTree>
    <p:extLst>
      <p:ext uri="{BB962C8B-B14F-4D97-AF65-F5344CB8AC3E}">
        <p14:creationId xmlns:p14="http://schemas.microsoft.com/office/powerpoint/2010/main" val="92307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solidFill>
                  <a:schemeClr val="accent6"/>
                </a:solidFill>
              </a:rPr>
              <a:t>Code of Ethics</a:t>
            </a:r>
            <a:r>
              <a:rPr lang="en-US" dirty="0" smtClean="0"/>
              <a:t/>
            </a:r>
            <a:br>
              <a:rPr lang="en-US" dirty="0" smtClean="0"/>
            </a:br>
            <a:endParaRPr lang="en-US" dirty="0"/>
          </a:p>
        </p:txBody>
      </p:sp>
      <p:sp>
        <p:nvSpPr>
          <p:cNvPr id="5" name="Slide Number Placeholder 4"/>
          <p:cNvSpPr>
            <a:spLocks noGrp="1"/>
          </p:cNvSpPr>
          <p:nvPr>
            <p:ph type="sldNum" sz="quarter" idx="12"/>
          </p:nvPr>
        </p:nvSpPr>
        <p:spPr>
          <a:xfrm>
            <a:off x="10794707" y="6356349"/>
            <a:ext cx="551167" cy="377825"/>
          </a:xfrm>
          <a:prstGeom prst="rect">
            <a:avLst/>
          </a:prstGeom>
        </p:spPr>
        <p:txBody>
          <a:bodyPr/>
          <a:lstStyle/>
          <a:p>
            <a:fld id="{10E4A4DB-036F-4816-A98C-42C4167E83C5}" type="slidenum">
              <a:rPr lang="en-US" smtClean="0"/>
              <a:pPr/>
              <a:t>10</a:t>
            </a:fld>
            <a:endParaRPr lang="en-US" dirty="0"/>
          </a:p>
        </p:txBody>
      </p:sp>
      <p:sp>
        <p:nvSpPr>
          <p:cNvPr id="8" name="Rectangle 7"/>
          <p:cNvSpPr/>
          <p:nvPr/>
        </p:nvSpPr>
        <p:spPr>
          <a:xfrm>
            <a:off x="3001504" y="6532142"/>
            <a:ext cx="6094413" cy="246157"/>
          </a:xfrm>
          <a:prstGeom prst="rect">
            <a:avLst/>
          </a:prstGeom>
        </p:spPr>
        <p:txBody>
          <a:bodyPr>
            <a:spAutoFit/>
          </a:bodyPr>
          <a:lstStyle/>
          <a:p>
            <a:pPr algn="ctr"/>
            <a:r>
              <a:rPr lang="en-US" sz="1000" dirty="0">
                <a:latin typeface="Arial" pitchFamily="34" charset="0"/>
                <a:cs typeface="Arial" pitchFamily="34" charset="0"/>
              </a:rPr>
              <a:t>Copyright © Texas Education Agency, 2014.  All rights reserved.</a:t>
            </a:r>
          </a:p>
        </p:txBody>
      </p:sp>
      <p:graphicFrame>
        <p:nvGraphicFramePr>
          <p:cNvPr id="6" name="Diagram 5"/>
          <p:cNvGraphicFramePr/>
          <p:nvPr>
            <p:extLst/>
          </p:nvPr>
        </p:nvGraphicFramePr>
        <p:xfrm>
          <a:off x="2047570" y="1265726"/>
          <a:ext cx="8125883" cy="5417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5121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36702" y="2505307"/>
            <a:ext cx="9875838" cy="1355725"/>
          </a:xfrm>
        </p:spPr>
        <p:txBody>
          <a:bodyPr/>
          <a:lstStyle/>
          <a:p>
            <a:pPr algn="ctr"/>
            <a:r>
              <a:rPr lang="en-US" dirty="0" smtClean="0">
                <a:solidFill>
                  <a:schemeClr val="tx1"/>
                </a:solidFill>
              </a:rPr>
              <a:t>Decisions to Keep in Mind</a:t>
            </a:r>
            <a:endParaRPr lang="en-US" dirty="0">
              <a:solidFill>
                <a:schemeClr val="tx1"/>
              </a:solidFill>
            </a:endParaRPr>
          </a:p>
        </p:txBody>
      </p:sp>
    </p:spTree>
    <p:extLst>
      <p:ext uri="{BB962C8B-B14F-4D97-AF65-F5344CB8AC3E}">
        <p14:creationId xmlns:p14="http://schemas.microsoft.com/office/powerpoint/2010/main" val="2022414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chemeClr val="tx1"/>
                </a:solidFill>
              </a:rPr>
              <a:t>Services – Client Focused</a:t>
            </a:r>
            <a:endParaRPr lang="en-US" dirty="0">
              <a:solidFill>
                <a:schemeClr val="tx1"/>
              </a:solidFill>
            </a:endParaRPr>
          </a:p>
        </p:txBody>
      </p:sp>
      <p:sp>
        <p:nvSpPr>
          <p:cNvPr id="4" name="Content Placeholder 3"/>
          <p:cNvSpPr>
            <a:spLocks noGrp="1"/>
          </p:cNvSpPr>
          <p:nvPr>
            <p:ph sz="half" idx="1"/>
          </p:nvPr>
        </p:nvSpPr>
        <p:spPr/>
        <p:txBody>
          <a:bodyPr/>
          <a:lstStyle/>
          <a:p>
            <a:r>
              <a:rPr lang="en-US" dirty="0" smtClean="0">
                <a:solidFill>
                  <a:schemeClr val="tx1"/>
                </a:solidFill>
              </a:rPr>
              <a:t>Be </a:t>
            </a:r>
            <a:r>
              <a:rPr lang="en-US" dirty="0" smtClean="0">
                <a:solidFill>
                  <a:schemeClr val="tx1"/>
                </a:solidFill>
              </a:rPr>
              <a:t>honest in explaining the services you provide</a:t>
            </a:r>
          </a:p>
          <a:p>
            <a:r>
              <a:rPr lang="en-US" dirty="0" smtClean="0">
                <a:solidFill>
                  <a:schemeClr val="tx1"/>
                </a:solidFill>
              </a:rPr>
              <a:t>Do not attempt to provide a service which exceeds your skill or </a:t>
            </a:r>
            <a:r>
              <a:rPr lang="en-US" dirty="0" smtClean="0">
                <a:solidFill>
                  <a:schemeClr val="tx1"/>
                </a:solidFill>
              </a:rPr>
              <a:t>capability</a:t>
            </a:r>
          </a:p>
          <a:p>
            <a:r>
              <a:rPr lang="en-US" dirty="0">
                <a:solidFill>
                  <a:schemeClr val="tx1"/>
                </a:solidFill>
              </a:rPr>
              <a:t>Maintain </a:t>
            </a:r>
            <a:r>
              <a:rPr lang="en-US" dirty="0" smtClean="0">
                <a:solidFill>
                  <a:schemeClr val="tx1"/>
                </a:solidFill>
              </a:rPr>
              <a:t>confidentiality</a:t>
            </a:r>
            <a:endParaRPr lang="en-US" dirty="0" smtClean="0">
              <a:solidFill>
                <a:schemeClr val="tx1"/>
              </a:solidFill>
            </a:endParaRPr>
          </a:p>
          <a:p>
            <a:r>
              <a:rPr lang="en-US" dirty="0">
                <a:solidFill>
                  <a:schemeClr val="tx1"/>
                </a:solidFill>
              </a:rPr>
              <a:t>Make your clients' satisfaction and health a priority </a:t>
            </a:r>
          </a:p>
          <a:p>
            <a:r>
              <a:rPr lang="en-US" dirty="0" smtClean="0">
                <a:solidFill>
                  <a:schemeClr val="tx1"/>
                </a:solidFill>
              </a:rPr>
              <a:t>Provide </a:t>
            </a:r>
            <a:r>
              <a:rPr lang="en-US" dirty="0">
                <a:solidFill>
                  <a:schemeClr val="tx1"/>
                </a:solidFill>
              </a:rPr>
              <a:t>quality care for clients</a:t>
            </a:r>
          </a:p>
          <a:p>
            <a:pPr marL="45720" indent="0">
              <a:buNone/>
            </a:pPr>
            <a:endParaRPr lang="en-US" dirty="0">
              <a:solidFill>
                <a:schemeClr val="tx1"/>
              </a:solidFill>
            </a:endParaRPr>
          </a:p>
          <a:p>
            <a:endParaRPr lang="en-US" dirty="0">
              <a:solidFill>
                <a:schemeClr val="tx1"/>
              </a:solidFill>
            </a:endParaRPr>
          </a:p>
          <a:p>
            <a:endParaRPr lang="en-US" dirty="0"/>
          </a:p>
        </p:txBody>
      </p:sp>
      <p:pic>
        <p:nvPicPr>
          <p:cNvPr id="7" name="Content Placeholder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950850" y="1965960"/>
            <a:ext cx="3432144" cy="3567167"/>
          </a:xfrm>
        </p:spPr>
      </p:pic>
      <p:sp>
        <p:nvSpPr>
          <p:cNvPr id="2" name="Footer Placeholder 1"/>
          <p:cNvSpPr>
            <a:spLocks noGrp="1"/>
          </p:cNvSpPr>
          <p:nvPr>
            <p:ph type="ftr" sz="quarter" idx="11"/>
          </p:nvPr>
        </p:nvSpPr>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420671" y="6411914"/>
            <a:ext cx="541175" cy="446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12</a:t>
            </a:fld>
            <a:endParaRPr lang="en-US" dirty="0"/>
          </a:p>
        </p:txBody>
      </p:sp>
    </p:spTree>
    <p:extLst>
      <p:ext uri="{BB962C8B-B14F-4D97-AF65-F5344CB8AC3E}">
        <p14:creationId xmlns:p14="http://schemas.microsoft.com/office/powerpoint/2010/main" val="2590382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chemeClr val="tx1"/>
                </a:solidFill>
              </a:rPr>
              <a:t>Professionalism – </a:t>
            </a:r>
            <a:r>
              <a:rPr lang="en-US" dirty="0" smtClean="0">
                <a:solidFill>
                  <a:schemeClr val="tx1"/>
                </a:solidFill>
              </a:rPr>
              <a:t>Self-Focused</a:t>
            </a:r>
            <a:endParaRPr lang="en-US" dirty="0">
              <a:solidFill>
                <a:schemeClr val="tx1"/>
              </a:solidFill>
            </a:endParaRPr>
          </a:p>
        </p:txBody>
      </p:sp>
      <p:sp>
        <p:nvSpPr>
          <p:cNvPr id="4" name="Content Placeholder 3"/>
          <p:cNvSpPr>
            <a:spLocks noGrp="1"/>
          </p:cNvSpPr>
          <p:nvPr>
            <p:ph sz="half" idx="1"/>
          </p:nvPr>
        </p:nvSpPr>
        <p:spPr/>
        <p:txBody>
          <a:bodyPr/>
          <a:lstStyle/>
          <a:p>
            <a:r>
              <a:rPr lang="en-US" dirty="0" smtClean="0">
                <a:solidFill>
                  <a:schemeClr val="tx1"/>
                </a:solidFill>
              </a:rPr>
              <a:t>Continue to grow in skills and techniques</a:t>
            </a:r>
          </a:p>
          <a:p>
            <a:r>
              <a:rPr lang="en-US" dirty="0" smtClean="0">
                <a:solidFill>
                  <a:schemeClr val="tx1"/>
                </a:solidFill>
              </a:rPr>
              <a:t>Abide by all professional requirements and regulations</a:t>
            </a:r>
          </a:p>
          <a:p>
            <a:r>
              <a:rPr lang="en-US" dirty="0" smtClean="0">
                <a:solidFill>
                  <a:schemeClr val="tx1"/>
                </a:solidFill>
              </a:rPr>
              <a:t>Be honest concerning the services you provide</a:t>
            </a:r>
          </a:p>
          <a:p>
            <a:r>
              <a:rPr lang="en-US" dirty="0" smtClean="0">
                <a:solidFill>
                  <a:schemeClr val="tx1"/>
                </a:solidFill>
              </a:rPr>
              <a:t>Be professional and supportive</a:t>
            </a:r>
          </a:p>
          <a:p>
            <a:r>
              <a:rPr lang="en-US" dirty="0">
                <a:solidFill>
                  <a:schemeClr val="tx1"/>
                </a:solidFill>
              </a:rPr>
              <a:t>Remember that your behavior reflects on your profession</a:t>
            </a:r>
            <a:endParaRPr lang="en-US" dirty="0"/>
          </a:p>
        </p:txBody>
      </p:sp>
      <p:sp>
        <p:nvSpPr>
          <p:cNvPr id="2" name="Footer Placeholder 1"/>
          <p:cNvSpPr>
            <a:spLocks noGrp="1"/>
          </p:cNvSpPr>
          <p:nvPr>
            <p:ph type="ftr" sz="quarter" idx="11"/>
          </p:nvPr>
        </p:nvSpPr>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420671" y="6411914"/>
            <a:ext cx="541175" cy="446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13</a:t>
            </a:fld>
            <a:endParaRPr lang="en-US" dirty="0"/>
          </a:p>
        </p:txBody>
      </p:sp>
      <p:pic>
        <p:nvPicPr>
          <p:cNvPr id="8" name="Content Placeholder 7"/>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7347684" y="2109029"/>
            <a:ext cx="3670835" cy="3516353"/>
          </a:xfrm>
        </p:spPr>
      </p:pic>
    </p:spTree>
    <p:extLst>
      <p:ext uri="{BB962C8B-B14F-4D97-AF65-F5344CB8AC3E}">
        <p14:creationId xmlns:p14="http://schemas.microsoft.com/office/powerpoint/2010/main" val="1073822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chemeClr val="tx1"/>
                </a:solidFill>
              </a:rPr>
              <a:t>Professionalism</a:t>
            </a:r>
            <a:endParaRPr lang="en-US" dirty="0">
              <a:solidFill>
                <a:schemeClr val="tx1"/>
              </a:solidFill>
            </a:endParaRPr>
          </a:p>
        </p:txBody>
      </p:sp>
      <p:sp>
        <p:nvSpPr>
          <p:cNvPr id="4" name="Content Placeholder 3"/>
          <p:cNvSpPr>
            <a:spLocks noGrp="1"/>
          </p:cNvSpPr>
          <p:nvPr>
            <p:ph sz="half"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hlinkClick r:id="rId3"/>
              </a:rPr>
              <a:t>Soft Skills - Teamwork</a:t>
            </a:r>
            <a:r>
              <a:rPr lang="en-US" dirty="0" smtClean="0"/>
              <a:t> </a:t>
            </a:r>
            <a:endParaRPr lang="en-US" dirty="0"/>
          </a:p>
          <a:p>
            <a:pPr marL="0" indent="0" algn="ctr">
              <a:buNone/>
            </a:pPr>
            <a:r>
              <a:rPr lang="en-US" dirty="0">
                <a:solidFill>
                  <a:schemeClr val="tx1"/>
                </a:solidFill>
              </a:rPr>
              <a:t>(click on link)</a:t>
            </a:r>
          </a:p>
          <a:p>
            <a:endParaRPr lang="en-US" dirty="0">
              <a:solidFill>
                <a:schemeClr val="tx1"/>
              </a:solidFill>
            </a:endParaRPr>
          </a:p>
        </p:txBody>
      </p:sp>
      <p:pic>
        <p:nvPicPr>
          <p:cNvPr id="6" name="Content Placeholder 5"/>
          <p:cNvPicPr>
            <a:picLocks noGrp="1" noChangeAspect="1"/>
          </p:cNvPicPr>
          <p:nvPr>
            <p:ph sz="half" idx="2"/>
          </p:nvPr>
        </p:nvPicPr>
        <p:blipFill>
          <a:blip r:embed="rId4" cstate="print">
            <a:extLst>
              <a:ext uri="{28A0092B-C50C-407E-A947-70E740481C1C}">
                <a14:useLocalDpi xmlns:a14="http://schemas.microsoft.com/office/drawing/2010/main" val="0"/>
              </a:ext>
            </a:extLst>
          </a:blip>
          <a:stretch>
            <a:fillRect/>
          </a:stretch>
        </p:blipFill>
        <p:spPr>
          <a:xfrm>
            <a:off x="7377277" y="2097741"/>
            <a:ext cx="3608971" cy="3681486"/>
          </a:xfrm>
        </p:spPr>
      </p:pic>
      <p:sp>
        <p:nvSpPr>
          <p:cNvPr id="2" name="Footer Placeholder 1"/>
          <p:cNvSpPr>
            <a:spLocks noGrp="1"/>
          </p:cNvSpPr>
          <p:nvPr>
            <p:ph type="ftr" sz="quarter" idx="11"/>
          </p:nvPr>
        </p:nvSpPr>
        <p:spPr>
          <a:xfrm>
            <a:off x="4410635" y="6356350"/>
            <a:ext cx="4155142" cy="365125"/>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574967" y="6356350"/>
            <a:ext cx="473674" cy="365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14</a:t>
            </a:fld>
            <a:endParaRPr lang="en-US" dirty="0"/>
          </a:p>
        </p:txBody>
      </p:sp>
    </p:spTree>
    <p:extLst>
      <p:ext uri="{BB962C8B-B14F-4D97-AF65-F5344CB8AC3E}">
        <p14:creationId xmlns:p14="http://schemas.microsoft.com/office/powerpoint/2010/main" val="2041869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spcBef>
                <a:spcPct val="20000"/>
              </a:spcBef>
            </a:pPr>
            <a:r>
              <a:rPr lang="da-DK" dirty="0">
                <a:solidFill>
                  <a:schemeClr val="tx1"/>
                </a:solidFill>
              </a:rPr>
              <a:t>Human Relations Soft Skills/Transferable Skills</a:t>
            </a:r>
          </a:p>
        </p:txBody>
      </p:sp>
      <p:pic>
        <p:nvPicPr>
          <p:cNvPr id="3" name="Content Placeholder 2"/>
          <p:cNvPicPr>
            <a:picLocks noGrp="1" noChangeAspect="1"/>
          </p:cNvPicPr>
          <p:nvPr>
            <p:ph idx="1"/>
          </p:nvPr>
        </p:nvPicPr>
        <p:blipFill rotWithShape="1">
          <a:blip r:embed="rId3"/>
          <a:srcRect l="11906" t="35303" r="11993" b="14943"/>
          <a:stretch/>
        </p:blipFill>
        <p:spPr>
          <a:xfrm>
            <a:off x="1387883" y="1882588"/>
            <a:ext cx="9800069" cy="4289612"/>
          </a:xfrm>
          <a:prstGeom prst="rect">
            <a:avLst/>
          </a:prstGeom>
          <a:ln w="9525">
            <a:solidFill>
              <a:schemeClr val="tx1"/>
            </a:solidFill>
          </a:ln>
        </p:spPr>
      </p:pic>
      <p:sp>
        <p:nvSpPr>
          <p:cNvPr id="6" name="Footer Placeholder 1"/>
          <p:cNvSpPr>
            <a:spLocks noGrp="1"/>
          </p:cNvSpPr>
          <p:nvPr>
            <p:ph type="ftr" sz="quarter" idx="11"/>
          </p:nvPr>
        </p:nvSpPr>
        <p:spPr>
          <a:xfrm>
            <a:off x="3630707" y="6333565"/>
            <a:ext cx="4948518" cy="387910"/>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11360205" y="6311900"/>
            <a:ext cx="399468" cy="369332"/>
          </a:xfrm>
          <a:prstGeom prst="rect">
            <a:avLst/>
          </a:prstGeom>
        </p:spPr>
        <p:txBody>
          <a:bodyPr wrap="none">
            <a:spAutoFit/>
          </a:bodyPr>
          <a:lstStyle/>
          <a:p>
            <a:r>
              <a:rPr lang="en-US" dirty="0" smtClean="0"/>
              <a:t>15</a:t>
            </a:r>
            <a:endParaRPr lang="en-US" dirty="0"/>
          </a:p>
        </p:txBody>
      </p:sp>
    </p:spTree>
    <p:extLst>
      <p:ext uri="{BB962C8B-B14F-4D97-AF65-F5344CB8AC3E}">
        <p14:creationId xmlns:p14="http://schemas.microsoft.com/office/powerpoint/2010/main" val="995953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eaLnBrk="0" hangingPunct="0">
              <a:lnSpc>
                <a:spcPct val="95000"/>
              </a:lnSpc>
            </a:pPr>
            <a:r>
              <a:rPr lang="en-US" dirty="0">
                <a:solidFill>
                  <a:srgbClr val="171717"/>
                </a:solidFill>
              </a:rPr>
              <a:t>Work Ethic Qualities</a:t>
            </a: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3456016163"/>
              </p:ext>
            </p:extLst>
          </p:nvPr>
        </p:nvGraphicFramePr>
        <p:xfrm>
          <a:off x="1143000" y="196761"/>
          <a:ext cx="10233866" cy="5650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1"/>
          <p:cNvSpPr>
            <a:spLocks noGrp="1"/>
          </p:cNvSpPr>
          <p:nvPr>
            <p:ph type="ftr" sz="quarter" idx="11"/>
          </p:nvPr>
        </p:nvSpPr>
        <p:spPr>
          <a:xfrm>
            <a:off x="4149323" y="6352142"/>
            <a:ext cx="3862874" cy="227369"/>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11615644" y="6352142"/>
            <a:ext cx="410690" cy="369332"/>
          </a:xfrm>
          <a:prstGeom prst="rect">
            <a:avLst/>
          </a:prstGeom>
        </p:spPr>
        <p:txBody>
          <a:bodyPr wrap="none">
            <a:spAutoFit/>
          </a:bodyPr>
          <a:lstStyle/>
          <a:p>
            <a:r>
              <a:rPr lang="en-US" dirty="0" smtClean="0"/>
              <a:t>16</a:t>
            </a:r>
            <a:endParaRPr lang="en-US" dirty="0"/>
          </a:p>
        </p:txBody>
      </p:sp>
      <p:pic>
        <p:nvPicPr>
          <p:cNvPr id="8" name="Picture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58488" y="4010672"/>
            <a:ext cx="1388974" cy="1837030"/>
          </a:xfrm>
          <a:prstGeom prst="rect">
            <a:avLst/>
          </a:prstGeom>
        </p:spPr>
      </p:pic>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381419" y="4021645"/>
            <a:ext cx="1323137" cy="1826057"/>
          </a:xfrm>
          <a:prstGeom prst="rect">
            <a:avLst/>
          </a:prstGeom>
        </p:spPr>
      </p:pic>
    </p:spTree>
    <p:extLst>
      <p:ext uri="{BB962C8B-B14F-4D97-AF65-F5344CB8AC3E}">
        <p14:creationId xmlns:p14="http://schemas.microsoft.com/office/powerpoint/2010/main" val="1657965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eaLnBrk="0" hangingPunct="0">
              <a:lnSpc>
                <a:spcPct val="95000"/>
              </a:lnSpc>
            </a:pPr>
            <a:r>
              <a:rPr lang="en-US" dirty="0">
                <a:solidFill>
                  <a:schemeClr val="tx1"/>
                </a:solidFill>
              </a:rPr>
              <a:t>Questions to Keep in Mind</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552739136"/>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ooter Placeholder 1"/>
          <p:cNvSpPr>
            <a:spLocks noGrp="1"/>
          </p:cNvSpPr>
          <p:nvPr>
            <p:ph type="ftr" sz="quarter" idx="11"/>
          </p:nvPr>
        </p:nvSpPr>
        <p:spPr>
          <a:xfrm>
            <a:off x="3257551" y="6272214"/>
            <a:ext cx="5757862" cy="449262"/>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11615644" y="6352142"/>
            <a:ext cx="407484" cy="369332"/>
          </a:xfrm>
          <a:prstGeom prst="rect">
            <a:avLst/>
          </a:prstGeom>
        </p:spPr>
        <p:txBody>
          <a:bodyPr wrap="none">
            <a:spAutoFit/>
          </a:bodyPr>
          <a:lstStyle/>
          <a:p>
            <a:r>
              <a:rPr lang="en-US" dirty="0" smtClean="0"/>
              <a:t>18</a:t>
            </a:r>
            <a:endParaRPr lang="en-US" dirty="0"/>
          </a:p>
        </p:txBody>
      </p:sp>
    </p:spTree>
    <p:extLst>
      <p:ext uri="{BB962C8B-B14F-4D97-AF65-F5344CB8AC3E}">
        <p14:creationId xmlns:p14="http://schemas.microsoft.com/office/powerpoint/2010/main" val="1153502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bwMode="auto">
          <a:xfrm>
            <a:off x="2178424" y="495348"/>
            <a:ext cx="8032376" cy="4603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dirty="0" smtClean="0">
                <a:solidFill>
                  <a:schemeClr val="tx1"/>
                </a:solidFill>
              </a:rPr>
              <a:t>Questions?</a:t>
            </a: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4517138" y="1855694"/>
            <a:ext cx="3443521" cy="344352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a:xfrm>
            <a:off x="3641912" y="6199187"/>
            <a:ext cx="5105400" cy="476250"/>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627225" y="6437312"/>
            <a:ext cx="5647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18</a:t>
            </a:fld>
            <a:endParaRPr lang="en-US" dirty="0"/>
          </a:p>
        </p:txBody>
      </p:sp>
    </p:spTree>
    <p:extLst>
      <p:ext uri="{BB962C8B-B14F-4D97-AF65-F5344CB8AC3E}">
        <p14:creationId xmlns:p14="http://schemas.microsoft.com/office/powerpoint/2010/main" val="459078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bwMode="auto">
          <a:xfrm>
            <a:off x="2209381" y="570473"/>
            <a:ext cx="8032376" cy="4603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dirty="0" smtClean="0">
                <a:solidFill>
                  <a:schemeClr val="tx1"/>
                </a:solidFill>
              </a:rPr>
              <a:t>References and Resources</a:t>
            </a:r>
          </a:p>
        </p:txBody>
      </p:sp>
      <p:sp>
        <p:nvSpPr>
          <p:cNvPr id="4" name="Content Placeholder 3"/>
          <p:cNvSpPr>
            <a:spLocks noGrp="1"/>
          </p:cNvSpPr>
          <p:nvPr>
            <p:ph idx="1"/>
          </p:nvPr>
        </p:nvSpPr>
        <p:spPr>
          <a:xfrm>
            <a:off x="892098" y="1549400"/>
            <a:ext cx="10461702" cy="4627563"/>
          </a:xfrm>
        </p:spPr>
        <p:txBody>
          <a:bodyPr>
            <a:normAutofit fontScale="92500" lnSpcReduction="10000"/>
          </a:bodyPr>
          <a:lstStyle/>
          <a:p>
            <a:pPr marL="0" indent="0" fontAlgn="base">
              <a:buNone/>
            </a:pPr>
            <a:r>
              <a:rPr lang="en-US" dirty="0">
                <a:solidFill>
                  <a:schemeClr val="tx1"/>
                </a:solidFill>
              </a:rPr>
              <a:t>Images:</a:t>
            </a:r>
          </a:p>
          <a:p>
            <a:pPr marL="0" indent="0" fontAlgn="base">
              <a:buNone/>
            </a:pPr>
            <a:r>
              <a:rPr lang="en-US" dirty="0">
                <a:solidFill>
                  <a:schemeClr val="tx1"/>
                </a:solidFill>
              </a:rPr>
              <a:t>Microsoft Clip Art: Used with permission from </a:t>
            </a:r>
            <a:r>
              <a:rPr lang="en-US" dirty="0" smtClean="0">
                <a:solidFill>
                  <a:schemeClr val="tx1"/>
                </a:solidFill>
              </a:rPr>
              <a:t>Microsoft.</a:t>
            </a:r>
            <a:endParaRPr lang="en-US" dirty="0">
              <a:solidFill>
                <a:schemeClr val="tx1"/>
              </a:solidFill>
            </a:endParaRPr>
          </a:p>
          <a:p>
            <a:pPr marL="0" indent="0" fontAlgn="base">
              <a:buNone/>
            </a:pPr>
            <a:r>
              <a:rPr lang="en-US" dirty="0" smtClean="0">
                <a:solidFill>
                  <a:schemeClr val="tx1"/>
                </a:solidFill>
              </a:rPr>
              <a:t>Textbook:</a:t>
            </a:r>
            <a:endParaRPr lang="en-US" dirty="0">
              <a:solidFill>
                <a:schemeClr val="tx1"/>
              </a:solidFill>
            </a:endParaRPr>
          </a:p>
          <a:p>
            <a:pPr marL="0" indent="0" fontAlgn="base">
              <a:buNone/>
            </a:pPr>
            <a:r>
              <a:rPr lang="en-US" dirty="0">
                <a:solidFill>
                  <a:schemeClr val="tx1"/>
                </a:solidFill>
              </a:rPr>
              <a:t>Frangle, C.M. (2012). </a:t>
            </a:r>
            <a:r>
              <a:rPr lang="en-US" i="1" dirty="0">
                <a:solidFill>
                  <a:schemeClr val="tx1"/>
                </a:solidFill>
              </a:rPr>
              <a:t>Milady standard cosmetology</a:t>
            </a:r>
            <a:r>
              <a:rPr lang="en-US" dirty="0">
                <a:solidFill>
                  <a:schemeClr val="tx1"/>
                </a:solidFill>
              </a:rPr>
              <a:t>. Clifton Park, NY: Cengage Learning</a:t>
            </a:r>
            <a:r>
              <a:rPr lang="en-US" dirty="0" smtClean="0">
                <a:solidFill>
                  <a:schemeClr val="tx1"/>
                </a:solidFill>
              </a:rPr>
              <a:t>.</a:t>
            </a:r>
          </a:p>
          <a:p>
            <a:pPr marL="0" indent="0" fontAlgn="base">
              <a:buNone/>
            </a:pPr>
            <a:r>
              <a:rPr lang="en-US" dirty="0" smtClean="0">
                <a:solidFill>
                  <a:schemeClr val="tx1"/>
                </a:solidFill>
              </a:rPr>
              <a:t>Websites</a:t>
            </a:r>
            <a:r>
              <a:rPr lang="en-US" dirty="0">
                <a:solidFill>
                  <a:schemeClr val="tx1"/>
                </a:solidFill>
              </a:rPr>
              <a:t>:</a:t>
            </a:r>
          </a:p>
          <a:p>
            <a:pPr marL="0" indent="0" fontAlgn="base">
              <a:buNone/>
            </a:pPr>
            <a:r>
              <a:rPr lang="en-US" dirty="0">
                <a:solidFill>
                  <a:schemeClr val="tx1"/>
                </a:solidFill>
              </a:rPr>
              <a:t>Cosmetology and Ethics</a:t>
            </a:r>
            <a:br>
              <a:rPr lang="en-US" dirty="0">
                <a:solidFill>
                  <a:schemeClr val="tx1"/>
                </a:solidFill>
              </a:rPr>
            </a:br>
            <a:r>
              <a:rPr lang="en-US" dirty="0">
                <a:solidFill>
                  <a:schemeClr val="tx1"/>
                </a:solidFill>
              </a:rPr>
              <a:t>Code of ethics and responsibilities.</a:t>
            </a:r>
            <a:br>
              <a:rPr lang="en-US" dirty="0">
                <a:solidFill>
                  <a:schemeClr val="tx1"/>
                </a:solidFill>
              </a:rPr>
            </a:br>
            <a:r>
              <a:rPr lang="en-US" dirty="0">
                <a:solidFill>
                  <a:schemeClr val="tx1"/>
                </a:solidFill>
                <a:hlinkClick r:id="rId3"/>
              </a:rPr>
              <a:t>http://</a:t>
            </a:r>
            <a:r>
              <a:rPr lang="en-US" dirty="0" smtClean="0">
                <a:solidFill>
                  <a:schemeClr val="tx1"/>
                </a:solidFill>
                <a:hlinkClick r:id="rId3"/>
              </a:rPr>
              <a:t>www.ehow.co.uk/about_6565776_cosmetology-ethics.html</a:t>
            </a:r>
            <a:endParaRPr lang="en-US" dirty="0" smtClean="0">
              <a:solidFill>
                <a:schemeClr val="tx1"/>
              </a:solidFill>
            </a:endParaRPr>
          </a:p>
          <a:p>
            <a:pPr marL="0" indent="0" fontAlgn="base">
              <a:buNone/>
            </a:pPr>
            <a:endParaRPr lang="en-US" dirty="0">
              <a:solidFill>
                <a:schemeClr val="tx1"/>
              </a:solidFill>
            </a:endParaRPr>
          </a:p>
          <a:p>
            <a:pPr marL="0" indent="0" fontAlgn="base">
              <a:buNone/>
            </a:pPr>
            <a:r>
              <a:rPr lang="en-US" dirty="0">
                <a:solidFill>
                  <a:schemeClr val="tx1"/>
                </a:solidFill>
              </a:rPr>
              <a:t>Texas Department of Licensing and Regulations</a:t>
            </a:r>
            <a:br>
              <a:rPr lang="en-US" dirty="0">
                <a:solidFill>
                  <a:schemeClr val="tx1"/>
                </a:solidFill>
              </a:rPr>
            </a:br>
            <a:r>
              <a:rPr lang="en-US" dirty="0">
                <a:solidFill>
                  <a:schemeClr val="tx1"/>
                </a:solidFill>
              </a:rPr>
              <a:t>This department is responsible for the regulation of 26 occupations and industries.</a:t>
            </a:r>
            <a:br>
              <a:rPr lang="en-US" dirty="0">
                <a:solidFill>
                  <a:schemeClr val="tx1"/>
                </a:solidFill>
              </a:rPr>
            </a:br>
            <a:r>
              <a:rPr lang="en-US" dirty="0">
                <a:solidFill>
                  <a:schemeClr val="tx1"/>
                </a:solidFill>
                <a:hlinkClick r:id="rId4"/>
              </a:rPr>
              <a:t>http://www.license.state.tx.us/index.htm</a:t>
            </a:r>
            <a:endParaRPr lang="en-US" dirty="0">
              <a:solidFill>
                <a:schemeClr val="tx1"/>
              </a:solidFill>
            </a:endParaRPr>
          </a:p>
          <a:p>
            <a:pPr marL="0" indent="0">
              <a:buNone/>
            </a:pPr>
            <a:endParaRPr lang="en-US" dirty="0"/>
          </a:p>
        </p:txBody>
      </p:sp>
      <p:sp>
        <p:nvSpPr>
          <p:cNvPr id="2" name="Footer Placeholder 1"/>
          <p:cNvSpPr>
            <a:spLocks noGrp="1"/>
          </p:cNvSpPr>
          <p:nvPr>
            <p:ph type="ftr" sz="quarter" idx="11"/>
          </p:nvPr>
        </p:nvSpPr>
        <p:spPr>
          <a:xfrm>
            <a:off x="3498695" y="6269346"/>
            <a:ext cx="5105400" cy="476250"/>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551024" y="6437312"/>
            <a:ext cx="52443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19</a:t>
            </a:fld>
            <a:endParaRPr lang="en-US" dirty="0"/>
          </a:p>
        </p:txBody>
      </p:sp>
    </p:spTree>
    <p:extLst>
      <p:ext uri="{BB962C8B-B14F-4D97-AF65-F5344CB8AC3E}">
        <p14:creationId xmlns:p14="http://schemas.microsoft.com/office/powerpoint/2010/main" val="3970670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bwMode="auto">
          <a:xfrm>
            <a:off x="1977702" y="484033"/>
            <a:ext cx="8032376" cy="4603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dirty="0" smtClean="0">
                <a:solidFill>
                  <a:schemeClr val="tx1"/>
                </a:solidFill>
              </a:rPr>
              <a:t>Copyright</a:t>
            </a:r>
          </a:p>
        </p:txBody>
      </p:sp>
      <p:sp>
        <p:nvSpPr>
          <p:cNvPr id="3074" name="Content Placeholder 2"/>
          <p:cNvSpPr>
            <a:spLocks noGrp="1"/>
          </p:cNvSpPr>
          <p:nvPr>
            <p:ph idx="1"/>
          </p:nvPr>
        </p:nvSpPr>
        <p:spPr bwMode="auto">
          <a:xfrm>
            <a:off x="691376" y="1066800"/>
            <a:ext cx="9584512" cy="4876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rmAutofit fontScale="77500" lnSpcReduction="20000"/>
          </a:bodyPr>
          <a:lstStyle/>
          <a:p>
            <a:pPr marL="274320" indent="-274320">
              <a:lnSpc>
                <a:spcPct val="120000"/>
              </a:lnSpc>
              <a:spcBef>
                <a:spcPts val="600"/>
              </a:spcBef>
              <a:spcAft>
                <a:spcPts val="600"/>
              </a:spcAft>
              <a:buClr>
                <a:srgbClr val="0F6FC6"/>
              </a:buClr>
              <a:buSzPct val="85000"/>
              <a:buNone/>
              <a:defRPr/>
            </a:pPr>
            <a:r>
              <a:rPr lang="en-US" sz="1700" b="1" dirty="0">
                <a:solidFill>
                  <a:srgbClr val="009DD9">
                    <a:lumMod val="10000"/>
                  </a:srgbClr>
                </a:solidFill>
                <a:latin typeface="Franklin Gothic Book"/>
              </a:rPr>
              <a:t>Copyright and Terms of </a:t>
            </a:r>
            <a:r>
              <a:rPr lang="en-US" sz="1700" b="1" dirty="0" smtClean="0">
                <a:solidFill>
                  <a:srgbClr val="009DD9">
                    <a:lumMod val="10000"/>
                  </a:srgbClr>
                </a:solidFill>
                <a:latin typeface="Franklin Gothic Book"/>
              </a:rPr>
              <a:t>Service</a:t>
            </a:r>
            <a:endParaRPr lang="en-US" sz="1700" dirty="0">
              <a:solidFill>
                <a:srgbClr val="009DD9">
                  <a:lumMod val="10000"/>
                </a:srgbClr>
              </a:solidFill>
              <a:latin typeface="Franklin Gothic Book"/>
            </a:endParaRPr>
          </a:p>
          <a:p>
            <a:pPr marL="0" indent="0">
              <a:lnSpc>
                <a:spcPct val="120000"/>
              </a:lnSpc>
              <a:spcBef>
                <a:spcPts val="600"/>
              </a:spcBef>
              <a:spcAft>
                <a:spcPts val="600"/>
              </a:spcAft>
              <a:buClr>
                <a:srgbClr val="0F6FC6"/>
              </a:buClr>
              <a:buSzPct val="85000"/>
              <a:buNone/>
              <a:defRPr/>
            </a:pPr>
            <a:r>
              <a:rPr lang="en-US" sz="1700" dirty="0">
                <a:solidFill>
                  <a:srgbClr val="009DD9">
                    <a:lumMod val="10000"/>
                  </a:srgbClr>
                </a:solidFill>
                <a:latin typeface="Franklin Gothic Book"/>
              </a:rPr>
              <a:t>Copyright © Texas Education Agency, </a:t>
            </a:r>
            <a:r>
              <a:rPr lang="en-US" sz="1700" dirty="0" smtClean="0">
                <a:solidFill>
                  <a:srgbClr val="009DD9">
                    <a:lumMod val="10000"/>
                  </a:srgbClr>
                </a:solidFill>
                <a:latin typeface="Franklin Gothic Book"/>
              </a:rPr>
              <a:t>2014. </a:t>
            </a:r>
            <a:r>
              <a:rPr lang="en-US" sz="1700" dirty="0">
                <a:solidFill>
                  <a:srgbClr val="009DD9">
                    <a:lumMod val="10000"/>
                  </a:srgbClr>
                </a:solidFill>
                <a:latin typeface="Franklin Gothic Book"/>
              </a:rPr>
              <a:t>These materials are copyrighted © and trademarked ™ as the property of the Texas Education Agency (TEA) and may not be reproduced without the express written permission of TEA, except under the following conditions</a:t>
            </a:r>
            <a:r>
              <a:rPr lang="en-US" sz="1700" dirty="0" smtClean="0">
                <a:solidFill>
                  <a:srgbClr val="009DD9">
                    <a:lumMod val="10000"/>
                  </a:srgbClr>
                </a:solidFill>
                <a:latin typeface="Franklin Gothic Book"/>
              </a:rPr>
              <a:t>:</a:t>
            </a:r>
            <a:endParaRPr lang="en-US" sz="1700" dirty="0">
              <a:solidFill>
                <a:srgbClr val="009DD9">
                  <a:lumMod val="10000"/>
                </a:srgbClr>
              </a:solidFill>
              <a:latin typeface="Franklin Gothic Book"/>
            </a:endParaRPr>
          </a:p>
          <a:p>
            <a:pPr marL="227013" indent="-227013">
              <a:lnSpc>
                <a:spcPct val="120000"/>
              </a:lnSpc>
              <a:spcBef>
                <a:spcPts val="600"/>
              </a:spcBef>
              <a:spcAft>
                <a:spcPts val="600"/>
              </a:spcAft>
              <a:buClr>
                <a:srgbClr val="0F6FC6"/>
              </a:buClr>
              <a:buSzPct val="85000"/>
              <a:buNone/>
              <a:defRPr/>
            </a:pPr>
            <a:r>
              <a:rPr lang="en-US" sz="1700" dirty="0">
                <a:solidFill>
                  <a:srgbClr val="009DD9">
                    <a:lumMod val="10000"/>
                  </a:srgbClr>
                </a:solidFill>
                <a:latin typeface="Franklin Gothic Book"/>
              </a:rPr>
              <a:t>1)  Texas public school districts, charter schools, and Education Service Centers may reproduce and use copies of the Materials and Related Materials for the districts’ and schools’ educational use without obtaining permission from TEA.</a:t>
            </a:r>
          </a:p>
          <a:p>
            <a:pPr marL="227013" indent="-227013">
              <a:lnSpc>
                <a:spcPct val="120000"/>
              </a:lnSpc>
              <a:spcBef>
                <a:spcPts val="600"/>
              </a:spcBef>
              <a:spcAft>
                <a:spcPts val="600"/>
              </a:spcAft>
              <a:buClr>
                <a:srgbClr val="0F6FC6"/>
              </a:buClr>
              <a:buSzPct val="85000"/>
              <a:buNone/>
              <a:defRPr/>
            </a:pPr>
            <a:r>
              <a:rPr lang="en-US" sz="1700" dirty="0">
                <a:solidFill>
                  <a:srgbClr val="009DD9">
                    <a:lumMod val="10000"/>
                  </a:srgbClr>
                </a:solidFill>
                <a:latin typeface="Franklin Gothic Book"/>
              </a:rPr>
              <a:t>2)  Residents of the state of Texas may reproduce and use copies of the Materials and Related Materials for individual personal use only, without obtaining written permission of TEA.</a:t>
            </a:r>
          </a:p>
          <a:p>
            <a:pPr marL="227013" indent="-227013">
              <a:lnSpc>
                <a:spcPct val="120000"/>
              </a:lnSpc>
              <a:spcBef>
                <a:spcPts val="600"/>
              </a:spcBef>
              <a:spcAft>
                <a:spcPts val="600"/>
              </a:spcAft>
              <a:buClr>
                <a:srgbClr val="0F6FC6"/>
              </a:buClr>
              <a:buSzPct val="85000"/>
              <a:buNone/>
              <a:defRPr/>
            </a:pPr>
            <a:r>
              <a:rPr lang="en-US" sz="1700" dirty="0">
                <a:solidFill>
                  <a:srgbClr val="009DD9">
                    <a:lumMod val="10000"/>
                  </a:srgbClr>
                </a:solidFill>
                <a:latin typeface="Franklin Gothic Book"/>
              </a:rPr>
              <a:t>3)  Any portion reproduced must be reproduced in its entirety and remain unedited, unaltered and unchanged in any way.</a:t>
            </a:r>
          </a:p>
          <a:p>
            <a:pPr marL="227013" indent="-227013">
              <a:lnSpc>
                <a:spcPct val="120000"/>
              </a:lnSpc>
              <a:spcBef>
                <a:spcPts val="600"/>
              </a:spcBef>
              <a:spcAft>
                <a:spcPts val="600"/>
              </a:spcAft>
              <a:buClr>
                <a:srgbClr val="0F6FC6"/>
              </a:buClr>
              <a:buSzPct val="85000"/>
              <a:buNone/>
              <a:defRPr/>
            </a:pPr>
            <a:r>
              <a:rPr lang="en-US" sz="1700" dirty="0">
                <a:solidFill>
                  <a:srgbClr val="009DD9">
                    <a:lumMod val="10000"/>
                  </a:srgbClr>
                </a:solidFill>
                <a:latin typeface="Franklin Gothic Book"/>
              </a:rPr>
              <a:t>4)  No monetary charge can be made for the reproduced materials or any document containing them; however, a reasonable charge to cover only the cost of reproduction and distribution may be charged</a:t>
            </a:r>
            <a:r>
              <a:rPr lang="en-US" sz="1700" dirty="0" smtClean="0">
                <a:solidFill>
                  <a:srgbClr val="009DD9">
                    <a:lumMod val="10000"/>
                  </a:srgbClr>
                </a:solidFill>
                <a:latin typeface="Franklin Gothic Book"/>
              </a:rPr>
              <a:t>.</a:t>
            </a:r>
            <a:endParaRPr lang="en-US" sz="1700" dirty="0">
              <a:solidFill>
                <a:srgbClr val="009DD9">
                  <a:lumMod val="10000"/>
                </a:srgbClr>
              </a:solidFill>
              <a:latin typeface="Franklin Gothic Book"/>
            </a:endParaRPr>
          </a:p>
          <a:p>
            <a:pPr marL="0" indent="0">
              <a:lnSpc>
                <a:spcPct val="120000"/>
              </a:lnSpc>
              <a:spcBef>
                <a:spcPts val="600"/>
              </a:spcBef>
              <a:spcAft>
                <a:spcPts val="600"/>
              </a:spcAft>
              <a:buClr>
                <a:srgbClr val="0F6FC6"/>
              </a:buClr>
              <a:buSzPct val="85000"/>
              <a:buNone/>
              <a:defRPr/>
            </a:pPr>
            <a:r>
              <a:rPr lang="en-US" sz="1700" dirty="0">
                <a:solidFill>
                  <a:srgbClr val="009DD9">
                    <a:lumMod val="10000"/>
                  </a:srgbClr>
                </a:solidFill>
                <a:latin typeface="Franklin Gothic Book"/>
              </a:rPr>
              <a:t>Private entities or persons located in Texas that are </a:t>
            </a:r>
            <a:r>
              <a:rPr lang="en-US" sz="1700" b="1" dirty="0">
                <a:solidFill>
                  <a:srgbClr val="009DD9">
                    <a:lumMod val="10000"/>
                  </a:srgbClr>
                </a:solidFill>
                <a:latin typeface="Franklin Gothic Book"/>
              </a:rPr>
              <a:t>not</a:t>
            </a:r>
            <a:r>
              <a:rPr lang="en-US" sz="1700" dirty="0">
                <a:solidFill>
                  <a:srgbClr val="009DD9">
                    <a:lumMod val="10000"/>
                  </a:srgbClr>
                </a:solidFill>
                <a:latin typeface="Franklin Gothic Book"/>
              </a:rPr>
              <a:t> Texas public school districts, Texas Education Service Centers, or Texas charter schools or any entity, whether public or private, educational or non-educational, located </a:t>
            </a:r>
            <a:r>
              <a:rPr lang="en-US" sz="1700" b="1" dirty="0">
                <a:solidFill>
                  <a:srgbClr val="009DD9">
                    <a:lumMod val="10000"/>
                  </a:srgbClr>
                </a:solidFill>
                <a:latin typeface="Franklin Gothic Book"/>
              </a:rPr>
              <a:t>outside the state of Texas</a:t>
            </a:r>
            <a:r>
              <a:rPr lang="en-US" sz="1700" dirty="0">
                <a:solidFill>
                  <a:srgbClr val="009DD9">
                    <a:lumMod val="10000"/>
                  </a:srgbClr>
                </a:solidFill>
                <a:latin typeface="Franklin Gothic Book"/>
              </a:rPr>
              <a:t> </a:t>
            </a:r>
            <a:r>
              <a:rPr lang="en-US" sz="1700" i="1" dirty="0">
                <a:solidFill>
                  <a:srgbClr val="009DD9">
                    <a:lumMod val="10000"/>
                  </a:srgbClr>
                </a:solidFill>
                <a:latin typeface="Franklin Gothic Book"/>
              </a:rPr>
              <a:t>MUST</a:t>
            </a:r>
            <a:r>
              <a:rPr lang="en-US" sz="1700" dirty="0">
                <a:solidFill>
                  <a:srgbClr val="009DD9">
                    <a:lumMod val="10000"/>
                  </a:srgbClr>
                </a:solidFill>
                <a:latin typeface="Franklin Gothic Book"/>
              </a:rPr>
              <a:t> obtain written approval from TEA and will be required to enter into a license agreement that may involve the payment of a licensing fee or a royalty</a:t>
            </a:r>
            <a:r>
              <a:rPr lang="en-US" sz="1700" dirty="0" smtClean="0">
                <a:solidFill>
                  <a:srgbClr val="009DD9">
                    <a:lumMod val="10000"/>
                  </a:srgbClr>
                </a:solidFill>
                <a:latin typeface="Franklin Gothic Book"/>
              </a:rPr>
              <a:t>.</a:t>
            </a:r>
            <a:endParaRPr lang="en-US" sz="1700" dirty="0">
              <a:solidFill>
                <a:srgbClr val="009DD9">
                  <a:lumMod val="10000"/>
                </a:srgbClr>
              </a:solidFill>
              <a:latin typeface="Franklin Gothic Book"/>
            </a:endParaRPr>
          </a:p>
          <a:p>
            <a:pPr marL="0" indent="0">
              <a:lnSpc>
                <a:spcPct val="120000"/>
              </a:lnSpc>
              <a:spcBef>
                <a:spcPts val="600"/>
              </a:spcBef>
              <a:spcAft>
                <a:spcPts val="600"/>
              </a:spcAft>
              <a:buNone/>
              <a:defRPr/>
            </a:pPr>
            <a:r>
              <a:rPr lang="en-US" sz="1700" dirty="0">
                <a:solidFill>
                  <a:srgbClr val="009DD9">
                    <a:lumMod val="10000"/>
                  </a:srgbClr>
                </a:solidFill>
                <a:latin typeface="Franklin Gothic Book"/>
              </a:rPr>
              <a:t>Contact </a:t>
            </a:r>
            <a:r>
              <a:rPr lang="en-US" sz="1700" b="1" dirty="0">
                <a:solidFill>
                  <a:srgbClr val="009DD9">
                    <a:lumMod val="10000"/>
                  </a:srgbClr>
                </a:solidFill>
                <a:latin typeface="Franklin Gothic Book"/>
                <a:hlinkClick r:id="rId3" tooltip="copyrights@tea.state.tx.us"/>
              </a:rPr>
              <a:t>TEA Copyrights</a:t>
            </a:r>
            <a:r>
              <a:rPr lang="en-US" sz="1700" dirty="0">
                <a:solidFill>
                  <a:srgbClr val="009DD9">
                    <a:lumMod val="10000"/>
                  </a:srgbClr>
                </a:solidFill>
                <a:latin typeface="Franklin Gothic Book"/>
              </a:rPr>
              <a:t> with any questions you may have.</a:t>
            </a:r>
          </a:p>
          <a:p>
            <a:pPr>
              <a:defRPr/>
            </a:pPr>
            <a:endParaRPr lang="en-US" sz="1400" dirty="0"/>
          </a:p>
        </p:txBody>
      </p:sp>
      <p:sp>
        <p:nvSpPr>
          <p:cNvPr id="2" name="Footer Placeholder 1"/>
          <p:cNvSpPr>
            <a:spLocks noGrp="1"/>
          </p:cNvSpPr>
          <p:nvPr>
            <p:ph type="ftr" sz="quarter" idx="11"/>
          </p:nvPr>
        </p:nvSpPr>
        <p:spPr>
          <a:xfrm>
            <a:off x="3613944" y="6296180"/>
            <a:ext cx="5105400" cy="476250"/>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681927" y="6381750"/>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2</a:t>
            </a:fld>
            <a:endParaRPr lang="en-US" dirty="0"/>
          </a:p>
        </p:txBody>
      </p:sp>
    </p:spTree>
    <p:extLst>
      <p:ext uri="{BB962C8B-B14F-4D97-AF65-F5344CB8AC3E}">
        <p14:creationId xmlns:p14="http://schemas.microsoft.com/office/powerpoint/2010/main" val="2636553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bwMode="auto">
          <a:xfrm>
            <a:off x="2209381" y="570473"/>
            <a:ext cx="8032376" cy="4603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dirty="0" smtClean="0">
                <a:solidFill>
                  <a:schemeClr val="tx1"/>
                </a:solidFill>
              </a:rPr>
              <a:t>References and Resources</a:t>
            </a:r>
          </a:p>
        </p:txBody>
      </p:sp>
      <p:sp>
        <p:nvSpPr>
          <p:cNvPr id="4" name="Content Placeholder 3"/>
          <p:cNvSpPr>
            <a:spLocks noGrp="1"/>
          </p:cNvSpPr>
          <p:nvPr>
            <p:ph idx="1"/>
          </p:nvPr>
        </p:nvSpPr>
        <p:spPr/>
        <p:txBody>
          <a:bodyPr/>
          <a:lstStyle/>
          <a:p>
            <a:pPr marL="0" indent="0" fontAlgn="base">
              <a:buNone/>
            </a:pPr>
            <a:r>
              <a:rPr lang="en-US" sz="2200" dirty="0">
                <a:solidFill>
                  <a:schemeClr val="tx1"/>
                </a:solidFill>
              </a:rPr>
              <a:t>United States Environmental Protection Agency</a:t>
            </a:r>
            <a:br>
              <a:rPr lang="en-US" sz="2200" dirty="0">
                <a:solidFill>
                  <a:schemeClr val="tx1"/>
                </a:solidFill>
              </a:rPr>
            </a:br>
            <a:r>
              <a:rPr lang="en-US" sz="2200" dirty="0">
                <a:solidFill>
                  <a:schemeClr val="tx1"/>
                </a:solidFill>
              </a:rPr>
              <a:t>Healthy Hair Care and the Environment.</a:t>
            </a:r>
            <a:br>
              <a:rPr lang="en-US" sz="2200" dirty="0">
                <a:solidFill>
                  <a:schemeClr val="tx1"/>
                </a:solidFill>
              </a:rPr>
            </a:br>
            <a:r>
              <a:rPr lang="en-US" sz="2200" dirty="0">
                <a:solidFill>
                  <a:schemeClr val="tx1"/>
                </a:solidFill>
                <a:hlinkClick r:id="rId3"/>
              </a:rPr>
              <a:t>http://</a:t>
            </a:r>
            <a:r>
              <a:rPr lang="en-US" sz="2200" dirty="0" smtClean="0">
                <a:solidFill>
                  <a:schemeClr val="tx1"/>
                </a:solidFill>
                <a:hlinkClick r:id="rId3"/>
              </a:rPr>
              <a:t>www.epa.gov/region9/healthy-hair/salon.html</a:t>
            </a:r>
            <a:endParaRPr lang="en-US" sz="2200" dirty="0">
              <a:solidFill>
                <a:schemeClr val="tx1"/>
              </a:solidFill>
            </a:endParaRPr>
          </a:p>
          <a:p>
            <a:pPr marL="0" indent="0" fontAlgn="base">
              <a:buNone/>
            </a:pPr>
            <a:r>
              <a:rPr lang="en-US" sz="2200" dirty="0">
                <a:solidFill>
                  <a:schemeClr val="tx1"/>
                </a:solidFill>
              </a:rPr>
              <a:t>YouTube™:</a:t>
            </a:r>
          </a:p>
          <a:p>
            <a:pPr marL="0" indent="0" fontAlgn="base">
              <a:buNone/>
            </a:pPr>
            <a:r>
              <a:rPr lang="en-US" sz="2200" dirty="0">
                <a:solidFill>
                  <a:schemeClr val="tx1"/>
                </a:solidFill>
              </a:rPr>
              <a:t>Work Ethics Orientation</a:t>
            </a:r>
            <a:br>
              <a:rPr lang="en-US" sz="2200" dirty="0">
                <a:solidFill>
                  <a:schemeClr val="tx1"/>
                </a:solidFill>
              </a:rPr>
            </a:br>
            <a:r>
              <a:rPr lang="en-US" sz="2200" dirty="0">
                <a:solidFill>
                  <a:schemeClr val="tx1"/>
                </a:solidFill>
              </a:rPr>
              <a:t>Southeastern Technical College Swainsboro Peggy Braswell Cosmetology Work Ethics </a:t>
            </a:r>
            <a:r>
              <a:rPr lang="en-US" sz="2200" dirty="0" smtClean="0">
                <a:solidFill>
                  <a:schemeClr val="tx1"/>
                </a:solidFill>
              </a:rPr>
              <a:t>Orientation.</a:t>
            </a:r>
            <a:r>
              <a:rPr lang="en-US" sz="2200" dirty="0">
                <a:solidFill>
                  <a:schemeClr val="tx1"/>
                </a:solidFill>
              </a:rPr>
              <a:t/>
            </a:r>
            <a:br>
              <a:rPr lang="en-US" sz="2200" dirty="0">
                <a:solidFill>
                  <a:schemeClr val="tx1"/>
                </a:solidFill>
              </a:rPr>
            </a:br>
            <a:r>
              <a:rPr lang="en-US" sz="2200" dirty="0">
                <a:solidFill>
                  <a:schemeClr val="tx1"/>
                </a:solidFill>
                <a:hlinkClick r:id="rId4"/>
              </a:rPr>
              <a:t>http://youtu.be/4TxnHQUE0gc</a:t>
            </a:r>
            <a:endParaRPr lang="en-US" sz="2200" dirty="0">
              <a:solidFill>
                <a:schemeClr val="tx1"/>
              </a:solidFill>
            </a:endParaRPr>
          </a:p>
          <a:p>
            <a:pPr marL="0" indent="0">
              <a:buNone/>
            </a:pPr>
            <a:endParaRPr lang="en-US" dirty="0">
              <a:solidFill>
                <a:schemeClr val="tx1"/>
              </a:solidFill>
            </a:endParaRPr>
          </a:p>
        </p:txBody>
      </p:sp>
      <p:sp>
        <p:nvSpPr>
          <p:cNvPr id="2" name="Footer Placeholder 1"/>
          <p:cNvSpPr>
            <a:spLocks noGrp="1"/>
          </p:cNvSpPr>
          <p:nvPr>
            <p:ph type="ftr" sz="quarter" idx="11"/>
          </p:nvPr>
        </p:nvSpPr>
        <p:spPr>
          <a:xfrm>
            <a:off x="3526735" y="6199419"/>
            <a:ext cx="5105400" cy="476250"/>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707907" y="6437312"/>
            <a:ext cx="48409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20</a:t>
            </a:fld>
            <a:endParaRPr lang="en-US" dirty="0"/>
          </a:p>
        </p:txBody>
      </p:sp>
    </p:spTree>
    <p:extLst>
      <p:ext uri="{BB962C8B-B14F-4D97-AF65-F5344CB8AC3E}">
        <p14:creationId xmlns:p14="http://schemas.microsoft.com/office/powerpoint/2010/main" val="1022678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bwMode="auto">
          <a:xfrm>
            <a:off x="1667435" y="1600200"/>
            <a:ext cx="8901611" cy="4383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noAutofit/>
          </a:bodyPr>
          <a:lstStyle/>
          <a:p>
            <a:pPr algn="ctr"/>
            <a:r>
              <a:rPr lang="en-US" sz="4000" dirty="0">
                <a:solidFill>
                  <a:srgbClr val="000000"/>
                </a:solidFill>
                <a:ea typeface="ＭＳ Ｐゴシック" pitchFamily="-97" charset="-128"/>
              </a:rPr>
              <a:t>What are Work Ethics?</a:t>
            </a:r>
            <a:endParaRPr lang="en-US" sz="4000" dirty="0" smtClean="0"/>
          </a:p>
        </p:txBody>
      </p:sp>
      <p:pic>
        <p:nvPicPr>
          <p:cNvPr id="3" name="Content Placeholder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4871448" y="2825058"/>
            <a:ext cx="2415766" cy="250328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a:xfrm>
            <a:off x="3543300" y="6270625"/>
            <a:ext cx="5105400" cy="476250"/>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681928" y="6381750"/>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3</a:t>
            </a:fld>
            <a:endParaRPr lang="en-US" dirty="0"/>
          </a:p>
        </p:txBody>
      </p:sp>
    </p:spTree>
    <p:extLst>
      <p:ext uri="{BB962C8B-B14F-4D97-AF65-F5344CB8AC3E}">
        <p14:creationId xmlns:p14="http://schemas.microsoft.com/office/powerpoint/2010/main" val="2436761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89045" y="337696"/>
            <a:ext cx="9875520" cy="1356360"/>
          </a:xfrm>
        </p:spPr>
        <p:txBody>
          <a:bodyPr>
            <a:normAutofit/>
          </a:bodyPr>
          <a:lstStyle/>
          <a:p>
            <a:pPr algn="ctr"/>
            <a:r>
              <a:rPr lang="en-US" dirty="0">
                <a:solidFill>
                  <a:srgbClr val="000000"/>
                </a:solidFill>
              </a:rPr>
              <a:t>Work Ethics</a:t>
            </a:r>
          </a:p>
        </p:txBody>
      </p:sp>
      <p:sp>
        <p:nvSpPr>
          <p:cNvPr id="7" name="Text Placeholder 6"/>
          <p:cNvSpPr>
            <a:spLocks noGrp="1"/>
          </p:cNvSpPr>
          <p:nvPr>
            <p:ph type="body" idx="1"/>
          </p:nvPr>
        </p:nvSpPr>
        <p:spPr>
          <a:xfrm>
            <a:off x="989045" y="1497318"/>
            <a:ext cx="5072122" cy="639762"/>
          </a:xfrm>
        </p:spPr>
        <p:txBody>
          <a:bodyPr>
            <a:noAutofit/>
          </a:bodyPr>
          <a:lstStyle/>
          <a:p>
            <a:r>
              <a:rPr lang="en-US" sz="2800" b="1" dirty="0">
                <a:solidFill>
                  <a:srgbClr val="000000"/>
                </a:solidFill>
                <a:latin typeface="+mj-lt"/>
              </a:rPr>
              <a:t>Work Ethics for </a:t>
            </a:r>
            <a:r>
              <a:rPr lang="en-US" sz="2800" b="1" dirty="0" smtClean="0">
                <a:solidFill>
                  <a:srgbClr val="000000"/>
                </a:solidFill>
                <a:latin typeface="+mj-lt"/>
              </a:rPr>
              <a:t>an Employer</a:t>
            </a:r>
            <a:endParaRPr lang="en-US" sz="2800" b="1" dirty="0">
              <a:solidFill>
                <a:srgbClr val="000000"/>
              </a:solidFill>
              <a:latin typeface="+mj-lt"/>
            </a:endParaRPr>
          </a:p>
        </p:txBody>
      </p:sp>
      <p:sp>
        <p:nvSpPr>
          <p:cNvPr id="8" name="Content Placeholder 7"/>
          <p:cNvSpPr>
            <a:spLocks noGrp="1"/>
          </p:cNvSpPr>
          <p:nvPr>
            <p:ph sz="half" idx="2"/>
          </p:nvPr>
        </p:nvSpPr>
        <p:spPr>
          <a:xfrm>
            <a:off x="1306287" y="2416808"/>
            <a:ext cx="4754880" cy="3978275"/>
          </a:xfrm>
        </p:spPr>
        <p:txBody>
          <a:bodyPr>
            <a:normAutofit fontScale="92500" lnSpcReduction="10000"/>
          </a:bodyPr>
          <a:lstStyle/>
          <a:p>
            <a:r>
              <a:rPr lang="en-US" sz="2800" dirty="0">
                <a:solidFill>
                  <a:srgbClr val="000000"/>
                </a:solidFill>
                <a:latin typeface="+mj-lt"/>
              </a:rPr>
              <a:t>To provide a safe work environment for staff and employees </a:t>
            </a:r>
          </a:p>
          <a:p>
            <a:r>
              <a:rPr lang="en-US" sz="2800" dirty="0" smtClean="0">
                <a:solidFill>
                  <a:srgbClr val="000000"/>
                </a:solidFill>
                <a:latin typeface="+mj-lt"/>
              </a:rPr>
              <a:t>To </a:t>
            </a:r>
            <a:r>
              <a:rPr lang="en-US" sz="2800" dirty="0">
                <a:solidFill>
                  <a:srgbClr val="000000"/>
                </a:solidFill>
                <a:latin typeface="+mj-lt"/>
              </a:rPr>
              <a:t>treat employees with dignity and respect</a:t>
            </a:r>
          </a:p>
          <a:p>
            <a:r>
              <a:rPr lang="en-US" sz="2800" dirty="0" smtClean="0">
                <a:solidFill>
                  <a:srgbClr val="000000"/>
                </a:solidFill>
                <a:latin typeface="+mj-lt"/>
              </a:rPr>
              <a:t>To </a:t>
            </a:r>
            <a:r>
              <a:rPr lang="en-US" sz="2800" dirty="0">
                <a:solidFill>
                  <a:srgbClr val="000000"/>
                </a:solidFill>
                <a:latin typeface="+mj-lt"/>
              </a:rPr>
              <a:t>provide a fair wage for the services rendered</a:t>
            </a:r>
          </a:p>
          <a:p>
            <a:r>
              <a:rPr lang="en-US" sz="2800" dirty="0" smtClean="0">
                <a:solidFill>
                  <a:srgbClr val="000000"/>
                </a:solidFill>
                <a:latin typeface="+mj-lt"/>
              </a:rPr>
              <a:t>To </a:t>
            </a:r>
            <a:r>
              <a:rPr lang="en-US" sz="2800" dirty="0">
                <a:solidFill>
                  <a:srgbClr val="000000"/>
                </a:solidFill>
                <a:latin typeface="+mj-lt"/>
              </a:rPr>
              <a:t>handle all business transactions with integrity and honesty</a:t>
            </a:r>
          </a:p>
          <a:p>
            <a:endParaRPr lang="en-US" dirty="0"/>
          </a:p>
        </p:txBody>
      </p:sp>
      <p:sp>
        <p:nvSpPr>
          <p:cNvPr id="9" name="Text Placeholder 8"/>
          <p:cNvSpPr>
            <a:spLocks noGrp="1"/>
          </p:cNvSpPr>
          <p:nvPr>
            <p:ph type="body" sz="quarter" idx="3"/>
          </p:nvPr>
        </p:nvSpPr>
        <p:spPr>
          <a:xfrm>
            <a:off x="6095603" y="1461805"/>
            <a:ext cx="5258593" cy="639762"/>
          </a:xfrm>
        </p:spPr>
        <p:txBody>
          <a:bodyPr>
            <a:normAutofit/>
          </a:bodyPr>
          <a:lstStyle/>
          <a:p>
            <a:pPr algn="ctr"/>
            <a:r>
              <a:rPr lang="en-US" sz="2800" b="1" dirty="0">
                <a:solidFill>
                  <a:srgbClr val="000000"/>
                </a:solidFill>
                <a:latin typeface="+mj-lt"/>
              </a:rPr>
              <a:t>Work Ethics for an Employee</a:t>
            </a:r>
          </a:p>
        </p:txBody>
      </p:sp>
      <p:sp>
        <p:nvSpPr>
          <p:cNvPr id="10" name="Content Placeholder 9"/>
          <p:cNvSpPr>
            <a:spLocks noGrp="1"/>
          </p:cNvSpPr>
          <p:nvPr>
            <p:ph sz="quarter" idx="4"/>
          </p:nvPr>
        </p:nvSpPr>
        <p:spPr>
          <a:xfrm>
            <a:off x="6592570" y="2193736"/>
            <a:ext cx="4754880" cy="3978275"/>
          </a:xfrm>
        </p:spPr>
        <p:txBody>
          <a:bodyPr>
            <a:noAutofit/>
          </a:bodyPr>
          <a:lstStyle/>
          <a:p>
            <a:r>
              <a:rPr lang="en-US" sz="2800" dirty="0">
                <a:solidFill>
                  <a:srgbClr val="000000"/>
                </a:solidFill>
                <a:latin typeface="+mj-lt"/>
              </a:rPr>
              <a:t>To show up on time</a:t>
            </a:r>
          </a:p>
          <a:p>
            <a:r>
              <a:rPr lang="en-US" sz="2800" dirty="0" smtClean="0">
                <a:solidFill>
                  <a:srgbClr val="000000"/>
                </a:solidFill>
                <a:latin typeface="+mj-lt"/>
              </a:rPr>
              <a:t>To </a:t>
            </a:r>
            <a:r>
              <a:rPr lang="en-US" sz="2800" dirty="0">
                <a:solidFill>
                  <a:srgbClr val="000000"/>
                </a:solidFill>
                <a:latin typeface="+mj-lt"/>
              </a:rPr>
              <a:t>tend to company business </a:t>
            </a:r>
            <a:r>
              <a:rPr lang="en-US" sz="2800" dirty="0" smtClean="0">
                <a:solidFill>
                  <a:srgbClr val="000000"/>
                </a:solidFill>
                <a:latin typeface="+mj-lt"/>
              </a:rPr>
              <a:t>the </a:t>
            </a:r>
            <a:r>
              <a:rPr lang="en-US" sz="2800" dirty="0">
                <a:solidFill>
                  <a:srgbClr val="000000"/>
                </a:solidFill>
                <a:latin typeface="+mj-lt"/>
              </a:rPr>
              <a:t>whole time while at work</a:t>
            </a:r>
          </a:p>
          <a:p>
            <a:r>
              <a:rPr lang="en-US" sz="2800" dirty="0" smtClean="0">
                <a:solidFill>
                  <a:srgbClr val="000000"/>
                </a:solidFill>
                <a:latin typeface="+mj-lt"/>
              </a:rPr>
              <a:t>To </a:t>
            </a:r>
            <a:r>
              <a:rPr lang="en-US" sz="2800" dirty="0">
                <a:solidFill>
                  <a:srgbClr val="000000"/>
                </a:solidFill>
                <a:latin typeface="+mj-lt"/>
              </a:rPr>
              <a:t>treat the company’s resources, </a:t>
            </a:r>
            <a:r>
              <a:rPr lang="en-US" sz="2800" dirty="0" smtClean="0">
                <a:solidFill>
                  <a:srgbClr val="000000"/>
                </a:solidFill>
                <a:latin typeface="+mj-lt"/>
              </a:rPr>
              <a:t>equipment </a:t>
            </a:r>
            <a:r>
              <a:rPr lang="en-US" sz="2800" dirty="0">
                <a:solidFill>
                  <a:srgbClr val="000000"/>
                </a:solidFill>
                <a:latin typeface="+mj-lt"/>
              </a:rPr>
              <a:t>and products with care</a:t>
            </a:r>
          </a:p>
          <a:p>
            <a:r>
              <a:rPr lang="en-US" sz="2800" dirty="0" smtClean="0">
                <a:solidFill>
                  <a:srgbClr val="000000"/>
                </a:solidFill>
                <a:latin typeface="+mj-lt"/>
              </a:rPr>
              <a:t>To </a:t>
            </a:r>
            <a:r>
              <a:rPr lang="en-US" sz="2800" dirty="0">
                <a:solidFill>
                  <a:srgbClr val="000000"/>
                </a:solidFill>
                <a:latin typeface="+mj-lt"/>
              </a:rPr>
              <a:t>give respect to the </a:t>
            </a:r>
            <a:r>
              <a:rPr lang="en-US" sz="2800" dirty="0" smtClean="0">
                <a:solidFill>
                  <a:srgbClr val="000000"/>
                </a:solidFill>
                <a:latin typeface="+mj-lt"/>
              </a:rPr>
              <a:t>company by working with honesty </a:t>
            </a:r>
            <a:r>
              <a:rPr lang="en-US" sz="2800" dirty="0">
                <a:solidFill>
                  <a:srgbClr val="000000"/>
                </a:solidFill>
                <a:latin typeface="+mj-lt"/>
              </a:rPr>
              <a:t>and integrity</a:t>
            </a:r>
          </a:p>
          <a:p>
            <a:endParaRPr lang="en-US" sz="2800" dirty="0">
              <a:solidFill>
                <a:srgbClr val="000000"/>
              </a:solidFill>
              <a:latin typeface="+mj-lt"/>
            </a:endParaRPr>
          </a:p>
        </p:txBody>
      </p:sp>
      <p:sp>
        <p:nvSpPr>
          <p:cNvPr id="2" name="Rectangle 1"/>
          <p:cNvSpPr/>
          <p:nvPr/>
        </p:nvSpPr>
        <p:spPr>
          <a:xfrm>
            <a:off x="4152899" y="6428590"/>
            <a:ext cx="4572000" cy="246221"/>
          </a:xfrm>
          <a:prstGeom prst="rect">
            <a:avLst/>
          </a:prstGeom>
        </p:spPr>
        <p:txBody>
          <a:bodyPr>
            <a:spAutoFit/>
          </a:bodyPr>
          <a:lstStyle/>
          <a:p>
            <a:r>
              <a:rPr lang="en-US" sz="1000" dirty="0">
                <a:solidFill>
                  <a:srgbClr val="000000"/>
                </a:solidFill>
                <a:latin typeface="Arial" panose="020B0604020202020204" pitchFamily="34" charset="0"/>
                <a:cs typeface="Arial" panose="020B0604020202020204" pitchFamily="34" charset="0"/>
              </a:rPr>
              <a:t>Copyright © Texas Education Agency, </a:t>
            </a:r>
            <a:r>
              <a:rPr lang="en-US" sz="1000" dirty="0" smtClean="0">
                <a:solidFill>
                  <a:srgbClr val="000000"/>
                </a:solidFill>
                <a:latin typeface="Arial" panose="020B0604020202020204" pitchFamily="34" charset="0"/>
                <a:cs typeface="Arial" panose="020B0604020202020204" pitchFamily="34" charset="0"/>
              </a:rPr>
              <a:t>2014. </a:t>
            </a:r>
            <a:r>
              <a:rPr lang="en-US" sz="1000" dirty="0">
                <a:solidFill>
                  <a:srgbClr val="000000"/>
                </a:solidFill>
                <a:latin typeface="Arial" panose="020B0604020202020204" pitchFamily="34" charset="0"/>
                <a:cs typeface="Arial" panose="020B0604020202020204" pitchFamily="34" charset="0"/>
              </a:rPr>
              <a:t>All rights reserved.</a:t>
            </a:r>
            <a:endParaRPr lang="en-US" sz="1000" dirty="0">
              <a:latin typeface="Arial" panose="020B0604020202020204" pitchFamily="34" charset="0"/>
              <a:cs typeface="Arial" panose="020B0604020202020204" pitchFamily="34" charset="0"/>
            </a:endParaRPr>
          </a:p>
        </p:txBody>
      </p:sp>
      <p:sp>
        <p:nvSpPr>
          <p:cNvPr id="3" name="Rectangle 2"/>
          <p:cNvSpPr/>
          <p:nvPr/>
        </p:nvSpPr>
        <p:spPr>
          <a:xfrm>
            <a:off x="11690289" y="6352144"/>
            <a:ext cx="301686" cy="369332"/>
          </a:xfrm>
          <a:prstGeom prst="rect">
            <a:avLst/>
          </a:prstGeom>
        </p:spPr>
        <p:txBody>
          <a:bodyPr wrap="none">
            <a:spAutoFit/>
          </a:bodyPr>
          <a:lstStyle/>
          <a:p>
            <a:r>
              <a:rPr lang="en-US" dirty="0"/>
              <a:t>4</a:t>
            </a:r>
          </a:p>
        </p:txBody>
      </p:sp>
    </p:spTree>
    <p:extLst>
      <p:ext uri="{BB962C8B-B14F-4D97-AF65-F5344CB8AC3E}">
        <p14:creationId xmlns:p14="http://schemas.microsoft.com/office/powerpoint/2010/main" val="53016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87605" y="407825"/>
            <a:ext cx="3931920" cy="1737360"/>
          </a:xfrm>
        </p:spPr>
        <p:txBody>
          <a:bodyPr>
            <a:normAutofit/>
          </a:bodyPr>
          <a:lstStyle/>
          <a:p>
            <a:r>
              <a:rPr lang="en-US" sz="3600" b="1" dirty="0" smtClean="0">
                <a:solidFill>
                  <a:schemeClr val="tx1"/>
                </a:solidFill>
              </a:rPr>
              <a:t>Work Ethics</a:t>
            </a:r>
            <a:br>
              <a:rPr lang="en-US" sz="3600" b="1" dirty="0" smtClean="0">
                <a:solidFill>
                  <a:schemeClr val="tx1"/>
                </a:solidFill>
              </a:rPr>
            </a:br>
            <a:endParaRPr lang="en-US" sz="3600" b="1" dirty="0">
              <a:solidFill>
                <a:schemeClr val="tx1"/>
              </a:solidFill>
            </a:endParaRPr>
          </a:p>
        </p:txBody>
      </p:sp>
      <p:sp>
        <p:nvSpPr>
          <p:cNvPr id="6" name="Text Placeholder 5"/>
          <p:cNvSpPr>
            <a:spLocks noGrp="1"/>
          </p:cNvSpPr>
          <p:nvPr>
            <p:ph type="body" sz="half" idx="2"/>
          </p:nvPr>
        </p:nvSpPr>
        <p:spPr>
          <a:xfrm>
            <a:off x="685800" y="2447365"/>
            <a:ext cx="6164653" cy="2353235"/>
          </a:xfrm>
        </p:spPr>
        <p:txBody>
          <a:bodyPr>
            <a:normAutofit/>
          </a:bodyPr>
          <a:lstStyle/>
          <a:p>
            <a:pPr marL="457200" indent="-457200">
              <a:buFont typeface="Arial" panose="020B0604020202020204" pitchFamily="34" charset="0"/>
              <a:buChar char="•"/>
            </a:pPr>
            <a:r>
              <a:rPr lang="en-US" sz="2800" dirty="0" smtClean="0">
                <a:solidFill>
                  <a:schemeClr val="tx1"/>
                </a:solidFill>
              </a:rPr>
              <a:t>Code </a:t>
            </a:r>
            <a:r>
              <a:rPr lang="en-US" sz="2800" dirty="0" smtClean="0">
                <a:solidFill>
                  <a:schemeClr val="tx1"/>
                </a:solidFill>
              </a:rPr>
              <a:t>of Ethic</a:t>
            </a:r>
          </a:p>
          <a:p>
            <a:pPr marL="457200" indent="-457200">
              <a:buFont typeface="Arial" panose="020B0604020202020204" pitchFamily="34" charset="0"/>
              <a:buChar char="•"/>
            </a:pPr>
            <a:r>
              <a:rPr lang="en-US" sz="2800" dirty="0" smtClean="0">
                <a:solidFill>
                  <a:schemeClr val="tx1"/>
                </a:solidFill>
              </a:rPr>
              <a:t>Decisions to Keep in Mind</a:t>
            </a:r>
          </a:p>
          <a:p>
            <a:pPr marL="457200" lvl="0" indent="-457200">
              <a:buClr>
                <a:srgbClr val="A6B727"/>
              </a:buClr>
              <a:buFont typeface="Arial" panose="020B0604020202020204" pitchFamily="34" charset="0"/>
              <a:buChar char="•"/>
            </a:pPr>
            <a:r>
              <a:rPr lang="en-US" sz="2800" dirty="0">
                <a:solidFill>
                  <a:srgbClr val="000000"/>
                </a:solidFill>
              </a:rPr>
              <a:t>Influences</a:t>
            </a:r>
          </a:p>
          <a:p>
            <a:pPr marL="457200" lvl="0" indent="-457200">
              <a:buClr>
                <a:srgbClr val="A6B727"/>
              </a:buClr>
              <a:buFont typeface="Arial" panose="020B0604020202020204" pitchFamily="34" charset="0"/>
              <a:buChar char="•"/>
            </a:pPr>
            <a:r>
              <a:rPr lang="en-US" sz="2800" dirty="0">
                <a:solidFill>
                  <a:srgbClr val="000000"/>
                </a:solidFill>
              </a:rPr>
              <a:t>Work Ethics Qualities</a:t>
            </a:r>
          </a:p>
          <a:p>
            <a:pPr marL="285750" indent="-285750">
              <a:buFont typeface="Arial" panose="020B0604020202020204" pitchFamily="34" charset="0"/>
              <a:buChar char="•"/>
            </a:pPr>
            <a:endParaRPr lang="en-US" dirty="0">
              <a:solidFill>
                <a:schemeClr val="tx1"/>
              </a:solidFill>
            </a:endParaRPr>
          </a:p>
        </p:txBody>
      </p:sp>
      <p:sp>
        <p:nvSpPr>
          <p:cNvPr id="3" name="Rectangle 2"/>
          <p:cNvSpPr/>
          <p:nvPr/>
        </p:nvSpPr>
        <p:spPr>
          <a:xfrm>
            <a:off x="4191000" y="6611780"/>
            <a:ext cx="3821880" cy="246221"/>
          </a:xfrm>
          <a:prstGeom prst="rect">
            <a:avLst/>
          </a:prstGeom>
        </p:spPr>
        <p:txBody>
          <a:bodyPr wrap="none">
            <a:spAutoFit/>
          </a:bodyPr>
          <a:lstStyle/>
          <a:p>
            <a:pPr lvl="0" algn="ctr"/>
            <a:r>
              <a:rPr lang="en-US" sz="1000" dirty="0">
                <a:latin typeface="Arial" pitchFamily="34" charset="0"/>
                <a:cs typeface="Arial" pitchFamily="34" charset="0"/>
              </a:rPr>
              <a:t>Copyright © Texas Education Agency, 2014.  All rights reserved</a:t>
            </a:r>
            <a:r>
              <a:rPr lang="en-US" sz="1000" dirty="0">
                <a:solidFill>
                  <a:prstClr val="black"/>
                </a:solidFill>
                <a:latin typeface="Arial" pitchFamily="34" charset="0"/>
                <a:cs typeface="Arial" pitchFamily="34" charset="0"/>
              </a:rPr>
              <a:t>.</a:t>
            </a:r>
          </a:p>
        </p:txBody>
      </p:sp>
      <p:pic>
        <p:nvPicPr>
          <p:cNvPr id="10" name="Picture Placeholder 9"/>
          <p:cNvPicPr>
            <a:picLocks noGrp="1" noChangeAspect="1"/>
          </p:cNvPicPr>
          <p:nvPr>
            <p:ph type="pic" idx="1"/>
          </p:nvPr>
        </p:nvPicPr>
        <p:blipFill>
          <a:blip r:embed="rId3" cstate="print">
            <a:extLst>
              <a:ext uri="{28A0092B-C50C-407E-A947-70E740481C1C}">
                <a14:useLocalDpi xmlns:a14="http://schemas.microsoft.com/office/drawing/2010/main" val="0"/>
              </a:ext>
            </a:extLst>
          </a:blip>
          <a:srcRect t="6172" b="6172"/>
          <a:stretch>
            <a:fillRect/>
          </a:stretch>
        </p:blipFill>
        <p:spPr>
          <a:xfrm>
            <a:off x="5858122" y="905590"/>
            <a:ext cx="5691359" cy="4800600"/>
          </a:xfrm>
        </p:spPr>
      </p:pic>
      <p:sp>
        <p:nvSpPr>
          <p:cNvPr id="2" name="Rectangle 1"/>
          <p:cNvSpPr/>
          <p:nvPr/>
        </p:nvSpPr>
        <p:spPr>
          <a:xfrm>
            <a:off x="11549481" y="6214570"/>
            <a:ext cx="258404" cy="276999"/>
          </a:xfrm>
          <a:prstGeom prst="rect">
            <a:avLst/>
          </a:prstGeom>
        </p:spPr>
        <p:txBody>
          <a:bodyPr wrap="none">
            <a:spAutoFit/>
          </a:bodyPr>
          <a:lstStyle/>
          <a:p>
            <a:r>
              <a:rPr lang="en-US" sz="1200" dirty="0" smtClean="0"/>
              <a:t>5</a:t>
            </a:r>
            <a:endParaRPr lang="en-US" sz="1200" dirty="0"/>
          </a:p>
        </p:txBody>
      </p:sp>
    </p:spTree>
    <p:extLst>
      <p:ext uri="{BB962C8B-B14F-4D97-AF65-F5344CB8AC3E}">
        <p14:creationId xmlns:p14="http://schemas.microsoft.com/office/powerpoint/2010/main" val="3347734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chemeClr val="tx1"/>
                </a:solidFill>
              </a:rPr>
              <a:t>Influences</a:t>
            </a:r>
            <a:endParaRPr lang="en-US" b="1" dirty="0">
              <a:solidFill>
                <a:schemeClr val="tx1"/>
              </a:solidFill>
            </a:endParaRPr>
          </a:p>
        </p:txBody>
      </p:sp>
      <p:sp>
        <p:nvSpPr>
          <p:cNvPr id="2" name="Content Placeholder 1"/>
          <p:cNvSpPr>
            <a:spLocks noGrp="1"/>
          </p:cNvSpPr>
          <p:nvPr>
            <p:ph idx="1"/>
          </p:nvPr>
        </p:nvSpPr>
        <p:spPr/>
        <p:txBody>
          <a:bodyPr>
            <a:normAutofit/>
          </a:bodyPr>
          <a:lstStyle/>
          <a:p>
            <a:r>
              <a:rPr lang="en-US" sz="2800" dirty="0" smtClean="0">
                <a:solidFill>
                  <a:schemeClr val="tx1"/>
                </a:solidFill>
              </a:rPr>
              <a:t>Cultural </a:t>
            </a:r>
            <a:r>
              <a:rPr lang="en-US" sz="2800" dirty="0" smtClean="0">
                <a:solidFill>
                  <a:schemeClr val="tx1"/>
                </a:solidFill>
              </a:rPr>
              <a:t>backgrounds</a:t>
            </a:r>
          </a:p>
          <a:p>
            <a:pPr lvl="0">
              <a:buClr>
                <a:srgbClr val="A6B727"/>
              </a:buClr>
            </a:pPr>
            <a:r>
              <a:rPr lang="en-US" sz="2800" dirty="0">
                <a:solidFill>
                  <a:srgbClr val="000000"/>
                </a:solidFill>
              </a:rPr>
              <a:t>Individual experiences</a:t>
            </a:r>
          </a:p>
          <a:p>
            <a:pPr lvl="0">
              <a:buClr>
                <a:srgbClr val="A6B727"/>
              </a:buClr>
            </a:pPr>
            <a:r>
              <a:rPr lang="en-US" sz="2800" dirty="0">
                <a:solidFill>
                  <a:srgbClr val="000000"/>
                </a:solidFill>
              </a:rPr>
              <a:t>Personal codes of </a:t>
            </a:r>
            <a:r>
              <a:rPr lang="en-US" sz="2800" dirty="0" smtClean="0">
                <a:solidFill>
                  <a:srgbClr val="000000"/>
                </a:solidFill>
              </a:rPr>
              <a:t>conduct</a:t>
            </a:r>
            <a:endParaRPr lang="en-US" sz="2800" dirty="0" smtClean="0">
              <a:solidFill>
                <a:schemeClr val="tx1"/>
              </a:solidFill>
            </a:endParaRPr>
          </a:p>
          <a:p>
            <a:r>
              <a:rPr lang="en-US" sz="2800" dirty="0" smtClean="0">
                <a:solidFill>
                  <a:schemeClr val="tx1"/>
                </a:solidFill>
              </a:rPr>
              <a:t>Religious beliefs</a:t>
            </a:r>
          </a:p>
          <a:p>
            <a:endParaRPr lang="en-US" sz="2800" dirty="0"/>
          </a:p>
          <a:p>
            <a:endParaRPr lang="en-US" sz="2800" dirty="0" smtClean="0"/>
          </a:p>
          <a:p>
            <a:endParaRPr lang="en-US" sz="2800" dirty="0" smtClean="0"/>
          </a:p>
        </p:txBody>
      </p:sp>
      <p:sp>
        <p:nvSpPr>
          <p:cNvPr id="8" name="Slide Number Placeholder 7"/>
          <p:cNvSpPr>
            <a:spLocks noGrp="1"/>
          </p:cNvSpPr>
          <p:nvPr>
            <p:ph type="sldNum" sz="quarter" idx="12"/>
          </p:nvPr>
        </p:nvSpPr>
        <p:spPr>
          <a:xfrm>
            <a:off x="8076685" y="6355588"/>
            <a:ext cx="3275747" cy="365030"/>
          </a:xfrm>
          <a:prstGeom prst="rect">
            <a:avLst/>
          </a:prstGeom>
        </p:spPr>
        <p:txBody>
          <a:bodyPr/>
          <a:lstStyle/>
          <a:p>
            <a:fld id="{10E4A4DB-036F-4816-A98C-42C4167E83C5}" type="slidenum">
              <a:rPr lang="en-US" smtClean="0"/>
              <a:pPr/>
              <a:t>6</a:t>
            </a:fld>
            <a:endParaRPr lang="en-US" dirty="0"/>
          </a:p>
        </p:txBody>
      </p:sp>
      <p:sp>
        <p:nvSpPr>
          <p:cNvPr id="9" name="Rectangle 8"/>
          <p:cNvSpPr/>
          <p:nvPr/>
        </p:nvSpPr>
        <p:spPr>
          <a:xfrm>
            <a:off x="3001504" y="6532142"/>
            <a:ext cx="6094413" cy="246157"/>
          </a:xfrm>
          <a:prstGeom prst="rect">
            <a:avLst/>
          </a:prstGeom>
        </p:spPr>
        <p:txBody>
          <a:bodyPr>
            <a:spAutoFit/>
          </a:bodyPr>
          <a:lstStyle/>
          <a:p>
            <a:pPr algn="ctr"/>
            <a:r>
              <a:rPr lang="en-US" sz="1000" dirty="0">
                <a:latin typeface="Arial" pitchFamily="34" charset="0"/>
                <a:cs typeface="Arial" pitchFamily="34" charset="0"/>
              </a:rPr>
              <a:t>Copyright © Texas Education Agency, 2014.  All rights reserved.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3492" y="1797812"/>
            <a:ext cx="3560956" cy="3552053"/>
          </a:xfrm>
          <a:prstGeom prst="rect">
            <a:avLst/>
          </a:prstGeom>
        </p:spPr>
      </p:pic>
    </p:spTree>
    <p:extLst>
      <p:ext uri="{BB962C8B-B14F-4D97-AF65-F5344CB8AC3E}">
        <p14:creationId xmlns:p14="http://schemas.microsoft.com/office/powerpoint/2010/main" val="1866169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chemeClr val="tx1"/>
                </a:solidFill>
              </a:rPr>
              <a:t>Work Ethic Qualities</a:t>
            </a:r>
            <a:br>
              <a:rPr lang="en-US" b="1" dirty="0" smtClean="0">
                <a:solidFill>
                  <a:schemeClr val="tx1"/>
                </a:solidFill>
              </a:rPr>
            </a:br>
            <a:endParaRPr lang="en-US" b="1" dirty="0">
              <a:solidFill>
                <a:schemeClr val="tx1"/>
              </a:solidFill>
            </a:endParaRPr>
          </a:p>
        </p:txBody>
      </p:sp>
      <p:sp>
        <p:nvSpPr>
          <p:cNvPr id="2" name="Slide Number Placeholder 1"/>
          <p:cNvSpPr>
            <a:spLocks noGrp="1"/>
          </p:cNvSpPr>
          <p:nvPr>
            <p:ph type="sldNum" sz="quarter" idx="12"/>
          </p:nvPr>
        </p:nvSpPr>
        <p:spPr>
          <a:xfrm>
            <a:off x="8076685" y="6355588"/>
            <a:ext cx="3275747" cy="365030"/>
          </a:xfrm>
          <a:prstGeom prst="rect">
            <a:avLst/>
          </a:prstGeom>
        </p:spPr>
        <p:txBody>
          <a:bodyPr/>
          <a:lstStyle/>
          <a:p>
            <a:fld id="{10E4A4DB-036F-4816-A98C-42C4167E83C5}" type="slidenum">
              <a:rPr lang="en-US" smtClean="0"/>
              <a:pPr/>
              <a:t>7</a:t>
            </a:fld>
            <a:endParaRPr lang="en-US"/>
          </a:p>
        </p:txBody>
      </p:sp>
      <p:graphicFrame>
        <p:nvGraphicFramePr>
          <p:cNvPr id="3" name="Diagram 2"/>
          <p:cNvGraphicFramePr/>
          <p:nvPr>
            <p:extLst>
              <p:ext uri="{D42A27DB-BD31-4B8C-83A1-F6EECF244321}">
                <p14:modId xmlns:p14="http://schemas.microsoft.com/office/powerpoint/2010/main" val="277126160"/>
              </p:ext>
            </p:extLst>
          </p:nvPr>
        </p:nvGraphicFramePr>
        <p:xfrm>
          <a:off x="1306286" y="1457325"/>
          <a:ext cx="9933188" cy="46610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001504" y="6532142"/>
            <a:ext cx="6094413" cy="246157"/>
          </a:xfrm>
          <a:prstGeom prst="rect">
            <a:avLst/>
          </a:prstGeom>
        </p:spPr>
        <p:txBody>
          <a:bodyPr>
            <a:spAutoFit/>
          </a:bodyPr>
          <a:lstStyle/>
          <a:p>
            <a:pPr algn="ctr"/>
            <a:r>
              <a:rPr lang="en-US" sz="1000" dirty="0">
                <a:latin typeface="Arial" pitchFamily="34" charset="0"/>
                <a:cs typeface="Arial" pitchFamily="34" charset="0"/>
              </a:rPr>
              <a:t>Copyright © Texas Education Agency, 2014.  All rights reserved.</a:t>
            </a:r>
          </a:p>
        </p:txBody>
      </p:sp>
    </p:spTree>
    <p:extLst>
      <p:ext uri="{BB962C8B-B14F-4D97-AF65-F5344CB8AC3E}">
        <p14:creationId xmlns:p14="http://schemas.microsoft.com/office/powerpoint/2010/main" val="2737532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solidFill>
                  <a:schemeClr val="tx1"/>
                </a:solidFill>
              </a:rPr>
              <a:t>Professionalism</a:t>
            </a:r>
            <a:endParaRPr lang="en-US" dirty="0">
              <a:solidFill>
                <a:schemeClr val="tx1"/>
              </a:solidFill>
            </a:endParaRPr>
          </a:p>
        </p:txBody>
      </p:sp>
      <p:sp>
        <p:nvSpPr>
          <p:cNvPr id="4" name="Content Placeholder 3"/>
          <p:cNvSpPr>
            <a:spLocks noGrp="1"/>
          </p:cNvSpPr>
          <p:nvPr>
            <p:ph sz="half" idx="1"/>
          </p:nvPr>
        </p:nvSpPr>
        <p:spPr/>
        <p:txBody>
          <a:bodyPr/>
          <a:lstStyle/>
          <a:p>
            <a:pPr marL="0" indent="0">
              <a:buNone/>
            </a:pPr>
            <a:r>
              <a:rPr lang="en-US" sz="2600" dirty="0" smtClean="0">
                <a:solidFill>
                  <a:schemeClr val="tx1"/>
                </a:solidFill>
                <a:latin typeface="+mj-lt"/>
              </a:rPr>
              <a:t>Professionalism </a:t>
            </a:r>
            <a:r>
              <a:rPr lang="en-US" sz="2600" dirty="0">
                <a:solidFill>
                  <a:schemeClr val="tx1"/>
                </a:solidFill>
                <a:latin typeface="+mj-lt"/>
              </a:rPr>
              <a:t>includes being:</a:t>
            </a:r>
          </a:p>
          <a:p>
            <a:pPr lvl="0"/>
            <a:r>
              <a:rPr lang="en-US" sz="2600" dirty="0">
                <a:solidFill>
                  <a:schemeClr val="tx1"/>
                </a:solidFill>
                <a:latin typeface="+mj-lt"/>
              </a:rPr>
              <a:t>dependable</a:t>
            </a:r>
          </a:p>
          <a:p>
            <a:pPr lvl="0"/>
            <a:r>
              <a:rPr lang="en-US" sz="2600" dirty="0">
                <a:solidFill>
                  <a:schemeClr val="tx1"/>
                </a:solidFill>
                <a:latin typeface="+mj-lt"/>
              </a:rPr>
              <a:t>on time</a:t>
            </a:r>
          </a:p>
          <a:p>
            <a:pPr lvl="0"/>
            <a:r>
              <a:rPr lang="en-US" sz="2600" dirty="0">
                <a:solidFill>
                  <a:schemeClr val="tx1"/>
                </a:solidFill>
                <a:latin typeface="+mj-lt"/>
              </a:rPr>
              <a:t>polite</a:t>
            </a:r>
          </a:p>
          <a:p>
            <a:pPr lvl="0"/>
            <a:r>
              <a:rPr lang="en-US" sz="2600" dirty="0">
                <a:solidFill>
                  <a:schemeClr val="tx1"/>
                </a:solidFill>
                <a:latin typeface="+mj-lt"/>
              </a:rPr>
              <a:t>respectful</a:t>
            </a:r>
          </a:p>
          <a:p>
            <a:endParaRPr lang="en-US" dirty="0"/>
          </a:p>
        </p:txBody>
      </p:sp>
      <p:pic>
        <p:nvPicPr>
          <p:cNvPr id="6" name="Content Placeholder 5"/>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998811" y="2059160"/>
            <a:ext cx="3291840" cy="4019204"/>
          </a:xfrm>
        </p:spPr>
      </p:pic>
      <p:sp>
        <p:nvSpPr>
          <p:cNvPr id="2" name="Footer Placeholder 1"/>
          <p:cNvSpPr>
            <a:spLocks noGrp="1"/>
          </p:cNvSpPr>
          <p:nvPr>
            <p:ph type="ftr" sz="quarter" idx="11"/>
          </p:nvPr>
        </p:nvSpPr>
        <p:spPr>
          <a:xfrm>
            <a:off x="4254518" y="6196244"/>
            <a:ext cx="4155142" cy="365125"/>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532638" y="6356350"/>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8</a:t>
            </a:fld>
            <a:endParaRPr lang="en-US" dirty="0"/>
          </a:p>
        </p:txBody>
      </p:sp>
    </p:spTree>
    <p:extLst>
      <p:ext uri="{BB962C8B-B14F-4D97-AF65-F5344CB8AC3E}">
        <p14:creationId xmlns:p14="http://schemas.microsoft.com/office/powerpoint/2010/main" val="2606878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20697" y="197080"/>
            <a:ext cx="9875520" cy="1356360"/>
          </a:xfrm>
        </p:spPr>
        <p:txBody>
          <a:bodyPr/>
          <a:lstStyle/>
          <a:p>
            <a:pPr algn="ctr"/>
            <a:r>
              <a:rPr lang="en-US" dirty="0" smtClean="0">
                <a:solidFill>
                  <a:schemeClr val="tx1"/>
                </a:solidFill>
              </a:rPr>
              <a:t>Do Not Steal or Waste Resources</a:t>
            </a:r>
            <a:endParaRPr lang="en-US" dirty="0">
              <a:solidFill>
                <a:schemeClr val="tx1"/>
              </a:solidFill>
            </a:endParaRPr>
          </a:p>
        </p:txBody>
      </p:sp>
      <p:sp>
        <p:nvSpPr>
          <p:cNvPr id="4" name="Content Placeholder 3"/>
          <p:cNvSpPr>
            <a:spLocks noGrp="1"/>
          </p:cNvSpPr>
          <p:nvPr>
            <p:ph sz="half" idx="1"/>
          </p:nvPr>
        </p:nvSpPr>
        <p:spPr>
          <a:xfrm>
            <a:off x="825191" y="1285606"/>
            <a:ext cx="6452687" cy="4660397"/>
          </a:xfrm>
        </p:spPr>
        <p:txBody>
          <a:bodyPr>
            <a:normAutofit fontScale="25000" lnSpcReduction="20000"/>
          </a:bodyPr>
          <a:lstStyle/>
          <a:p>
            <a:r>
              <a:rPr lang="en-US" sz="6400" dirty="0">
                <a:solidFill>
                  <a:schemeClr val="tx1"/>
                </a:solidFill>
                <a:latin typeface="+mj-lt"/>
              </a:rPr>
              <a:t>Stealing </a:t>
            </a:r>
            <a:r>
              <a:rPr lang="en-US" sz="6400" dirty="0" smtClean="0">
                <a:solidFill>
                  <a:schemeClr val="tx1"/>
                </a:solidFill>
                <a:latin typeface="+mj-lt"/>
              </a:rPr>
              <a:t>is:</a:t>
            </a:r>
            <a:endParaRPr lang="en-US" sz="6400" dirty="0">
              <a:solidFill>
                <a:schemeClr val="tx1"/>
              </a:solidFill>
              <a:latin typeface="+mj-lt"/>
            </a:endParaRPr>
          </a:p>
          <a:p>
            <a:pPr marL="0" indent="0">
              <a:buNone/>
            </a:pPr>
            <a:r>
              <a:rPr lang="en-US" sz="6400" dirty="0">
                <a:solidFill>
                  <a:schemeClr val="tx1"/>
                </a:solidFill>
                <a:latin typeface="+mj-lt"/>
              </a:rPr>
              <a:t>	– illegal</a:t>
            </a:r>
          </a:p>
          <a:p>
            <a:pPr marL="0" indent="0">
              <a:buNone/>
            </a:pPr>
            <a:r>
              <a:rPr lang="en-US" sz="6400" dirty="0">
                <a:solidFill>
                  <a:schemeClr val="tx1"/>
                </a:solidFill>
                <a:latin typeface="+mj-lt"/>
              </a:rPr>
              <a:t>	– </a:t>
            </a:r>
            <a:r>
              <a:rPr lang="en-US" sz="6400" dirty="0" smtClean="0">
                <a:solidFill>
                  <a:schemeClr val="tx1"/>
                </a:solidFill>
                <a:latin typeface="+mj-lt"/>
              </a:rPr>
              <a:t>unethical</a:t>
            </a:r>
            <a:endParaRPr lang="en-US" sz="6400" dirty="0">
              <a:solidFill>
                <a:schemeClr val="tx1"/>
              </a:solidFill>
              <a:latin typeface="+mj-lt"/>
            </a:endParaRPr>
          </a:p>
          <a:p>
            <a:r>
              <a:rPr lang="en-US" sz="6400" dirty="0">
                <a:solidFill>
                  <a:schemeClr val="tx1"/>
                </a:solidFill>
                <a:latin typeface="+mj-lt"/>
              </a:rPr>
              <a:t>Do not take items such as: </a:t>
            </a:r>
          </a:p>
          <a:p>
            <a:pPr marL="0" indent="0">
              <a:buNone/>
            </a:pPr>
            <a:r>
              <a:rPr lang="en-US" sz="6400" dirty="0">
                <a:solidFill>
                  <a:schemeClr val="tx1"/>
                </a:solidFill>
                <a:latin typeface="+mj-lt"/>
              </a:rPr>
              <a:t>	– </a:t>
            </a:r>
            <a:r>
              <a:rPr lang="en-US" sz="6400" dirty="0">
                <a:solidFill>
                  <a:schemeClr val="tx1"/>
                </a:solidFill>
              </a:rPr>
              <a:t>beauty </a:t>
            </a:r>
            <a:r>
              <a:rPr lang="en-US" sz="6400" dirty="0" smtClean="0">
                <a:solidFill>
                  <a:schemeClr val="tx1"/>
                </a:solidFill>
              </a:rPr>
              <a:t>supplies </a:t>
            </a:r>
          </a:p>
          <a:p>
            <a:pPr marL="0" indent="0">
              <a:buNone/>
            </a:pPr>
            <a:r>
              <a:rPr lang="en-US" sz="6400" dirty="0">
                <a:solidFill>
                  <a:schemeClr val="tx1"/>
                </a:solidFill>
                <a:latin typeface="+mj-lt"/>
              </a:rPr>
              <a:t>	</a:t>
            </a:r>
            <a:r>
              <a:rPr lang="en-US" sz="6400" dirty="0" smtClean="0">
                <a:solidFill>
                  <a:schemeClr val="tx1"/>
                </a:solidFill>
                <a:latin typeface="+mj-lt"/>
              </a:rPr>
              <a:t>– </a:t>
            </a:r>
            <a:r>
              <a:rPr lang="en-US" sz="6400" dirty="0" smtClean="0">
                <a:solidFill>
                  <a:schemeClr val="tx1"/>
                </a:solidFill>
              </a:rPr>
              <a:t>cash</a:t>
            </a:r>
            <a:endParaRPr lang="en-US" sz="6400" dirty="0">
              <a:solidFill>
                <a:schemeClr val="tx1"/>
              </a:solidFill>
            </a:endParaRPr>
          </a:p>
          <a:p>
            <a:pPr marL="0" indent="0">
              <a:buNone/>
            </a:pPr>
            <a:r>
              <a:rPr lang="en-US" sz="6400" dirty="0">
                <a:solidFill>
                  <a:schemeClr val="tx1"/>
                </a:solidFill>
                <a:latin typeface="+mj-lt"/>
              </a:rPr>
              <a:t>	</a:t>
            </a:r>
            <a:r>
              <a:rPr lang="en-US" sz="6400" dirty="0" smtClean="0">
                <a:solidFill>
                  <a:schemeClr val="tx1"/>
                </a:solidFill>
                <a:latin typeface="+mj-lt"/>
              </a:rPr>
              <a:t>– </a:t>
            </a:r>
            <a:r>
              <a:rPr lang="en-US" sz="6400" dirty="0">
                <a:solidFill>
                  <a:schemeClr val="tx1"/>
                </a:solidFill>
              </a:rPr>
              <a:t>equipment</a:t>
            </a:r>
          </a:p>
          <a:p>
            <a:pPr marL="0" indent="0">
              <a:buNone/>
            </a:pPr>
            <a:r>
              <a:rPr lang="en-US" sz="6400" dirty="0" smtClean="0">
                <a:solidFill>
                  <a:schemeClr val="tx1"/>
                </a:solidFill>
              </a:rPr>
              <a:t>	– </a:t>
            </a:r>
            <a:r>
              <a:rPr lang="en-US" sz="6400" dirty="0">
                <a:solidFill>
                  <a:schemeClr val="tx1"/>
                </a:solidFill>
              </a:rPr>
              <a:t>inventory</a:t>
            </a:r>
            <a:endParaRPr lang="en-US" sz="6400" dirty="0" smtClean="0">
              <a:solidFill>
                <a:schemeClr val="tx1"/>
              </a:solidFill>
              <a:latin typeface="+mj-lt"/>
            </a:endParaRPr>
          </a:p>
          <a:p>
            <a:pPr marL="0" indent="0">
              <a:buNone/>
            </a:pPr>
            <a:r>
              <a:rPr lang="en-US" sz="6400" dirty="0" smtClean="0">
                <a:solidFill>
                  <a:schemeClr val="tx1"/>
                </a:solidFill>
                <a:latin typeface="+mj-lt"/>
              </a:rPr>
              <a:t>	– </a:t>
            </a:r>
            <a:r>
              <a:rPr lang="en-US" sz="6400" dirty="0" smtClean="0">
                <a:solidFill>
                  <a:schemeClr val="tx1"/>
                </a:solidFill>
              </a:rPr>
              <a:t>property</a:t>
            </a:r>
            <a:r>
              <a:rPr lang="en-US" sz="6400" dirty="0">
                <a:solidFill>
                  <a:schemeClr val="tx1"/>
                </a:solidFill>
                <a:latin typeface="+mj-lt"/>
              </a:rPr>
              <a:t>	</a:t>
            </a:r>
          </a:p>
          <a:p>
            <a:pPr marL="0" indent="0">
              <a:buNone/>
            </a:pPr>
            <a:r>
              <a:rPr lang="en-US" sz="6400" dirty="0">
                <a:solidFill>
                  <a:schemeClr val="tx1"/>
                </a:solidFill>
                <a:latin typeface="+mj-lt"/>
              </a:rPr>
              <a:t>Wasting resources costs the company money</a:t>
            </a:r>
          </a:p>
          <a:p>
            <a:r>
              <a:rPr lang="en-US" sz="6400" dirty="0">
                <a:solidFill>
                  <a:schemeClr val="tx1"/>
                </a:solidFill>
                <a:latin typeface="+mj-lt"/>
              </a:rPr>
              <a:t>Recycle items such as</a:t>
            </a:r>
            <a:r>
              <a:rPr lang="en-US" sz="6400" dirty="0" smtClean="0">
                <a:solidFill>
                  <a:schemeClr val="tx1"/>
                </a:solidFill>
                <a:latin typeface="+mj-lt"/>
              </a:rPr>
              <a:t>:</a:t>
            </a:r>
          </a:p>
          <a:p>
            <a:pPr marL="0" indent="0">
              <a:buNone/>
            </a:pPr>
            <a:r>
              <a:rPr lang="en-US" sz="6400" dirty="0" smtClean="0">
                <a:solidFill>
                  <a:schemeClr val="tx1"/>
                </a:solidFill>
              </a:rPr>
              <a:t>	</a:t>
            </a:r>
            <a:r>
              <a:rPr lang="en-US" sz="6400" dirty="0">
                <a:solidFill>
                  <a:schemeClr val="tx1"/>
                </a:solidFill>
              </a:rPr>
              <a:t> –</a:t>
            </a:r>
            <a:r>
              <a:rPr lang="en-US" sz="6400" dirty="0" smtClean="0">
                <a:solidFill>
                  <a:schemeClr val="tx1"/>
                </a:solidFill>
              </a:rPr>
              <a:t>  magazines</a:t>
            </a:r>
            <a:endParaRPr lang="en-US" sz="6400" dirty="0">
              <a:solidFill>
                <a:schemeClr val="tx1"/>
              </a:solidFill>
              <a:latin typeface="+mj-lt"/>
            </a:endParaRPr>
          </a:p>
          <a:p>
            <a:pPr marL="0" indent="0">
              <a:buNone/>
            </a:pPr>
            <a:r>
              <a:rPr lang="en-US" sz="6400" dirty="0">
                <a:solidFill>
                  <a:schemeClr val="tx1"/>
                </a:solidFill>
                <a:latin typeface="+mj-lt"/>
              </a:rPr>
              <a:t>	</a:t>
            </a:r>
            <a:r>
              <a:rPr lang="en-US" sz="6400" dirty="0" smtClean="0">
                <a:solidFill>
                  <a:schemeClr val="tx1"/>
                </a:solidFill>
                <a:latin typeface="+mj-lt"/>
              </a:rPr>
              <a:t> – </a:t>
            </a:r>
            <a:r>
              <a:rPr lang="en-US" sz="6400" dirty="0">
                <a:solidFill>
                  <a:schemeClr val="tx1"/>
                </a:solidFill>
                <a:latin typeface="+mj-lt"/>
              </a:rPr>
              <a:t>paper products</a:t>
            </a:r>
          </a:p>
          <a:p>
            <a:pPr marL="0" indent="0">
              <a:buNone/>
            </a:pPr>
            <a:r>
              <a:rPr lang="en-US" sz="6400" dirty="0">
                <a:solidFill>
                  <a:schemeClr val="tx1"/>
                </a:solidFill>
                <a:latin typeface="+mj-lt"/>
              </a:rPr>
              <a:t>	</a:t>
            </a:r>
            <a:r>
              <a:rPr lang="en-US" sz="6400" dirty="0" smtClean="0">
                <a:solidFill>
                  <a:schemeClr val="tx1"/>
                </a:solidFill>
                <a:latin typeface="+mj-lt"/>
              </a:rPr>
              <a:t> – plastic bottles</a:t>
            </a:r>
            <a:endParaRPr lang="en-US" sz="6400" dirty="0">
              <a:solidFill>
                <a:schemeClr val="tx1"/>
              </a:solidFill>
              <a:latin typeface="+mj-lt"/>
            </a:endParaRPr>
          </a:p>
          <a:p>
            <a:pPr marL="0" indent="0">
              <a:buNone/>
            </a:pPr>
            <a:r>
              <a:rPr lang="en-US" sz="6400" dirty="0">
                <a:solidFill>
                  <a:schemeClr val="tx1"/>
                </a:solidFill>
                <a:latin typeface="+mj-lt"/>
              </a:rPr>
              <a:t>	</a:t>
            </a:r>
            <a:endParaRPr lang="en-US" dirty="0">
              <a:latin typeface="+mj-lt"/>
            </a:endParaRPr>
          </a:p>
        </p:txBody>
      </p:sp>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77878" y="1954956"/>
            <a:ext cx="3321698" cy="3321698"/>
          </a:xfrm>
        </p:spPr>
      </p:pic>
      <p:sp>
        <p:nvSpPr>
          <p:cNvPr id="2" name="Footer Placeholder 1"/>
          <p:cNvSpPr>
            <a:spLocks noGrp="1"/>
          </p:cNvSpPr>
          <p:nvPr>
            <p:ph type="ftr" sz="quarter" idx="11"/>
          </p:nvPr>
        </p:nvSpPr>
        <p:spPr>
          <a:xfrm>
            <a:off x="4410635" y="6356350"/>
            <a:ext cx="4155142" cy="365125"/>
          </a:xfrm>
        </p:spPr>
        <p:txBody>
          <a:bodyPr/>
          <a:lstStyle/>
          <a:p>
            <a:r>
              <a:rPr lang="en-US" sz="1000" dirty="0">
                <a:solidFill>
                  <a:schemeClr val="tx1"/>
                </a:solidFill>
                <a:latin typeface="Arial" panose="020B0604020202020204" pitchFamily="34" charset="0"/>
                <a:cs typeface="Arial" panose="020B0604020202020204" pitchFamily="34" charset="0"/>
              </a:rPr>
              <a:t>Copyright © Texas Education Agency, </a:t>
            </a:r>
            <a:r>
              <a:rPr lang="en-US" sz="1000" dirty="0" smtClean="0">
                <a:solidFill>
                  <a:schemeClr val="tx1"/>
                </a:solidFill>
                <a:latin typeface="Arial" panose="020B0604020202020204" pitchFamily="34" charset="0"/>
                <a:cs typeface="Arial" panose="020B0604020202020204" pitchFamily="34" charset="0"/>
              </a:rPr>
              <a:t>2014. </a:t>
            </a:r>
            <a:r>
              <a:rPr lang="en-US" sz="1000" dirty="0">
                <a:solidFill>
                  <a:schemeClr val="tx1"/>
                </a:solidFill>
                <a:latin typeface="Arial" panose="020B0604020202020204" pitchFamily="34" charset="0"/>
                <a:cs typeface="Arial" panose="020B0604020202020204" pitchFamily="34" charset="0"/>
              </a:rPr>
              <a:t>All rights reserved.</a:t>
            </a:r>
            <a:endParaRPr lang="fr-FR" sz="1000" dirty="0">
              <a:solidFill>
                <a:schemeClr val="tx1"/>
              </a:solidFill>
              <a:latin typeface="Arial" panose="020B0604020202020204" pitchFamily="34" charset="0"/>
              <a:cs typeface="Arial" panose="020B0604020202020204" pitchFamily="34" charset="0"/>
            </a:endParaRPr>
          </a:p>
        </p:txBody>
      </p:sp>
      <p:sp>
        <p:nvSpPr>
          <p:cNvPr id="5124" name="Slide Number Placeholder 4"/>
          <p:cNvSpPr txBox="1">
            <a:spLocks/>
          </p:cNvSpPr>
          <p:nvPr/>
        </p:nvSpPr>
        <p:spPr bwMode="auto">
          <a:xfrm>
            <a:off x="11353800" y="6396830"/>
            <a:ext cx="541175" cy="284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71ED4C-8587-4F9C-989C-6368C05F8B34}" type="slidenum">
              <a:rPr lang="en-US"/>
              <a:pPr/>
              <a:t>9</a:t>
            </a:fld>
            <a:endParaRPr lang="en-US" dirty="0"/>
          </a:p>
        </p:txBody>
      </p:sp>
    </p:spTree>
    <p:extLst>
      <p:ext uri="{BB962C8B-B14F-4D97-AF65-F5344CB8AC3E}">
        <p14:creationId xmlns:p14="http://schemas.microsoft.com/office/powerpoint/2010/main" val="350488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1AFEDE-5CAF-4D05-AC35-0F55C5366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TC103457444[[fn=Basis]]</Template>
  <TotalTime>0</TotalTime>
  <Words>1822</Words>
  <Application>Microsoft Office PowerPoint</Application>
  <PresentationFormat>Widescreen</PresentationFormat>
  <Paragraphs>311</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Calibri</vt:lpstr>
      <vt:lpstr>Corbel</vt:lpstr>
      <vt:lpstr>Franklin Gothic Book</vt:lpstr>
      <vt:lpstr>Basis</vt:lpstr>
      <vt:lpstr>Ethical Standards in Cosmetology II</vt:lpstr>
      <vt:lpstr>Copyright</vt:lpstr>
      <vt:lpstr>What are Work Ethics?</vt:lpstr>
      <vt:lpstr>Work Ethics</vt:lpstr>
      <vt:lpstr>Work Ethics </vt:lpstr>
      <vt:lpstr>Influences</vt:lpstr>
      <vt:lpstr>Work Ethic Qualities </vt:lpstr>
      <vt:lpstr>Professionalism</vt:lpstr>
      <vt:lpstr>Do Not Steal or Waste Resources</vt:lpstr>
      <vt:lpstr>Code of Ethics </vt:lpstr>
      <vt:lpstr>Decisions to Keep in Mind</vt:lpstr>
      <vt:lpstr>Services – Client Focused</vt:lpstr>
      <vt:lpstr>Professionalism – Self-Focused</vt:lpstr>
      <vt:lpstr>Professionalism</vt:lpstr>
      <vt:lpstr>Human Relations Soft Skills/Transferable Skills</vt:lpstr>
      <vt:lpstr>Work Ethic Qualities</vt:lpstr>
      <vt:lpstr>Questions to Keep in Mind</vt:lpstr>
      <vt:lpstr>Questions?</vt:lpstr>
      <vt:lpstr>References and Resources</vt:lpstr>
      <vt:lpstr>References and Resources</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Standards in Cosmetology PPT</dc:title>
  <dc:subject>Human Services</dc:subject>
  <dc:creator/>
  <cp:keywords/>
  <dc:description>© Copyright TEA</dc:description>
  <cp:lastModifiedBy/>
  <cp:revision>1</cp:revision>
  <dcterms:created xsi:type="dcterms:W3CDTF">2014-01-03T15:11:05Z</dcterms:created>
  <dcterms:modified xsi:type="dcterms:W3CDTF">2014-07-09T03:49:34Z</dcterms:modified>
  <cp:category>Cosmetology II</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TC034605089991</vt:lpwstr>
  </property>
</Properties>
</file>