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4"/>
  </p:notesMasterIdLst>
  <p:handoutMasterIdLst>
    <p:handoutMasterId r:id="rId15"/>
  </p:handoutMasterIdLst>
  <p:sldIdLst>
    <p:sldId id="322" r:id="rId6"/>
    <p:sldId id="319" r:id="rId7"/>
    <p:sldId id="323" r:id="rId8"/>
    <p:sldId id="324" r:id="rId9"/>
    <p:sldId id="325" r:id="rId10"/>
    <p:sldId id="326" r:id="rId11"/>
    <p:sldId id="327" r:id="rId12"/>
    <p:sldId id="328"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0" autoAdjust="0"/>
    <p:restoredTop sz="95179" autoAdjust="0"/>
  </p:normalViewPr>
  <p:slideViewPr>
    <p:cSldViewPr snapToGrid="0">
      <p:cViewPr>
        <p:scale>
          <a:sx n="100" d="100"/>
          <a:sy n="100" d="100"/>
        </p:scale>
        <p:origin x="520" y="-20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ableStyles" Target="tableStyles.xml"/><Relationship Id="rId21" Type="http://schemas.microsoft.com/office/2016/11/relationships/changesInfo" Target="changesInfos/changesInfo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11/27/17</a:t>
            </a:fld>
            <a:endParaRPr lang="en-US"/>
          </a:p>
        </p:txBody>
      </p:sp>
      <p:sp>
        <p:nvSpPr>
          <p:cNvPr id="4" name="Footer Placeholder 3">
            <a:extLst>
              <a:ext uri="{FF2B5EF4-FFF2-40B4-BE49-F238E27FC236}">
                <a16:creationId xmlns:a16="http://schemas.microsoft.com/office/drawing/2014/main" xmlns=""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11/27/17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11140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0390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69189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2712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03215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xmlns=""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timetoast.com/timelines/the-history-of-food-truc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DD23808-E336-4296-8521-6F80DB5018F3}"/>
              </a:ext>
            </a:extLst>
          </p:cNvPr>
          <p:cNvSpPr>
            <a:spLocks noGrp="1"/>
          </p:cNvSpPr>
          <p:nvPr>
            <p:ph type="title"/>
          </p:nvPr>
        </p:nvSpPr>
        <p:spPr>
          <a:xfrm>
            <a:off x="4525346" y="952500"/>
            <a:ext cx="7462935" cy="5168899"/>
          </a:xfrm>
        </p:spPr>
        <p:txBody>
          <a:bodyPr>
            <a:noAutofit/>
          </a:bodyPr>
          <a:lstStyle/>
          <a:p>
            <a:r>
              <a:rPr lang="en-US" dirty="0">
                <a:latin typeface="Open Sans" charset="0"/>
                <a:ea typeface="Open Sans" charset="0"/>
                <a:cs typeface="Open Sans" charset="0"/>
              </a:rPr>
              <a:t>Building Teamwork</a:t>
            </a:r>
            <a:br>
              <a:rPr lang="en-US" dirty="0">
                <a:latin typeface="Open Sans" charset="0"/>
                <a:ea typeface="Open Sans" charset="0"/>
                <a:cs typeface="Open Sans" charset="0"/>
              </a:rPr>
            </a:br>
            <a:r>
              <a:rPr lang="en-US" dirty="0" smtClean="0">
                <a:latin typeface="Open Sans" charset="0"/>
                <a:ea typeface="Open Sans" charset="0"/>
                <a:cs typeface="Open Sans" charset="0"/>
              </a:rPr>
              <a:t/>
            </a:r>
            <a:br>
              <a:rPr lang="en-US" dirty="0" smtClean="0">
                <a:latin typeface="Open Sans" charset="0"/>
                <a:ea typeface="Open Sans" charset="0"/>
                <a:cs typeface="Open Sans" charset="0"/>
              </a:rPr>
            </a:br>
            <a:r>
              <a:rPr lang="en-US" sz="4400" dirty="0" smtClean="0">
                <a:solidFill>
                  <a:schemeClr val="accent2">
                    <a:lumMod val="60000"/>
                    <a:lumOff val="40000"/>
                  </a:schemeClr>
                </a:solidFill>
                <a:latin typeface="Open Sans" charset="0"/>
                <a:ea typeface="Open Sans" charset="0"/>
                <a:cs typeface="Open Sans" charset="0"/>
              </a:rPr>
              <a:t>Food </a:t>
            </a:r>
            <a:r>
              <a:rPr lang="en-US" sz="4400" dirty="0">
                <a:solidFill>
                  <a:schemeClr val="accent2">
                    <a:lumMod val="60000"/>
                    <a:lumOff val="40000"/>
                  </a:schemeClr>
                </a:solidFill>
                <a:latin typeface="Open Sans" charset="0"/>
                <a:ea typeface="Open Sans" charset="0"/>
                <a:cs typeface="Open Sans" charset="0"/>
              </a:rPr>
              <a:t>Truck Design </a:t>
            </a:r>
            <a:r>
              <a:rPr lang="en-US" sz="4400" dirty="0" smtClean="0">
                <a:solidFill>
                  <a:schemeClr val="accent2">
                    <a:lumMod val="60000"/>
                    <a:lumOff val="40000"/>
                  </a:schemeClr>
                </a:solidFill>
                <a:latin typeface="Open Sans" charset="0"/>
                <a:ea typeface="Open Sans" charset="0"/>
                <a:cs typeface="Open Sans" charset="0"/>
              </a:rPr>
              <a:t>Project</a:t>
            </a:r>
            <a:endParaRPr lang="en-US" sz="4400" dirty="0">
              <a:solidFill>
                <a:schemeClr val="accent2">
                  <a:lumMod val="60000"/>
                  <a:lumOff val="4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66819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latin typeface="Century Gothic" pitchFamily="34" charset="0"/>
              </a:rPr>
              <a:t>Food </a:t>
            </a:r>
            <a:r>
              <a:rPr lang="en-US" dirty="0">
                <a:latin typeface="Open Sans" charset="0"/>
                <a:ea typeface="Open Sans" charset="0"/>
                <a:cs typeface="Open Sans" charset="0"/>
              </a:rPr>
              <a:t>Trucks</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Mobile venues that sell food:</a:t>
            </a:r>
          </a:p>
          <a:p>
            <a:pPr lvl="2"/>
            <a:r>
              <a:rPr lang="en-US" dirty="0"/>
              <a:t>Ice cream trucks</a:t>
            </a:r>
          </a:p>
          <a:p>
            <a:pPr lvl="2"/>
            <a:r>
              <a:rPr lang="en-US" dirty="0"/>
              <a:t>Mobile canteens</a:t>
            </a:r>
          </a:p>
          <a:p>
            <a:pPr lvl="2"/>
            <a:r>
              <a:rPr lang="en-US" dirty="0"/>
              <a:t>Mobile kitchens</a:t>
            </a:r>
          </a:p>
          <a:p>
            <a:pPr lvl="2"/>
            <a:r>
              <a:rPr lang="en-US" dirty="0"/>
              <a:t>Mobile vendors</a:t>
            </a:r>
          </a:p>
          <a:p>
            <a:pPr lvl="2"/>
            <a:r>
              <a:rPr lang="en-US" dirty="0"/>
              <a:t>Restaurants on </a:t>
            </a:r>
            <a:r>
              <a:rPr lang="en-US" dirty="0" smtClean="0"/>
              <a:t>wheels</a:t>
            </a:r>
            <a:endParaRPr lang="en-US" dirty="0"/>
          </a:p>
        </p:txBody>
      </p:sp>
      <p:sp>
        <p:nvSpPr>
          <p:cNvPr id="4" name="Content Placeholder 3"/>
          <p:cNvSpPr>
            <a:spLocks noGrp="1"/>
          </p:cNvSpPr>
          <p:nvPr>
            <p:ph sz="half" idx="10"/>
          </p:nvPr>
        </p:nvSpPr>
        <p:spPr/>
        <p:txBody>
          <a:bodyPr/>
          <a:lstStyle/>
          <a:p>
            <a:pPr lvl="1"/>
            <a:r>
              <a:rPr lang="en-US" dirty="0" smtClean="0"/>
              <a:t>Cater events at:</a:t>
            </a:r>
            <a:endParaRPr lang="en-US" dirty="0"/>
          </a:p>
          <a:p>
            <a:pPr lvl="2"/>
            <a:r>
              <a:rPr lang="en-US" dirty="0"/>
              <a:t>Carnivals</a:t>
            </a:r>
          </a:p>
          <a:p>
            <a:pPr lvl="2"/>
            <a:r>
              <a:rPr lang="en-US" dirty="0"/>
              <a:t>Construction </a:t>
            </a:r>
          </a:p>
          <a:p>
            <a:pPr lvl="2"/>
            <a:r>
              <a:rPr lang="en-US" dirty="0"/>
              <a:t>Farmer’s markets</a:t>
            </a:r>
          </a:p>
          <a:p>
            <a:pPr lvl="2"/>
            <a:r>
              <a:rPr lang="en-US" dirty="0"/>
              <a:t>Festivals</a:t>
            </a:r>
          </a:p>
          <a:p>
            <a:pPr lvl="2"/>
            <a:r>
              <a:rPr lang="en-US" dirty="0"/>
              <a:t>Sporting events</a:t>
            </a:r>
          </a:p>
          <a:p>
            <a:endParaRPr lang="en-US" dirty="0"/>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smtClean="0">
                <a:latin typeface="Open Sans" charset="0"/>
                <a:ea typeface="Open Sans" charset="0"/>
                <a:cs typeface="Open Sans" charset="0"/>
              </a:rPr>
              <a:t>History</a:t>
            </a:r>
            <a:endParaRPr lang="en-US" dirty="0">
              <a:latin typeface="Open Sans" charset="0"/>
              <a:ea typeface="Open Sans" charset="0"/>
              <a:cs typeface="Open Sans" charset="0"/>
            </a:endParaRP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History of Food Trucks</a:t>
            </a:r>
          </a:p>
          <a:p>
            <a:pPr lvl="2"/>
            <a:r>
              <a:rPr lang="en-US" dirty="0" smtClean="0"/>
              <a:t>1866 </a:t>
            </a:r>
            <a:r>
              <a:rPr lang="en-US" dirty="0"/>
              <a:t>- Texas Ranger Charles Goodnight </a:t>
            </a:r>
          </a:p>
          <a:p>
            <a:pPr lvl="2"/>
            <a:r>
              <a:rPr lang="en-US" dirty="0"/>
              <a:t>1910 - Big cities hop on</a:t>
            </a:r>
          </a:p>
          <a:p>
            <a:pPr lvl="2"/>
            <a:r>
              <a:rPr lang="en-US" dirty="0"/>
              <a:t>1930 - Local grocery stores start delivering</a:t>
            </a:r>
          </a:p>
        </p:txBody>
      </p:sp>
      <p:pic>
        <p:nvPicPr>
          <p:cNvPr id="5" name="Picture 10" descr="C:\Users\CTE\AppData\Local\Microsoft\Windows\Temporary Internet Files\Content.IE5\W45M8FMH\MP900406510[1].jpg"/>
          <p:cNvPicPr>
            <a:picLocks noGrp="1" noChangeAspect="1" noChangeArrowheads="1"/>
          </p:cNvPicPr>
          <p:nvPr>
            <p:ph sz="half" idx="4294967295"/>
          </p:nvPr>
        </p:nvPicPr>
        <p:blipFill>
          <a:blip r:embed="rId3" cstate="print"/>
          <a:srcRect/>
          <a:stretch>
            <a:fillRect/>
          </a:stretch>
        </p:blipFill>
        <p:spPr bwMode="auto">
          <a:xfrm>
            <a:off x="7553860" y="2486637"/>
            <a:ext cx="3246120" cy="2601884"/>
          </a:xfrm>
          <a:prstGeom prst="rect">
            <a:avLst/>
          </a:prstGeom>
          <a:noFill/>
        </p:spPr>
      </p:pic>
    </p:spTree>
    <p:extLst>
      <p:ext uri="{BB962C8B-B14F-4D97-AF65-F5344CB8AC3E}">
        <p14:creationId xmlns:p14="http://schemas.microsoft.com/office/powerpoint/2010/main" val="116203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smtClean="0">
                <a:latin typeface="Open Sans" charset="0"/>
                <a:ea typeface="Open Sans" charset="0"/>
                <a:cs typeface="Open Sans" charset="0"/>
              </a:rPr>
              <a:t>Timeline</a:t>
            </a:r>
            <a:endParaRPr lang="en-US" dirty="0">
              <a:latin typeface="Open Sans" charset="0"/>
              <a:ea typeface="Open Sans" charset="0"/>
              <a:cs typeface="Open Sans" charset="0"/>
            </a:endParaRP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smtClean="0"/>
              <a:t>1955 </a:t>
            </a:r>
            <a:r>
              <a:rPr lang="en-US" dirty="0"/>
              <a:t>- Good Humor trucks</a:t>
            </a:r>
          </a:p>
          <a:p>
            <a:pPr lvl="1"/>
            <a:r>
              <a:rPr lang="en-US" dirty="0"/>
              <a:t>1969 - Hot Diggity Dog</a:t>
            </a:r>
          </a:p>
          <a:p>
            <a:pPr lvl="1"/>
            <a:r>
              <a:rPr lang="en-US" dirty="0"/>
              <a:t>1983 - Expensive gas, cheap food</a:t>
            </a:r>
          </a:p>
          <a:p>
            <a:pPr lvl="1"/>
            <a:r>
              <a:rPr lang="en-US" dirty="0"/>
              <a:t>1993 - Economy booming</a:t>
            </a:r>
          </a:p>
        </p:txBody>
      </p:sp>
      <p:pic>
        <p:nvPicPr>
          <p:cNvPr id="6" name="Picture 4"/>
          <p:cNvPicPr>
            <a:picLocks noChangeAspect="1" noChangeArrowheads="1"/>
          </p:cNvPicPr>
          <p:nvPr/>
        </p:nvPicPr>
        <p:blipFill>
          <a:blip r:embed="rId3" cstate="print"/>
          <a:srcRect/>
          <a:stretch>
            <a:fillRect/>
          </a:stretch>
        </p:blipFill>
        <p:spPr bwMode="auto">
          <a:xfrm>
            <a:off x="7591128" y="2795752"/>
            <a:ext cx="3208852" cy="1983654"/>
          </a:xfrm>
          <a:prstGeom prst="rect">
            <a:avLst/>
          </a:prstGeom>
          <a:noFill/>
          <a:ln w="9525">
            <a:noFill/>
            <a:miter lim="800000"/>
            <a:headEnd/>
            <a:tailEnd/>
          </a:ln>
          <a:effectLst/>
        </p:spPr>
      </p:pic>
    </p:spTree>
    <p:extLst>
      <p:ext uri="{BB962C8B-B14F-4D97-AF65-F5344CB8AC3E}">
        <p14:creationId xmlns:p14="http://schemas.microsoft.com/office/powerpoint/2010/main" val="46867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smtClean="0">
                <a:latin typeface="Open Sans" charset="0"/>
                <a:ea typeface="Open Sans" charset="0"/>
                <a:cs typeface="Open Sans" charset="0"/>
              </a:rPr>
              <a:t>Today</a:t>
            </a:r>
            <a:endParaRPr lang="en-US" dirty="0">
              <a:latin typeface="Open Sans" charset="0"/>
              <a:ea typeface="Open Sans" charset="0"/>
              <a:cs typeface="Open Sans" charset="0"/>
            </a:endParaRP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lstStyle/>
          <a:p>
            <a:pPr lvl="1"/>
            <a:r>
              <a:rPr lang="en-US" dirty="0"/>
              <a:t>Food Truck Tech</a:t>
            </a:r>
            <a:endParaRPr lang="en-US" dirty="0"/>
          </a:p>
          <a:p>
            <a:pPr lvl="2"/>
            <a:r>
              <a:rPr lang="en-US" dirty="0"/>
              <a:t>2004 - Gourmet to go</a:t>
            </a:r>
          </a:p>
          <a:p>
            <a:pPr lvl="2"/>
            <a:r>
              <a:rPr lang="en-US" dirty="0"/>
              <a:t>2011 - Fame for Food Trucks becomes popular</a:t>
            </a:r>
          </a:p>
        </p:txBody>
      </p:sp>
      <p:pic>
        <p:nvPicPr>
          <p:cNvPr id="4" name="Picture 3"/>
          <p:cNvPicPr>
            <a:picLocks noChangeAspect="1"/>
          </p:cNvPicPr>
          <p:nvPr/>
        </p:nvPicPr>
        <p:blipFill>
          <a:blip r:embed="rId3"/>
          <a:stretch>
            <a:fillRect/>
          </a:stretch>
        </p:blipFill>
        <p:spPr>
          <a:xfrm>
            <a:off x="7017708" y="2340281"/>
            <a:ext cx="3782272" cy="2894596"/>
          </a:xfrm>
          <a:prstGeom prst="rect">
            <a:avLst/>
          </a:prstGeom>
        </p:spPr>
      </p:pic>
    </p:spTree>
    <p:extLst>
      <p:ext uri="{BB962C8B-B14F-4D97-AF65-F5344CB8AC3E}">
        <p14:creationId xmlns:p14="http://schemas.microsoft.com/office/powerpoint/2010/main" val="127675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latin typeface="Open Sans" charset="0"/>
                <a:ea typeface="Open Sans" charset="0"/>
                <a:cs typeface="Open Sans" charset="0"/>
              </a:rPr>
              <a:t>Food Network: The Great Food Truck Race</a:t>
            </a: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a:xfrm>
            <a:off x="737881" y="1420420"/>
            <a:ext cx="5415670" cy="4734318"/>
          </a:xfrm>
        </p:spPr>
        <p:txBody>
          <a:bodyPr/>
          <a:lstStyle/>
          <a:p>
            <a:pPr lvl="1"/>
            <a:r>
              <a:rPr lang="en-US" dirty="0"/>
              <a:t>Food Trucks are Ready to </a:t>
            </a:r>
            <a:r>
              <a:rPr lang="en-US" dirty="0" smtClean="0"/>
              <a:t>Roll</a:t>
            </a:r>
            <a:endParaRPr lang="en-US" dirty="0"/>
          </a:p>
          <a:p>
            <a:pPr lvl="1"/>
            <a:r>
              <a:rPr lang="en-US" dirty="0"/>
              <a:t>Eight </a:t>
            </a:r>
            <a:r>
              <a:rPr lang="en-US" dirty="0"/>
              <a:t>teams of  aspiring Food Truck owners arrive in </a:t>
            </a:r>
            <a:r>
              <a:rPr lang="en-US" dirty="0"/>
              <a:t>Long </a:t>
            </a:r>
            <a:r>
              <a:rPr lang="en-US" dirty="0"/>
              <a:t>Beach, California </a:t>
            </a:r>
          </a:p>
          <a:p>
            <a:pPr marL="0" lvl="1" indent="0">
              <a:buNone/>
            </a:pPr>
            <a:endParaRPr lang="en-US" dirty="0">
              <a:latin typeface="Open Sans" charset="0"/>
              <a:ea typeface="Open Sans" charset="0"/>
              <a:cs typeface="Open Sans" charset="0"/>
            </a:endParaRPr>
          </a:p>
        </p:txBody>
      </p:sp>
      <p:pic>
        <p:nvPicPr>
          <p:cNvPr id="6" name="Picture 5"/>
          <p:cNvPicPr>
            <a:picLocks noChangeAspect="1"/>
          </p:cNvPicPr>
          <p:nvPr/>
        </p:nvPicPr>
        <p:blipFill rotWithShape="1">
          <a:blip r:embed="rId3"/>
          <a:srcRect l="28787" t="25183" r="8895" b="15073"/>
          <a:stretch/>
        </p:blipFill>
        <p:spPr>
          <a:xfrm>
            <a:off x="6153551" y="2451217"/>
            <a:ext cx="4646429" cy="2672724"/>
          </a:xfrm>
          <a:prstGeom prst="rect">
            <a:avLst/>
          </a:prstGeom>
        </p:spPr>
      </p:pic>
    </p:spTree>
    <p:extLst>
      <p:ext uri="{BB962C8B-B14F-4D97-AF65-F5344CB8AC3E}">
        <p14:creationId xmlns:p14="http://schemas.microsoft.com/office/powerpoint/2010/main" val="170259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C2950-0640-46F0-8284-5D2AC9CC9009}"/>
              </a:ext>
            </a:extLst>
          </p:cNvPr>
          <p:cNvSpPr>
            <a:spLocks noGrp="1"/>
          </p:cNvSpPr>
          <p:nvPr>
            <p:ph type="title"/>
          </p:nvPr>
        </p:nvSpPr>
        <p:spPr/>
        <p:txBody>
          <a:bodyPr/>
          <a:lstStyle/>
          <a:p>
            <a:r>
              <a:rPr lang="en-US" dirty="0"/>
              <a:t>References/Resources</a:t>
            </a:r>
            <a:endParaRPr lang="en-US" dirty="0">
              <a:latin typeface="Open Sans" charset="0"/>
              <a:ea typeface="Open Sans" charset="0"/>
              <a:cs typeface="Open Sans" charset="0"/>
            </a:endParaRPr>
          </a:p>
        </p:txBody>
      </p:sp>
      <p:sp>
        <p:nvSpPr>
          <p:cNvPr id="3" name="Content Placeholder 2">
            <a:extLst>
              <a:ext uri="{FF2B5EF4-FFF2-40B4-BE49-F238E27FC236}">
                <a16:creationId xmlns:a16="http://schemas.microsoft.com/office/drawing/2014/main" xmlns="" id="{FDA232F6-5995-4EA9-82E9-6269FFB1F290}"/>
              </a:ext>
            </a:extLst>
          </p:cNvPr>
          <p:cNvSpPr>
            <a:spLocks noGrp="1"/>
          </p:cNvSpPr>
          <p:nvPr>
            <p:ph sz="half" idx="1"/>
          </p:nvPr>
        </p:nvSpPr>
        <p:spPr/>
        <p:txBody>
          <a:bodyPr>
            <a:noAutofit/>
          </a:bodyPr>
          <a:lstStyle/>
          <a:p>
            <a:pPr lvl="1"/>
            <a:r>
              <a:rPr lang="en-US" sz="1100" dirty="0" smtClean="0"/>
              <a:t>Images</a:t>
            </a:r>
            <a:r>
              <a:rPr lang="en-US" sz="1100" dirty="0"/>
              <a:t>:</a:t>
            </a:r>
          </a:p>
          <a:p>
            <a:pPr lvl="2"/>
            <a:r>
              <a:rPr lang="en-US" sz="1100" dirty="0"/>
              <a:t>Microsoft Office Clip Art: Used with permission from Microsoft.</a:t>
            </a:r>
          </a:p>
          <a:p>
            <a:pPr lvl="1"/>
            <a:r>
              <a:rPr lang="en-US" sz="1100" dirty="0"/>
              <a:t>Textbook:</a:t>
            </a:r>
          </a:p>
          <a:p>
            <a:pPr lvl="2"/>
            <a:r>
              <a:rPr lang="en-US" sz="1100" dirty="0"/>
              <a:t>Reynolds, J.S. (2010) Hospitality Services Food &amp; Lodging. Tinley Park IL: The </a:t>
            </a:r>
            <a:r>
              <a:rPr lang="en-US" sz="1100" dirty="0" err="1"/>
              <a:t>Goodheart-Willcox</a:t>
            </a:r>
            <a:r>
              <a:rPr lang="en-US" sz="1100" dirty="0"/>
              <a:t> Company.</a:t>
            </a:r>
          </a:p>
          <a:p>
            <a:pPr lvl="1"/>
            <a:r>
              <a:rPr lang="en-US" sz="1100" dirty="0"/>
              <a:t>Videos:</a:t>
            </a:r>
          </a:p>
          <a:p>
            <a:pPr lvl="2"/>
            <a:r>
              <a:rPr lang="en-US" sz="1100" dirty="0"/>
              <a:t>Food Network: The Great Food Truck </a:t>
            </a:r>
            <a:r>
              <a:rPr lang="en-US" sz="1100" dirty="0" smtClean="0"/>
              <a:t>Race, Season 3</a:t>
            </a:r>
          </a:p>
          <a:p>
            <a:pPr marL="685800" lvl="3" indent="0">
              <a:buNone/>
            </a:pPr>
            <a:r>
              <a:rPr lang="en-US" sz="1100" dirty="0" smtClean="0"/>
              <a:t>http</a:t>
            </a:r>
            <a:r>
              <a:rPr lang="en-US" sz="1100" dirty="0"/>
              <a:t>://</a:t>
            </a:r>
            <a:r>
              <a:rPr lang="en-US" sz="1100" dirty="0" err="1" smtClean="0"/>
              <a:t>www.foodnetwork.com</a:t>
            </a:r>
            <a:r>
              <a:rPr lang="en-US" sz="1100" dirty="0" smtClean="0"/>
              <a:t>/the-great-food-truck-race/3559-miles-to-a-dream/</a:t>
            </a:r>
            <a:r>
              <a:rPr lang="en-US" sz="1100" dirty="0" err="1" smtClean="0"/>
              <a:t>index.html</a:t>
            </a:r>
            <a:endParaRPr lang="en-US" sz="1100" dirty="0"/>
          </a:p>
          <a:p>
            <a:pPr lvl="2"/>
            <a:r>
              <a:rPr lang="en-US" sz="1100" dirty="0"/>
              <a:t>Modern </a:t>
            </a:r>
            <a:r>
              <a:rPr lang="en-US" sz="1100" dirty="0" smtClean="0"/>
              <a:t>Marvels, Food </a:t>
            </a:r>
            <a:r>
              <a:rPr lang="en-US" sz="1100" dirty="0"/>
              <a:t>Truck Tech </a:t>
            </a:r>
            <a:endParaRPr lang="en-US" sz="1100" dirty="0" smtClean="0"/>
          </a:p>
          <a:p>
            <a:pPr marL="685800" lvl="3" indent="0">
              <a:buNone/>
            </a:pPr>
            <a:r>
              <a:rPr lang="en-US" sz="1100" dirty="0" smtClean="0"/>
              <a:t>Designing </a:t>
            </a:r>
            <a:r>
              <a:rPr lang="en-US" sz="1100" dirty="0"/>
              <a:t>the average food truck kitchen requires specialized </a:t>
            </a:r>
            <a:r>
              <a:rPr lang="en-US" sz="1100" dirty="0" smtClean="0"/>
              <a:t>engineering. </a:t>
            </a:r>
          </a:p>
          <a:p>
            <a:pPr marL="685800" lvl="3" indent="0">
              <a:buNone/>
            </a:pPr>
            <a:r>
              <a:rPr lang="en-US" sz="1100" dirty="0" smtClean="0"/>
              <a:t>http</a:t>
            </a:r>
            <a:r>
              <a:rPr lang="en-US" sz="1100" dirty="0"/>
              <a:t>://</a:t>
            </a:r>
            <a:r>
              <a:rPr lang="en-US" sz="1100" dirty="0" err="1" smtClean="0"/>
              <a:t>www.history.com</a:t>
            </a:r>
            <a:r>
              <a:rPr lang="en-US" sz="1100" dirty="0" smtClean="0"/>
              <a:t>/shows/modern-marvels/videos/food-truck-tech</a:t>
            </a:r>
            <a:endParaRPr lang="en-US" sz="1100" dirty="0"/>
          </a:p>
          <a:p>
            <a:pPr lvl="2"/>
            <a:r>
              <a:rPr lang="en-US" sz="1100" dirty="0"/>
              <a:t>Modern </a:t>
            </a:r>
            <a:r>
              <a:rPr lang="en-US" sz="1100" dirty="0" smtClean="0"/>
              <a:t>Marvels, History </a:t>
            </a:r>
            <a:r>
              <a:rPr lang="en-US" sz="1100" dirty="0"/>
              <a:t>of Food </a:t>
            </a:r>
            <a:r>
              <a:rPr lang="en-US" sz="1100" dirty="0" smtClean="0"/>
              <a:t>Trucks</a:t>
            </a:r>
          </a:p>
          <a:p>
            <a:pPr marL="685800" lvl="3" indent="0">
              <a:buNone/>
            </a:pPr>
            <a:r>
              <a:rPr lang="en-US" sz="1100" dirty="0" smtClean="0"/>
              <a:t>Food </a:t>
            </a:r>
            <a:r>
              <a:rPr lang="en-US" sz="1100" dirty="0"/>
              <a:t>trucks have been serving up quick, inexpensive food since the days of cattle drives in the American West. </a:t>
            </a:r>
          </a:p>
          <a:p>
            <a:pPr marL="685800" lvl="3" indent="0">
              <a:buNone/>
            </a:pPr>
            <a:r>
              <a:rPr lang="en-US" sz="1100" dirty="0" smtClean="0"/>
              <a:t>http</a:t>
            </a:r>
            <a:r>
              <a:rPr lang="en-US" sz="1100" dirty="0"/>
              <a:t>://</a:t>
            </a:r>
            <a:r>
              <a:rPr lang="en-US" sz="1100" dirty="0" err="1"/>
              <a:t>www.history.com</a:t>
            </a:r>
            <a:r>
              <a:rPr lang="en-US" sz="1100" dirty="0"/>
              <a:t>/shows/modern-marvels/videos/history-of-food-trucks</a:t>
            </a:r>
          </a:p>
          <a:p>
            <a:pPr lvl="1"/>
            <a:r>
              <a:rPr lang="en-US" sz="1100" dirty="0"/>
              <a:t>Websites:</a:t>
            </a:r>
          </a:p>
          <a:p>
            <a:pPr lvl="2"/>
            <a:r>
              <a:rPr lang="en-US" sz="1100" dirty="0" err="1" smtClean="0"/>
              <a:t>TimeToast</a:t>
            </a:r>
            <a:endParaRPr lang="en-US" sz="1100" dirty="0"/>
          </a:p>
          <a:p>
            <a:pPr marL="685800" lvl="3" indent="0">
              <a:buNone/>
            </a:pPr>
            <a:r>
              <a:rPr lang="en-US" sz="1100" dirty="0" smtClean="0"/>
              <a:t>The </a:t>
            </a:r>
            <a:r>
              <a:rPr lang="en-US" sz="1100" dirty="0"/>
              <a:t>History of Food </a:t>
            </a:r>
            <a:r>
              <a:rPr lang="en-US" sz="1100" dirty="0" smtClean="0"/>
              <a:t>Trucks</a:t>
            </a:r>
          </a:p>
          <a:p>
            <a:pPr marL="685800" lvl="3" indent="0">
              <a:buNone/>
            </a:pPr>
            <a:r>
              <a:rPr lang="en-US" sz="1100" dirty="0" smtClean="0">
                <a:hlinkClick r:id="rId3"/>
              </a:rPr>
              <a:t>http</a:t>
            </a:r>
            <a:r>
              <a:rPr lang="en-US" sz="1100" dirty="0">
                <a:hlinkClick r:id="rId3"/>
              </a:rPr>
              <a:t>://</a:t>
            </a:r>
            <a:r>
              <a:rPr lang="en-US" sz="1100" dirty="0" smtClean="0">
                <a:hlinkClick r:id="rId3"/>
              </a:rPr>
              <a:t>www.timetoast.com/timelines/the-history-of-food-trucks</a:t>
            </a:r>
            <a:endParaRPr lang="en-US" sz="1100" dirty="0" smtClean="0"/>
          </a:p>
          <a:p>
            <a:pPr lvl="2"/>
            <a:r>
              <a:rPr lang="en-US" sz="1100" dirty="0" smtClean="0"/>
              <a:t>U.S</a:t>
            </a:r>
            <a:r>
              <a:rPr lang="en-US" sz="1100" dirty="0"/>
              <a:t>. Environmental Protection </a:t>
            </a:r>
            <a:r>
              <a:rPr lang="en-US" sz="1100" dirty="0" smtClean="0"/>
              <a:t>Agency</a:t>
            </a:r>
          </a:p>
          <a:p>
            <a:pPr marL="685800" lvl="3" indent="0">
              <a:buNone/>
            </a:pPr>
            <a:r>
              <a:rPr lang="en-US" sz="1100" dirty="0" smtClean="0"/>
              <a:t>Recycling Basics</a:t>
            </a:r>
          </a:p>
          <a:p>
            <a:pPr marL="685800" lvl="3" indent="0">
              <a:buNone/>
            </a:pPr>
            <a:r>
              <a:rPr lang="en-US" sz="1100" dirty="0" smtClean="0"/>
              <a:t>http</a:t>
            </a:r>
            <a:r>
              <a:rPr lang="en-US" sz="1100" dirty="0"/>
              <a:t>://www2.epa.gov/recycle/recycling-basics</a:t>
            </a:r>
          </a:p>
          <a:p>
            <a:pPr lvl="1"/>
            <a:endParaRPr lang="en-US" dirty="0"/>
          </a:p>
        </p:txBody>
      </p:sp>
    </p:spTree>
    <p:extLst>
      <p:ext uri="{BB962C8B-B14F-4D97-AF65-F5344CB8AC3E}">
        <p14:creationId xmlns:p14="http://schemas.microsoft.com/office/powerpoint/2010/main" val="104019450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89</TotalTime>
  <Words>150</Words>
  <Application>Microsoft Macintosh PowerPoint</Application>
  <PresentationFormat>Widescreen</PresentationFormat>
  <Paragraphs>59</Paragraphs>
  <Slides>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.AppleSystemUIFont</vt:lpstr>
      <vt:lpstr>Arial</vt:lpstr>
      <vt:lpstr>Calibri</vt:lpstr>
      <vt:lpstr>Century Gothic</vt:lpstr>
      <vt:lpstr>Open Sans</vt:lpstr>
      <vt:lpstr>Open Sans SemiBold</vt:lpstr>
      <vt:lpstr>2_Office Theme</vt:lpstr>
      <vt:lpstr>3_Office Theme</vt:lpstr>
      <vt:lpstr>Building Teamwork  Food Truck Design Project</vt:lpstr>
      <vt:lpstr>PowerPoint Presentation</vt:lpstr>
      <vt:lpstr>Food Trucks</vt:lpstr>
      <vt:lpstr>History</vt:lpstr>
      <vt:lpstr>Timeline</vt:lpstr>
      <vt:lpstr>Today</vt:lpstr>
      <vt:lpstr>Food Network: The Great Food Truck Race</vt:lpstr>
      <vt:lpstr>References/Resources</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10</cp:revision>
  <cp:lastPrinted>2017-07-07T16:17:37Z</cp:lastPrinted>
  <dcterms:created xsi:type="dcterms:W3CDTF">2017-07-11T23:58:30Z</dcterms:created>
  <dcterms:modified xsi:type="dcterms:W3CDTF">2017-11-27T15:22:37Z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