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2"/>
  </p:notesMasterIdLst>
  <p:sldIdLst>
    <p:sldId id="321" r:id="rId6"/>
    <p:sldId id="319" r:id="rId7"/>
    <p:sldId id="323" r:id="rId8"/>
    <p:sldId id="324" r:id="rId9"/>
    <p:sldId id="325" r:id="rId10"/>
    <p:sldId id="326"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5336" autoAdjust="0"/>
  </p:normalViewPr>
  <p:slideViewPr>
    <p:cSldViewPr snapToGrid="0">
      <p:cViewPr varScale="1">
        <p:scale>
          <a:sx n="110" d="100"/>
          <a:sy n="110" d="100"/>
        </p:scale>
        <p:origin x="610" y="77"/>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9/27/2017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When was the last time you really listened to someone who had a problem? (Allow students to extend)</a:t>
            </a:r>
          </a:p>
          <a:p>
            <a:r>
              <a:rPr lang="en-US" dirty="0"/>
              <a:t>	Why is it important not to try to force your opinion on others?</a:t>
            </a:r>
          </a:p>
          <a:p>
            <a:r>
              <a:rPr lang="en-US" dirty="0"/>
              <a:t>	Have you ever been the victim of a bully?  What was the outcome?</a:t>
            </a:r>
          </a:p>
          <a:p>
            <a:r>
              <a:rPr lang="en-US" dirty="0"/>
              <a:t>SAY:	Leaders are encouragers and others to do well, especially in a team situation.</a:t>
            </a:r>
          </a:p>
          <a:p>
            <a:r>
              <a:rPr lang="en-US" dirty="0"/>
              <a:t>	Bullying others is unacceptable.  	</a:t>
            </a:r>
          </a:p>
          <a:p>
            <a:endParaRPr lang="en-US" dirty="0"/>
          </a:p>
          <a:p>
            <a:r>
              <a:rPr lang="en-US" dirty="0"/>
              <a:t>DO:	Discuss what constitutes ‘bullying’.  Have a student list the class responses on the board, Discuss possible solutions.</a:t>
            </a:r>
          </a:p>
          <a:p>
            <a:r>
              <a:rPr lang="en-US" dirty="0"/>
              <a:t>	Have students jot down the text from this presentation to keep in their notebooks.</a:t>
            </a:r>
          </a:p>
          <a:p>
            <a:endParaRPr lang="en-US" dirty="0"/>
          </a:p>
          <a:p>
            <a:r>
              <a:rPr lang="en-US" dirty="0"/>
              <a:t>	After class discussion, proceed to the “Leaders in the World” video clip.  Discuss the video.</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0478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SAY:	Being a good friend or being supportive is important because the leader is expected to keep the ship from sinking or to lead the team to victory.</a:t>
            </a:r>
          </a:p>
          <a:p>
            <a:r>
              <a:rPr lang="en-US" dirty="0"/>
              <a:t>	Dependability is a necessary skill, not just for leaders.  Talk about a time when a friend was late or someone who is always late.  Discuss what reflection that has on a person.</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379542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Ask if anyone has had someone try to change their behavior.  Why would anyone want to change another person?</a:t>
            </a:r>
          </a:p>
          <a:p>
            <a:r>
              <a:rPr lang="en-US" dirty="0"/>
              <a:t>	How do we pick our friends?  (answers will vary).  Discuss the ways we pick our friends.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611358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Ask the class if they can think of classmates who would make great leaders, but are not serving in that capacity?</a:t>
            </a:r>
          </a:p>
          <a:p>
            <a:endParaRPr lang="en-US" dirty="0"/>
          </a:p>
          <a:p>
            <a:r>
              <a:rPr lang="en-US" dirty="0"/>
              <a:t>DISCUSS.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1231970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How to be a Team Player</a:t>
            </a:r>
          </a:p>
          <a:p>
            <a:endParaRPr lang="en-US" dirty="0"/>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to be a Team Player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Are you a good listener?</a:t>
            </a:r>
          </a:p>
          <a:p>
            <a:pPr lvl="1"/>
            <a:r>
              <a:rPr lang="en-US" dirty="0"/>
              <a:t>Do you listen to others without judging or disputing opinions or bullying them?</a:t>
            </a:r>
          </a:p>
          <a:p>
            <a:pPr lvl="1"/>
            <a:r>
              <a:rPr lang="en-US" dirty="0"/>
              <a:t>Do you encourage others to participate?</a:t>
            </a:r>
          </a:p>
          <a:p>
            <a:pPr lvl="1"/>
            <a:endParaRPr lang="en-US" dirty="0"/>
          </a:p>
        </p:txBody>
      </p:sp>
      <p:pic>
        <p:nvPicPr>
          <p:cNvPr id="4" name="Picture 3">
            <a:extLst>
              <a:ext uri="{FF2B5EF4-FFF2-40B4-BE49-F238E27FC236}">
                <a16:creationId xmlns:a16="http://schemas.microsoft.com/office/drawing/2014/main" id="{CCC0C853-813C-4A93-BAC0-174128A8E01E}"/>
              </a:ext>
            </a:extLst>
          </p:cNvPr>
          <p:cNvPicPr>
            <a:picLocks noChangeAspect="1"/>
          </p:cNvPicPr>
          <p:nvPr/>
        </p:nvPicPr>
        <p:blipFill>
          <a:blip r:embed="rId3"/>
          <a:stretch>
            <a:fillRect/>
          </a:stretch>
        </p:blipFill>
        <p:spPr>
          <a:xfrm>
            <a:off x="8355035" y="2797234"/>
            <a:ext cx="2316681" cy="2456901"/>
          </a:xfrm>
          <a:prstGeom prst="rect">
            <a:avLst/>
          </a:prstGeom>
        </p:spPr>
      </p:pic>
      <p:pic>
        <p:nvPicPr>
          <p:cNvPr id="5" name="Picture 4">
            <a:extLst>
              <a:ext uri="{FF2B5EF4-FFF2-40B4-BE49-F238E27FC236}">
                <a16:creationId xmlns:a16="http://schemas.microsoft.com/office/drawing/2014/main" id="{73DF51AC-AEA2-47E7-B877-FBE6CFF2F870}"/>
              </a:ext>
            </a:extLst>
          </p:cNvPr>
          <p:cNvPicPr>
            <a:picLocks noChangeAspect="1"/>
          </p:cNvPicPr>
          <p:nvPr/>
        </p:nvPicPr>
        <p:blipFill>
          <a:blip r:embed="rId4"/>
          <a:stretch>
            <a:fillRect/>
          </a:stretch>
        </p:blipFill>
        <p:spPr>
          <a:xfrm>
            <a:off x="2850246" y="4121525"/>
            <a:ext cx="2554445" cy="1767993"/>
          </a:xfrm>
          <a:prstGeom prst="rect">
            <a:avLst/>
          </a:prstGeom>
        </p:spPr>
      </p:pic>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to be a Team Player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Are you sensitive when your friend has personal problems?</a:t>
            </a:r>
          </a:p>
          <a:p>
            <a:pPr lvl="1"/>
            <a:r>
              <a:rPr lang="en-US" dirty="0"/>
              <a:t>Are you on time when you are supposed to meet friends?</a:t>
            </a:r>
          </a:p>
          <a:p>
            <a:pPr lvl="1"/>
            <a:r>
              <a:rPr lang="en-US" dirty="0"/>
              <a:t>Do you offer support or offer to find someone who can help?</a:t>
            </a:r>
          </a:p>
          <a:p>
            <a:pPr lvl="1"/>
            <a:endParaRPr lang="en-US" dirty="0"/>
          </a:p>
        </p:txBody>
      </p:sp>
      <p:pic>
        <p:nvPicPr>
          <p:cNvPr id="4" name="Picture 3">
            <a:extLst>
              <a:ext uri="{FF2B5EF4-FFF2-40B4-BE49-F238E27FC236}">
                <a16:creationId xmlns:a16="http://schemas.microsoft.com/office/drawing/2014/main" id="{964EE107-29AC-40CC-8B92-E8E0337B8916}"/>
              </a:ext>
            </a:extLst>
          </p:cNvPr>
          <p:cNvPicPr>
            <a:picLocks noChangeAspect="1"/>
          </p:cNvPicPr>
          <p:nvPr/>
        </p:nvPicPr>
        <p:blipFill>
          <a:blip r:embed="rId3"/>
          <a:stretch>
            <a:fillRect/>
          </a:stretch>
        </p:blipFill>
        <p:spPr>
          <a:xfrm>
            <a:off x="5016508" y="3494344"/>
            <a:ext cx="2737341" cy="2493480"/>
          </a:xfrm>
          <a:prstGeom prst="rect">
            <a:avLst/>
          </a:prstGeom>
        </p:spPr>
      </p:pic>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to be a Team Player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Do you accept your friends as they are?</a:t>
            </a:r>
          </a:p>
          <a:p>
            <a:pPr lvl="1"/>
            <a:r>
              <a:rPr lang="en-US" dirty="0"/>
              <a:t>Are you excited for your friends when something good happens to them?</a:t>
            </a:r>
          </a:p>
          <a:p>
            <a:pPr lvl="1"/>
            <a:r>
              <a:rPr lang="en-US" dirty="0"/>
              <a:t>Do you eagerly lend a helping hand?</a:t>
            </a:r>
          </a:p>
          <a:p>
            <a:pPr lvl="1"/>
            <a:endParaRPr lang="en-US" dirty="0"/>
          </a:p>
        </p:txBody>
      </p:sp>
      <p:pic>
        <p:nvPicPr>
          <p:cNvPr id="4" name="Picture 3">
            <a:extLst>
              <a:ext uri="{FF2B5EF4-FFF2-40B4-BE49-F238E27FC236}">
                <a16:creationId xmlns:a16="http://schemas.microsoft.com/office/drawing/2014/main" id="{9998DBF7-F3C8-4E2B-BB25-F900BFB9D2D3}"/>
              </a:ext>
            </a:extLst>
          </p:cNvPr>
          <p:cNvPicPr>
            <a:picLocks noChangeAspect="1"/>
          </p:cNvPicPr>
          <p:nvPr/>
        </p:nvPicPr>
        <p:blipFill>
          <a:blip r:embed="rId3"/>
          <a:stretch>
            <a:fillRect/>
          </a:stretch>
        </p:blipFill>
        <p:spPr>
          <a:xfrm>
            <a:off x="4952109" y="3447617"/>
            <a:ext cx="2981202" cy="2444708"/>
          </a:xfrm>
          <a:prstGeom prst="rect">
            <a:avLst/>
          </a:prstGeom>
        </p:spPr>
      </p:pic>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to be a Team Player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If you answered, “yes” to the questions then you are on your way to being a great teammate!</a:t>
            </a:r>
          </a:p>
          <a:p>
            <a:pPr lvl="1"/>
            <a:endParaRPr lang="en-US" dirty="0"/>
          </a:p>
        </p:txBody>
      </p:sp>
      <p:pic>
        <p:nvPicPr>
          <p:cNvPr id="4" name="Picture 3">
            <a:extLst>
              <a:ext uri="{FF2B5EF4-FFF2-40B4-BE49-F238E27FC236}">
                <a16:creationId xmlns:a16="http://schemas.microsoft.com/office/drawing/2014/main" id="{F9803A25-69AD-4799-83D6-5A41D95BF3D9}"/>
              </a:ext>
            </a:extLst>
          </p:cNvPr>
          <p:cNvPicPr>
            <a:picLocks noChangeAspect="1"/>
          </p:cNvPicPr>
          <p:nvPr/>
        </p:nvPicPr>
        <p:blipFill>
          <a:blip r:embed="rId3"/>
          <a:stretch>
            <a:fillRect/>
          </a:stretch>
        </p:blipFill>
        <p:spPr>
          <a:xfrm>
            <a:off x="4899802" y="2781077"/>
            <a:ext cx="3104582" cy="3148377"/>
          </a:xfrm>
          <a:prstGeom prst="rect">
            <a:avLst/>
          </a:prstGeom>
        </p:spPr>
      </p:pic>
    </p:spTree>
    <p:extLst>
      <p:ext uri="{BB962C8B-B14F-4D97-AF65-F5344CB8AC3E}">
        <p14:creationId xmlns:p14="http://schemas.microsoft.com/office/powerpoint/2010/main" val="252456997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microsoft.com/sharepoint/v3"/>
    <ds:schemaRef ds:uri="http://schemas.microsoft.com/office/infopath/2007/PartnerControls"/>
    <ds:schemaRef ds:uri="http://purl.org/dc/dcmitype/"/>
    <ds:schemaRef ds:uri="05d88611-e516-4d1a-b12e-39107e78b3d0"/>
    <ds:schemaRef ds:uri="http://purl.org/dc/terms/"/>
    <ds:schemaRef ds:uri="http://purl.org/dc/elements/1.1/"/>
    <ds:schemaRef ds:uri="http://www.w3.org/XML/1998/namespace"/>
    <ds:schemaRef ds:uri="http://schemas.microsoft.com/office/2006/documentManagement/types"/>
    <ds:schemaRef ds:uri="http://schemas.openxmlformats.org/package/2006/metadata/core-properties"/>
    <ds:schemaRef ds:uri="56ea17bb-c96d-4826-b465-01eec0dd23dd"/>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146</TotalTime>
  <Words>156</Words>
  <Application>Microsoft Office PowerPoint</Application>
  <PresentationFormat>Widescreen</PresentationFormat>
  <Paragraphs>36</Paragraphs>
  <Slides>6</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How to be a Team Player</vt:lpstr>
      <vt:lpstr>How to be a Team Player</vt:lpstr>
      <vt:lpstr>How to be a Team Player</vt:lpstr>
      <vt:lpstr>How to be a Team Player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4</cp:revision>
  <cp:lastPrinted>2017-07-07T16:17:37Z</cp:lastPrinted>
  <dcterms:created xsi:type="dcterms:W3CDTF">2017-07-11T23:58:30Z</dcterms:created>
  <dcterms:modified xsi:type="dcterms:W3CDTF">2017-09-27T16:06:07Z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