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handoutMasterIdLst>
    <p:handoutMasterId r:id="rId19"/>
  </p:handoutMasterIdLst>
  <p:sldIdLst>
    <p:sldId id="322" r:id="rId6"/>
    <p:sldId id="319" r:id="rId7"/>
    <p:sldId id="323" r:id="rId8"/>
    <p:sldId id="324" r:id="rId9"/>
    <p:sldId id="325" r:id="rId10"/>
    <p:sldId id="326" r:id="rId11"/>
    <p:sldId id="327" r:id="rId12"/>
    <p:sldId id="328" r:id="rId13"/>
    <p:sldId id="329" r:id="rId14"/>
    <p:sldId id="330" r:id="rId15"/>
    <p:sldId id="332" r:id="rId16"/>
    <p:sldId id="331"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07D456-AA75-46C8-A1F0-18466FDF69B5}" type="doc">
      <dgm:prSet loTypeId="urn:microsoft.com/office/officeart/2005/8/layout/radial5" loCatId="cycle" qsTypeId="urn:microsoft.com/office/officeart/2005/8/quickstyle/simple1" qsCatId="simple" csTypeId="urn:microsoft.com/office/officeart/2005/8/colors/colorful1#1" csCatId="colorful" phldr="1"/>
      <dgm:spPr>
        <a:scene3d>
          <a:camera prst="orthographicFront">
            <a:rot lat="0" lon="0" rev="0"/>
          </a:camera>
          <a:lightRig rig="balanced" dir="t">
            <a:rot lat="0" lon="0" rev="8700000"/>
          </a:lightRig>
        </a:scene3d>
      </dgm:spPr>
      <dgm:t>
        <a:bodyPr/>
        <a:lstStyle/>
        <a:p>
          <a:endParaRPr lang="en-US"/>
        </a:p>
      </dgm:t>
    </dgm:pt>
    <dgm:pt modelId="{7C7A5BA3-8561-4921-9F49-F10B2858675B}">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a:t>SELF</a:t>
          </a:r>
        </a:p>
      </dgm:t>
    </dgm:pt>
    <dgm:pt modelId="{4A4D0F08-178C-414C-B5A3-D3A43A5018A9}" type="parTrans" cxnId="{81A193E3-5AFD-411A-A7AD-3553AC063A5F}">
      <dgm:prSet/>
      <dgm:spPr/>
      <dgm:t>
        <a:bodyPr/>
        <a:lstStyle/>
        <a:p>
          <a:endParaRPr lang="en-US"/>
        </a:p>
      </dgm:t>
    </dgm:pt>
    <dgm:pt modelId="{A12A969F-7C98-47FF-B30E-F87FBB7D2833}" type="sibTrans" cxnId="{81A193E3-5AFD-411A-A7AD-3553AC063A5F}">
      <dgm:prSet/>
      <dgm:spPr/>
      <dgm:t>
        <a:bodyPr/>
        <a:lstStyle/>
        <a:p>
          <a:endParaRPr lang="en-US"/>
        </a:p>
      </dgm:t>
    </dgm:pt>
    <dgm:pt modelId="{60092A9A-0277-4F54-8EA1-49384DA259F0}">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a:t>Career</a:t>
          </a:r>
        </a:p>
      </dgm:t>
    </dgm:pt>
    <dgm:pt modelId="{95147EB6-BF4E-42E8-BDC7-998F3B481016}" type="parTrans" cxnId="{6C381A6E-6D9C-47B6-BBAE-86817469BA76}">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US"/>
        </a:p>
      </dgm:t>
    </dgm:pt>
    <dgm:pt modelId="{C0183D41-43EC-440B-AFFC-22AE09DD140F}" type="sibTrans" cxnId="{6C381A6E-6D9C-47B6-BBAE-86817469BA76}">
      <dgm:prSet/>
      <dgm:spPr/>
      <dgm:t>
        <a:bodyPr/>
        <a:lstStyle/>
        <a:p>
          <a:endParaRPr lang="en-US"/>
        </a:p>
      </dgm:t>
    </dgm:pt>
    <dgm:pt modelId="{94333428-A895-4489-A8D9-A03F4AEEDF2A}">
      <dgm:prSet phldrT="[Text]"/>
      <dgm:spPr>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a:t>Family</a:t>
          </a:r>
        </a:p>
      </dgm:t>
    </dgm:pt>
    <dgm:pt modelId="{877EB34C-0DB0-47F3-B6A6-E6401FEE148D}" type="parTrans" cxnId="{0F6A6041-28CB-4B0D-8211-6F71DFA13B2E}">
      <dgm:prSet/>
      <dgm:spPr>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US"/>
        </a:p>
      </dgm:t>
    </dgm:pt>
    <dgm:pt modelId="{1BAA323A-81B6-4E36-8CFB-3A00E9BBEEB8}" type="sibTrans" cxnId="{0F6A6041-28CB-4B0D-8211-6F71DFA13B2E}">
      <dgm:prSet/>
      <dgm:spPr/>
      <dgm:t>
        <a:bodyPr/>
        <a:lstStyle/>
        <a:p>
          <a:endParaRPr lang="en-US"/>
        </a:p>
      </dgm:t>
    </dgm:pt>
    <dgm:pt modelId="{BE9C56B5-073E-4370-A5E6-96D8DC4CC6BA}">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a:t>Friends</a:t>
          </a:r>
        </a:p>
      </dgm:t>
    </dgm:pt>
    <dgm:pt modelId="{4AE21DF2-28B0-42C0-AFFF-92787A4B55CF}" type="parTrans" cxnId="{65065BCA-EAF3-4A24-BBED-1ACF2FA76548}">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US"/>
        </a:p>
      </dgm:t>
    </dgm:pt>
    <dgm:pt modelId="{3B661B1A-DBFD-4C71-9B64-DFA5647731AA}" type="sibTrans" cxnId="{65065BCA-EAF3-4A24-BBED-1ACF2FA76548}">
      <dgm:prSet/>
      <dgm:spPr/>
      <dgm:t>
        <a:bodyPr/>
        <a:lstStyle/>
        <a:p>
          <a:endParaRPr lang="en-US"/>
        </a:p>
      </dgm:t>
    </dgm:pt>
    <dgm:pt modelId="{FE94C610-F1C1-4A41-B930-7C9C532BC264}" type="pres">
      <dgm:prSet presAssocID="{CC07D456-AA75-46C8-A1F0-18466FDF69B5}" presName="Name0" presStyleCnt="0">
        <dgm:presLayoutVars>
          <dgm:chMax val="1"/>
          <dgm:dir/>
          <dgm:animLvl val="ctr"/>
          <dgm:resizeHandles val="exact"/>
        </dgm:presLayoutVars>
      </dgm:prSet>
      <dgm:spPr/>
    </dgm:pt>
    <dgm:pt modelId="{39A08780-CE52-440F-A2CC-E0B82268012F}" type="pres">
      <dgm:prSet presAssocID="{7C7A5BA3-8561-4921-9F49-F10B2858675B}" presName="centerShape" presStyleLbl="node0" presStyleIdx="0" presStyleCnt="1" custScaleX="133744" custScaleY="129613" custLinFactNeighborX="-190" custLinFactNeighborY="-5719"/>
      <dgm:spPr/>
    </dgm:pt>
    <dgm:pt modelId="{BBA39AEB-AEF0-4A19-BF77-D993BEBE68A0}" type="pres">
      <dgm:prSet presAssocID="{95147EB6-BF4E-42E8-BDC7-998F3B481016}" presName="parTrans" presStyleLbl="sibTrans2D1" presStyleIdx="0" presStyleCnt="3"/>
      <dgm:spPr/>
    </dgm:pt>
    <dgm:pt modelId="{EA86FE5E-3742-41FF-A32A-80F496780F71}" type="pres">
      <dgm:prSet presAssocID="{95147EB6-BF4E-42E8-BDC7-998F3B481016}" presName="connectorText" presStyleLbl="sibTrans2D1" presStyleIdx="0" presStyleCnt="3"/>
      <dgm:spPr/>
    </dgm:pt>
    <dgm:pt modelId="{FC78866D-667F-413C-AD52-D2F9B1886151}" type="pres">
      <dgm:prSet presAssocID="{60092A9A-0277-4F54-8EA1-49384DA259F0}" presName="node" presStyleLbl="node1" presStyleIdx="0" presStyleCnt="3" custScaleX="135206" custScaleY="62872">
        <dgm:presLayoutVars>
          <dgm:bulletEnabled val="1"/>
        </dgm:presLayoutVars>
      </dgm:prSet>
      <dgm:spPr/>
    </dgm:pt>
    <dgm:pt modelId="{5F89E3CB-4ACE-49F1-9C42-70DA4019DD27}" type="pres">
      <dgm:prSet presAssocID="{877EB34C-0DB0-47F3-B6A6-E6401FEE148D}" presName="parTrans" presStyleLbl="sibTrans2D1" presStyleIdx="1" presStyleCnt="3"/>
      <dgm:spPr/>
    </dgm:pt>
    <dgm:pt modelId="{184FE507-E769-428B-AD8D-B4BF56E0803E}" type="pres">
      <dgm:prSet presAssocID="{877EB34C-0DB0-47F3-B6A6-E6401FEE148D}" presName="connectorText" presStyleLbl="sibTrans2D1" presStyleIdx="1" presStyleCnt="3"/>
      <dgm:spPr/>
    </dgm:pt>
    <dgm:pt modelId="{8C0656BE-9736-4DF9-ACC0-78F6E3ECBD69}" type="pres">
      <dgm:prSet presAssocID="{94333428-A895-4489-A8D9-A03F4AEEDF2A}" presName="node" presStyleLbl="node1" presStyleIdx="1" presStyleCnt="3" custScaleX="135206" custScaleY="68253">
        <dgm:presLayoutVars>
          <dgm:bulletEnabled val="1"/>
        </dgm:presLayoutVars>
      </dgm:prSet>
      <dgm:spPr/>
    </dgm:pt>
    <dgm:pt modelId="{D311083C-058D-41C4-9461-7CE1FF590393}" type="pres">
      <dgm:prSet presAssocID="{4AE21DF2-28B0-42C0-AFFF-92787A4B55CF}" presName="parTrans" presStyleLbl="sibTrans2D1" presStyleIdx="2" presStyleCnt="3"/>
      <dgm:spPr/>
    </dgm:pt>
    <dgm:pt modelId="{DA6869B7-3AE6-4F66-B5A8-CB9A1D06EA11}" type="pres">
      <dgm:prSet presAssocID="{4AE21DF2-28B0-42C0-AFFF-92787A4B55CF}" presName="connectorText" presStyleLbl="sibTrans2D1" presStyleIdx="2" presStyleCnt="3"/>
      <dgm:spPr/>
    </dgm:pt>
    <dgm:pt modelId="{358ED1FE-C318-4B8A-8796-E616DC7D1C85}" type="pres">
      <dgm:prSet presAssocID="{BE9C56B5-073E-4370-A5E6-96D8DC4CC6BA}" presName="node" presStyleLbl="node1" presStyleIdx="2" presStyleCnt="3" custScaleX="135206" custScaleY="68253">
        <dgm:presLayoutVars>
          <dgm:bulletEnabled val="1"/>
        </dgm:presLayoutVars>
      </dgm:prSet>
      <dgm:spPr/>
    </dgm:pt>
  </dgm:ptLst>
  <dgm:cxnLst>
    <dgm:cxn modelId="{71F9851C-44B7-4B2F-9364-8E6073CE6376}" type="presOf" srcId="{7C7A5BA3-8561-4921-9F49-F10B2858675B}" destId="{39A08780-CE52-440F-A2CC-E0B82268012F}" srcOrd="0" destOrd="0" presId="urn:microsoft.com/office/officeart/2005/8/layout/radial5"/>
    <dgm:cxn modelId="{F9933229-C2E1-48EE-A098-5C095F4EE484}" type="presOf" srcId="{94333428-A895-4489-A8D9-A03F4AEEDF2A}" destId="{8C0656BE-9736-4DF9-ACC0-78F6E3ECBD69}" srcOrd="0" destOrd="0" presId="urn:microsoft.com/office/officeart/2005/8/layout/radial5"/>
    <dgm:cxn modelId="{0F6A6041-28CB-4B0D-8211-6F71DFA13B2E}" srcId="{7C7A5BA3-8561-4921-9F49-F10B2858675B}" destId="{94333428-A895-4489-A8D9-A03F4AEEDF2A}" srcOrd="1" destOrd="0" parTransId="{877EB34C-0DB0-47F3-B6A6-E6401FEE148D}" sibTransId="{1BAA323A-81B6-4E36-8CFB-3A00E9BBEEB8}"/>
    <dgm:cxn modelId="{765DB744-93C7-4FBC-B588-5473C81F1220}" type="presOf" srcId="{4AE21DF2-28B0-42C0-AFFF-92787A4B55CF}" destId="{D311083C-058D-41C4-9461-7CE1FF590393}" srcOrd="0" destOrd="0" presId="urn:microsoft.com/office/officeart/2005/8/layout/radial5"/>
    <dgm:cxn modelId="{E9EEC86A-B467-49D9-9E7D-9A1D47A9D2E2}" type="presOf" srcId="{877EB34C-0DB0-47F3-B6A6-E6401FEE148D}" destId="{184FE507-E769-428B-AD8D-B4BF56E0803E}" srcOrd="1" destOrd="0" presId="urn:microsoft.com/office/officeart/2005/8/layout/radial5"/>
    <dgm:cxn modelId="{6C381A6E-6D9C-47B6-BBAE-86817469BA76}" srcId="{7C7A5BA3-8561-4921-9F49-F10B2858675B}" destId="{60092A9A-0277-4F54-8EA1-49384DA259F0}" srcOrd="0" destOrd="0" parTransId="{95147EB6-BF4E-42E8-BDC7-998F3B481016}" sibTransId="{C0183D41-43EC-440B-AFFC-22AE09DD140F}"/>
    <dgm:cxn modelId="{FAB68093-7CFF-436B-B791-6264433D5CFA}" type="presOf" srcId="{4AE21DF2-28B0-42C0-AFFF-92787A4B55CF}" destId="{DA6869B7-3AE6-4F66-B5A8-CB9A1D06EA11}" srcOrd="1" destOrd="0" presId="urn:microsoft.com/office/officeart/2005/8/layout/radial5"/>
    <dgm:cxn modelId="{87C10AAA-490B-48A2-B231-D46146B03047}" type="presOf" srcId="{877EB34C-0DB0-47F3-B6A6-E6401FEE148D}" destId="{5F89E3CB-4ACE-49F1-9C42-70DA4019DD27}" srcOrd="0" destOrd="0" presId="urn:microsoft.com/office/officeart/2005/8/layout/radial5"/>
    <dgm:cxn modelId="{11D1CFB5-7B91-437D-9B29-0930017E182E}" type="presOf" srcId="{BE9C56B5-073E-4370-A5E6-96D8DC4CC6BA}" destId="{358ED1FE-C318-4B8A-8796-E616DC7D1C85}" srcOrd="0" destOrd="0" presId="urn:microsoft.com/office/officeart/2005/8/layout/radial5"/>
    <dgm:cxn modelId="{588F95C1-2F18-49C2-A588-66565FDD5C44}" type="presOf" srcId="{95147EB6-BF4E-42E8-BDC7-998F3B481016}" destId="{EA86FE5E-3742-41FF-A32A-80F496780F71}" srcOrd="1" destOrd="0" presId="urn:microsoft.com/office/officeart/2005/8/layout/radial5"/>
    <dgm:cxn modelId="{65065BCA-EAF3-4A24-BBED-1ACF2FA76548}" srcId="{7C7A5BA3-8561-4921-9F49-F10B2858675B}" destId="{BE9C56B5-073E-4370-A5E6-96D8DC4CC6BA}" srcOrd="2" destOrd="0" parTransId="{4AE21DF2-28B0-42C0-AFFF-92787A4B55CF}" sibTransId="{3B661B1A-DBFD-4C71-9B64-DFA5647731AA}"/>
    <dgm:cxn modelId="{69D72BD5-166F-421F-8787-921217E5F4B3}" type="presOf" srcId="{CC07D456-AA75-46C8-A1F0-18466FDF69B5}" destId="{FE94C610-F1C1-4A41-B930-7C9C532BC264}" srcOrd="0" destOrd="0" presId="urn:microsoft.com/office/officeart/2005/8/layout/radial5"/>
    <dgm:cxn modelId="{A0D293DE-7710-417E-9DAE-8E2190B9BDEF}" type="presOf" srcId="{95147EB6-BF4E-42E8-BDC7-998F3B481016}" destId="{BBA39AEB-AEF0-4A19-BF77-D993BEBE68A0}" srcOrd="0" destOrd="0" presId="urn:microsoft.com/office/officeart/2005/8/layout/radial5"/>
    <dgm:cxn modelId="{81A193E3-5AFD-411A-A7AD-3553AC063A5F}" srcId="{CC07D456-AA75-46C8-A1F0-18466FDF69B5}" destId="{7C7A5BA3-8561-4921-9F49-F10B2858675B}" srcOrd="0" destOrd="0" parTransId="{4A4D0F08-178C-414C-B5A3-D3A43A5018A9}" sibTransId="{A12A969F-7C98-47FF-B30E-F87FBB7D2833}"/>
    <dgm:cxn modelId="{88C5ADF7-1AE1-4412-AD14-5E275D19F26B}" type="presOf" srcId="{60092A9A-0277-4F54-8EA1-49384DA259F0}" destId="{FC78866D-667F-413C-AD52-D2F9B1886151}" srcOrd="0" destOrd="0" presId="urn:microsoft.com/office/officeart/2005/8/layout/radial5"/>
    <dgm:cxn modelId="{FF591527-5FF2-4731-9568-1369BB59D4AC}" type="presParOf" srcId="{FE94C610-F1C1-4A41-B930-7C9C532BC264}" destId="{39A08780-CE52-440F-A2CC-E0B82268012F}" srcOrd="0" destOrd="0" presId="urn:microsoft.com/office/officeart/2005/8/layout/radial5"/>
    <dgm:cxn modelId="{7DBEEF23-A057-4AB9-8B8A-967B9639EE54}" type="presParOf" srcId="{FE94C610-F1C1-4A41-B930-7C9C532BC264}" destId="{BBA39AEB-AEF0-4A19-BF77-D993BEBE68A0}" srcOrd="1" destOrd="0" presId="urn:microsoft.com/office/officeart/2005/8/layout/radial5"/>
    <dgm:cxn modelId="{B8D06CDB-CBB0-4ADC-A089-A67E0FF7955F}" type="presParOf" srcId="{BBA39AEB-AEF0-4A19-BF77-D993BEBE68A0}" destId="{EA86FE5E-3742-41FF-A32A-80F496780F71}" srcOrd="0" destOrd="0" presId="urn:microsoft.com/office/officeart/2005/8/layout/radial5"/>
    <dgm:cxn modelId="{07D1F3E5-F59B-4124-9FD0-740E27A67158}" type="presParOf" srcId="{FE94C610-F1C1-4A41-B930-7C9C532BC264}" destId="{FC78866D-667F-413C-AD52-D2F9B1886151}" srcOrd="2" destOrd="0" presId="urn:microsoft.com/office/officeart/2005/8/layout/radial5"/>
    <dgm:cxn modelId="{868B911A-DD04-417A-9BEC-1B1FE57A5358}" type="presParOf" srcId="{FE94C610-F1C1-4A41-B930-7C9C532BC264}" destId="{5F89E3CB-4ACE-49F1-9C42-70DA4019DD27}" srcOrd="3" destOrd="0" presId="urn:microsoft.com/office/officeart/2005/8/layout/radial5"/>
    <dgm:cxn modelId="{D21691F6-172D-41A6-969B-F31E709B4CAE}" type="presParOf" srcId="{5F89E3CB-4ACE-49F1-9C42-70DA4019DD27}" destId="{184FE507-E769-428B-AD8D-B4BF56E0803E}" srcOrd="0" destOrd="0" presId="urn:microsoft.com/office/officeart/2005/8/layout/radial5"/>
    <dgm:cxn modelId="{A63CB500-3599-46C6-BE99-5F3BB89BC00A}" type="presParOf" srcId="{FE94C610-F1C1-4A41-B930-7C9C532BC264}" destId="{8C0656BE-9736-4DF9-ACC0-78F6E3ECBD69}" srcOrd="4" destOrd="0" presId="urn:microsoft.com/office/officeart/2005/8/layout/radial5"/>
    <dgm:cxn modelId="{CD1AE9E3-2022-4F34-8420-73E7C22D2779}" type="presParOf" srcId="{FE94C610-F1C1-4A41-B930-7C9C532BC264}" destId="{D311083C-058D-41C4-9461-7CE1FF590393}" srcOrd="5" destOrd="0" presId="urn:microsoft.com/office/officeart/2005/8/layout/radial5"/>
    <dgm:cxn modelId="{F8C0A0CB-3FBA-42A3-B16C-63FA1AF33126}" type="presParOf" srcId="{D311083C-058D-41C4-9461-7CE1FF590393}" destId="{DA6869B7-3AE6-4F66-B5A8-CB9A1D06EA11}" srcOrd="0" destOrd="0" presId="urn:microsoft.com/office/officeart/2005/8/layout/radial5"/>
    <dgm:cxn modelId="{BAD98485-8666-478E-876D-4419F000D5A6}" type="presParOf" srcId="{FE94C610-F1C1-4A41-B930-7C9C532BC264}" destId="{358ED1FE-C318-4B8A-8796-E616DC7D1C85}" srcOrd="6"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E37D88-34BD-4774-9593-E47339F3BFBC}" type="doc">
      <dgm:prSet loTypeId="urn:microsoft.com/office/officeart/2005/8/layout/matrix1" loCatId="matrix" qsTypeId="urn:microsoft.com/office/officeart/2005/8/quickstyle/3d1" qsCatId="3D" csTypeId="urn:microsoft.com/office/officeart/2005/8/colors/accent1_3" csCatId="accent1" phldr="1"/>
      <dgm:spPr/>
      <dgm:t>
        <a:bodyPr/>
        <a:lstStyle/>
        <a:p>
          <a:endParaRPr lang="en-US"/>
        </a:p>
      </dgm:t>
    </dgm:pt>
    <dgm:pt modelId="{20FC4965-DF1D-407C-B7E9-D871DA579815}">
      <dgm:prSet phldrT="[Text]"/>
      <dgm:spPr/>
      <dgm:t>
        <a:bodyPr/>
        <a:lstStyle/>
        <a:p>
          <a:r>
            <a:rPr lang="en-US" dirty="0"/>
            <a:t>Self</a:t>
          </a:r>
        </a:p>
      </dgm:t>
    </dgm:pt>
    <dgm:pt modelId="{F3A0D47A-4A12-4440-A30B-24C5A24C2FAA}" type="parTrans" cxnId="{824039F7-E769-4D4F-AD8A-3094BE479DC1}">
      <dgm:prSet/>
      <dgm:spPr/>
      <dgm:t>
        <a:bodyPr/>
        <a:lstStyle/>
        <a:p>
          <a:endParaRPr lang="en-US"/>
        </a:p>
      </dgm:t>
    </dgm:pt>
    <dgm:pt modelId="{FB340272-4421-421B-B6AE-D8B70096C6BE}" type="sibTrans" cxnId="{824039F7-E769-4D4F-AD8A-3094BE479DC1}">
      <dgm:prSet/>
      <dgm:spPr/>
      <dgm:t>
        <a:bodyPr/>
        <a:lstStyle/>
        <a:p>
          <a:endParaRPr lang="en-US"/>
        </a:p>
      </dgm:t>
    </dgm:pt>
    <dgm:pt modelId="{877ACE76-9836-4F94-BD2F-FF52A8B35D9A}">
      <dgm:prSet phldrT="[Text]"/>
      <dgm:spPr>
        <a:gradFill rotWithShape="0">
          <a:gsLst>
            <a:gs pos="0">
              <a:schemeClr val="accent1">
                <a:lumMod val="5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gradFill>
      </dgm:spPr>
      <dgm:t>
        <a:bodyPr/>
        <a:lstStyle/>
        <a:p>
          <a:r>
            <a:rPr lang="en-US" dirty="0"/>
            <a:t>Heath Risks</a:t>
          </a:r>
        </a:p>
      </dgm:t>
    </dgm:pt>
    <dgm:pt modelId="{007BFE35-BBE7-408F-8953-3AFCAAD3BE85}" type="parTrans" cxnId="{C285EB4F-C2FF-4265-BAD1-31D0452C56CA}">
      <dgm:prSet/>
      <dgm:spPr/>
      <dgm:t>
        <a:bodyPr/>
        <a:lstStyle/>
        <a:p>
          <a:endParaRPr lang="en-US"/>
        </a:p>
      </dgm:t>
    </dgm:pt>
    <dgm:pt modelId="{6DD5E0CE-0492-4303-B0DD-B9DDADCAD63C}" type="sibTrans" cxnId="{C285EB4F-C2FF-4265-BAD1-31D0452C56CA}">
      <dgm:prSet/>
      <dgm:spPr/>
      <dgm:t>
        <a:bodyPr/>
        <a:lstStyle/>
        <a:p>
          <a:endParaRPr lang="en-US"/>
        </a:p>
      </dgm:t>
    </dgm:pt>
    <dgm:pt modelId="{261F6E04-FAEB-446A-87D7-17CDB114D99F}">
      <dgm:prSet phldrT="[Text]"/>
      <dgm:spPr/>
      <dgm:t>
        <a:bodyPr/>
        <a:lstStyle/>
        <a:p>
          <a:r>
            <a:rPr lang="en-US" dirty="0"/>
            <a:t>Absenteeism</a:t>
          </a:r>
        </a:p>
      </dgm:t>
    </dgm:pt>
    <dgm:pt modelId="{894B8C8A-E878-41E2-8F73-331B4FB2C7EA}" type="parTrans" cxnId="{059B4E91-0825-46AA-B46D-293221CEBE45}">
      <dgm:prSet/>
      <dgm:spPr/>
      <dgm:t>
        <a:bodyPr/>
        <a:lstStyle/>
        <a:p>
          <a:endParaRPr lang="en-US"/>
        </a:p>
      </dgm:t>
    </dgm:pt>
    <dgm:pt modelId="{36D2C21B-C7B0-49D3-8C76-A2DEDE208B06}" type="sibTrans" cxnId="{059B4E91-0825-46AA-B46D-293221CEBE45}">
      <dgm:prSet/>
      <dgm:spPr/>
      <dgm:t>
        <a:bodyPr/>
        <a:lstStyle/>
        <a:p>
          <a:endParaRPr lang="en-US"/>
        </a:p>
      </dgm:t>
    </dgm:pt>
    <dgm:pt modelId="{FF26DB15-82B2-4504-92E0-D88F07182D2F}">
      <dgm:prSet phldrT="[Text]"/>
      <dgm:spPr/>
      <dgm:t>
        <a:bodyPr/>
        <a:lstStyle/>
        <a:p>
          <a:r>
            <a:rPr lang="en-US" dirty="0"/>
            <a:t>Burnout</a:t>
          </a:r>
        </a:p>
      </dgm:t>
    </dgm:pt>
    <dgm:pt modelId="{63B13E31-3257-49CB-AC89-15340BF46FDD}" type="parTrans" cxnId="{1614B424-A865-49DC-81E1-0BC4A360600B}">
      <dgm:prSet/>
      <dgm:spPr/>
      <dgm:t>
        <a:bodyPr/>
        <a:lstStyle/>
        <a:p>
          <a:endParaRPr lang="en-US"/>
        </a:p>
      </dgm:t>
    </dgm:pt>
    <dgm:pt modelId="{1434CE88-0741-4984-AA19-57F7735B397F}" type="sibTrans" cxnId="{1614B424-A865-49DC-81E1-0BC4A360600B}">
      <dgm:prSet/>
      <dgm:spPr/>
      <dgm:t>
        <a:bodyPr/>
        <a:lstStyle/>
        <a:p>
          <a:endParaRPr lang="en-US"/>
        </a:p>
      </dgm:t>
    </dgm:pt>
    <dgm:pt modelId="{9A6D380D-CF5C-48A9-9D13-BD8BD7019510}">
      <dgm:prSet phldrT="[Text]"/>
      <dgm:spPr/>
      <dgm:t>
        <a:bodyPr/>
        <a:lstStyle/>
        <a:p>
          <a:r>
            <a:rPr lang="en-US" dirty="0"/>
            <a:t>Stress</a:t>
          </a:r>
        </a:p>
      </dgm:t>
    </dgm:pt>
    <dgm:pt modelId="{BBC17D1E-2119-4FE0-B257-6C09811C15D6}" type="parTrans" cxnId="{13F0C6BD-5419-441F-9D0C-8A224E0F7527}">
      <dgm:prSet/>
      <dgm:spPr/>
      <dgm:t>
        <a:bodyPr/>
        <a:lstStyle/>
        <a:p>
          <a:endParaRPr lang="en-US"/>
        </a:p>
      </dgm:t>
    </dgm:pt>
    <dgm:pt modelId="{44B87807-7700-4221-AB64-88F36DC3626E}" type="sibTrans" cxnId="{13F0C6BD-5419-441F-9D0C-8A224E0F7527}">
      <dgm:prSet/>
      <dgm:spPr/>
      <dgm:t>
        <a:bodyPr/>
        <a:lstStyle/>
        <a:p>
          <a:endParaRPr lang="en-US"/>
        </a:p>
      </dgm:t>
    </dgm:pt>
    <dgm:pt modelId="{04CA46A1-66FB-4BDD-B6E2-F5EF6CD74302}" type="pres">
      <dgm:prSet presAssocID="{90E37D88-34BD-4774-9593-E47339F3BFBC}" presName="diagram" presStyleCnt="0">
        <dgm:presLayoutVars>
          <dgm:chMax val="1"/>
          <dgm:dir/>
          <dgm:animLvl val="ctr"/>
          <dgm:resizeHandles val="exact"/>
        </dgm:presLayoutVars>
      </dgm:prSet>
      <dgm:spPr/>
    </dgm:pt>
    <dgm:pt modelId="{C743A46A-D97F-4017-8A71-9E98B5AE455D}" type="pres">
      <dgm:prSet presAssocID="{90E37D88-34BD-4774-9593-E47339F3BFBC}" presName="matrix" presStyleCnt="0"/>
      <dgm:spPr/>
    </dgm:pt>
    <dgm:pt modelId="{69DE44AA-2585-4547-9A3D-3CBA8811EFAC}" type="pres">
      <dgm:prSet presAssocID="{90E37D88-34BD-4774-9593-E47339F3BFBC}" presName="tile1" presStyleLbl="node1" presStyleIdx="0" presStyleCnt="4"/>
      <dgm:spPr/>
    </dgm:pt>
    <dgm:pt modelId="{10BDE0D0-9F6E-4282-8FBC-9B2DFBB47478}" type="pres">
      <dgm:prSet presAssocID="{90E37D88-34BD-4774-9593-E47339F3BFBC}" presName="tile1text" presStyleLbl="node1" presStyleIdx="0" presStyleCnt="4">
        <dgm:presLayoutVars>
          <dgm:chMax val="0"/>
          <dgm:chPref val="0"/>
          <dgm:bulletEnabled val="1"/>
        </dgm:presLayoutVars>
      </dgm:prSet>
      <dgm:spPr/>
    </dgm:pt>
    <dgm:pt modelId="{31DA2AF7-5881-47AE-A8D5-324CBEC48D03}" type="pres">
      <dgm:prSet presAssocID="{90E37D88-34BD-4774-9593-E47339F3BFBC}" presName="tile2" presStyleLbl="node1" presStyleIdx="1" presStyleCnt="4"/>
      <dgm:spPr/>
    </dgm:pt>
    <dgm:pt modelId="{98D47649-0808-4B27-ACF4-E40DF929BC1C}" type="pres">
      <dgm:prSet presAssocID="{90E37D88-34BD-4774-9593-E47339F3BFBC}" presName="tile2text" presStyleLbl="node1" presStyleIdx="1" presStyleCnt="4">
        <dgm:presLayoutVars>
          <dgm:chMax val="0"/>
          <dgm:chPref val="0"/>
          <dgm:bulletEnabled val="1"/>
        </dgm:presLayoutVars>
      </dgm:prSet>
      <dgm:spPr/>
    </dgm:pt>
    <dgm:pt modelId="{60AB8673-1D7C-40A2-9996-24DE41B1A521}" type="pres">
      <dgm:prSet presAssocID="{90E37D88-34BD-4774-9593-E47339F3BFBC}" presName="tile3" presStyleLbl="node1" presStyleIdx="2" presStyleCnt="4"/>
      <dgm:spPr/>
    </dgm:pt>
    <dgm:pt modelId="{27DEA0BF-A363-42EB-83B1-972FC23FE6C0}" type="pres">
      <dgm:prSet presAssocID="{90E37D88-34BD-4774-9593-E47339F3BFBC}" presName="tile3text" presStyleLbl="node1" presStyleIdx="2" presStyleCnt="4">
        <dgm:presLayoutVars>
          <dgm:chMax val="0"/>
          <dgm:chPref val="0"/>
          <dgm:bulletEnabled val="1"/>
        </dgm:presLayoutVars>
      </dgm:prSet>
      <dgm:spPr/>
    </dgm:pt>
    <dgm:pt modelId="{D0AA13E8-23C5-4680-844B-4CB9D4EFF658}" type="pres">
      <dgm:prSet presAssocID="{90E37D88-34BD-4774-9593-E47339F3BFBC}" presName="tile4" presStyleLbl="node1" presStyleIdx="3" presStyleCnt="4"/>
      <dgm:spPr/>
    </dgm:pt>
    <dgm:pt modelId="{314C8587-0B57-4B8C-89C7-F1F4454D13C4}" type="pres">
      <dgm:prSet presAssocID="{90E37D88-34BD-4774-9593-E47339F3BFBC}" presName="tile4text" presStyleLbl="node1" presStyleIdx="3" presStyleCnt="4">
        <dgm:presLayoutVars>
          <dgm:chMax val="0"/>
          <dgm:chPref val="0"/>
          <dgm:bulletEnabled val="1"/>
        </dgm:presLayoutVars>
      </dgm:prSet>
      <dgm:spPr/>
    </dgm:pt>
    <dgm:pt modelId="{23AD3C46-0E78-470C-98CD-8A1D017C6260}" type="pres">
      <dgm:prSet presAssocID="{90E37D88-34BD-4774-9593-E47339F3BFBC}" presName="centerTile" presStyleLbl="fgShp" presStyleIdx="0" presStyleCnt="1">
        <dgm:presLayoutVars>
          <dgm:chMax val="0"/>
          <dgm:chPref val="0"/>
        </dgm:presLayoutVars>
      </dgm:prSet>
      <dgm:spPr/>
    </dgm:pt>
  </dgm:ptLst>
  <dgm:cxnLst>
    <dgm:cxn modelId="{76DBF206-62E7-46D6-8FF2-E03B02BAC2DF}" type="presOf" srcId="{261F6E04-FAEB-446A-87D7-17CDB114D99F}" destId="{31DA2AF7-5881-47AE-A8D5-324CBEC48D03}" srcOrd="0" destOrd="0" presId="urn:microsoft.com/office/officeart/2005/8/layout/matrix1"/>
    <dgm:cxn modelId="{CC959620-F402-4CF7-91FB-7567E116717A}" type="presOf" srcId="{877ACE76-9836-4F94-BD2F-FF52A8B35D9A}" destId="{10BDE0D0-9F6E-4282-8FBC-9B2DFBB47478}" srcOrd="1" destOrd="0" presId="urn:microsoft.com/office/officeart/2005/8/layout/matrix1"/>
    <dgm:cxn modelId="{1614B424-A865-49DC-81E1-0BC4A360600B}" srcId="{20FC4965-DF1D-407C-B7E9-D871DA579815}" destId="{FF26DB15-82B2-4504-92E0-D88F07182D2F}" srcOrd="2" destOrd="0" parTransId="{63B13E31-3257-49CB-AC89-15340BF46FDD}" sibTransId="{1434CE88-0741-4984-AA19-57F7735B397F}"/>
    <dgm:cxn modelId="{16043935-9896-4D05-AC13-55C4CE5D7F64}" type="presOf" srcId="{FF26DB15-82B2-4504-92E0-D88F07182D2F}" destId="{60AB8673-1D7C-40A2-9996-24DE41B1A521}" srcOrd="0" destOrd="0" presId="urn:microsoft.com/office/officeart/2005/8/layout/matrix1"/>
    <dgm:cxn modelId="{D2B57769-2D76-46D4-ACB0-F33370E98F77}" type="presOf" srcId="{877ACE76-9836-4F94-BD2F-FF52A8B35D9A}" destId="{69DE44AA-2585-4547-9A3D-3CBA8811EFAC}" srcOrd="0" destOrd="0" presId="urn:microsoft.com/office/officeart/2005/8/layout/matrix1"/>
    <dgm:cxn modelId="{C285EB4F-C2FF-4265-BAD1-31D0452C56CA}" srcId="{20FC4965-DF1D-407C-B7E9-D871DA579815}" destId="{877ACE76-9836-4F94-BD2F-FF52A8B35D9A}" srcOrd="0" destOrd="0" parTransId="{007BFE35-BBE7-408F-8953-3AFCAAD3BE85}" sibTransId="{6DD5E0CE-0492-4303-B0DD-B9DDADCAD63C}"/>
    <dgm:cxn modelId="{77C3CC87-1941-4D3B-8AAF-AFAF0C34F63F}" type="presOf" srcId="{FF26DB15-82B2-4504-92E0-D88F07182D2F}" destId="{27DEA0BF-A363-42EB-83B1-972FC23FE6C0}" srcOrd="1" destOrd="0" presId="urn:microsoft.com/office/officeart/2005/8/layout/matrix1"/>
    <dgm:cxn modelId="{8AA4BC8F-52A9-4163-BE40-64F462357C5C}" type="presOf" srcId="{261F6E04-FAEB-446A-87D7-17CDB114D99F}" destId="{98D47649-0808-4B27-ACF4-E40DF929BC1C}" srcOrd="1" destOrd="0" presId="urn:microsoft.com/office/officeart/2005/8/layout/matrix1"/>
    <dgm:cxn modelId="{059B4E91-0825-46AA-B46D-293221CEBE45}" srcId="{20FC4965-DF1D-407C-B7E9-D871DA579815}" destId="{261F6E04-FAEB-446A-87D7-17CDB114D99F}" srcOrd="1" destOrd="0" parTransId="{894B8C8A-E878-41E2-8F73-331B4FB2C7EA}" sibTransId="{36D2C21B-C7B0-49D3-8C76-A2DEDE208B06}"/>
    <dgm:cxn modelId="{6D0C5494-E84E-4725-8095-6882FC2A6143}" type="presOf" srcId="{9A6D380D-CF5C-48A9-9D13-BD8BD7019510}" destId="{314C8587-0B57-4B8C-89C7-F1F4454D13C4}" srcOrd="1" destOrd="0" presId="urn:microsoft.com/office/officeart/2005/8/layout/matrix1"/>
    <dgm:cxn modelId="{13F0C6BD-5419-441F-9D0C-8A224E0F7527}" srcId="{20FC4965-DF1D-407C-B7E9-D871DA579815}" destId="{9A6D380D-CF5C-48A9-9D13-BD8BD7019510}" srcOrd="3" destOrd="0" parTransId="{BBC17D1E-2119-4FE0-B257-6C09811C15D6}" sibTransId="{44B87807-7700-4221-AB64-88F36DC3626E}"/>
    <dgm:cxn modelId="{BC8C26E3-9FFD-42A3-81CC-E2C01E1854E9}" type="presOf" srcId="{20FC4965-DF1D-407C-B7E9-D871DA579815}" destId="{23AD3C46-0E78-470C-98CD-8A1D017C6260}" srcOrd="0" destOrd="0" presId="urn:microsoft.com/office/officeart/2005/8/layout/matrix1"/>
    <dgm:cxn modelId="{91F2BFE8-2CEA-43EF-A700-12DF9FBB485E}" type="presOf" srcId="{90E37D88-34BD-4774-9593-E47339F3BFBC}" destId="{04CA46A1-66FB-4BDD-B6E2-F5EF6CD74302}" srcOrd="0" destOrd="0" presId="urn:microsoft.com/office/officeart/2005/8/layout/matrix1"/>
    <dgm:cxn modelId="{CDA1F5EC-99CB-4D47-B896-A1C005872DF3}" type="presOf" srcId="{9A6D380D-CF5C-48A9-9D13-BD8BD7019510}" destId="{D0AA13E8-23C5-4680-844B-4CB9D4EFF658}" srcOrd="0" destOrd="0" presId="urn:microsoft.com/office/officeart/2005/8/layout/matrix1"/>
    <dgm:cxn modelId="{824039F7-E769-4D4F-AD8A-3094BE479DC1}" srcId="{90E37D88-34BD-4774-9593-E47339F3BFBC}" destId="{20FC4965-DF1D-407C-B7E9-D871DA579815}" srcOrd="0" destOrd="0" parTransId="{F3A0D47A-4A12-4440-A30B-24C5A24C2FAA}" sibTransId="{FB340272-4421-421B-B6AE-D8B70096C6BE}"/>
    <dgm:cxn modelId="{5E862CFF-D8F9-4946-A429-FBD12C4E01D0}" type="presParOf" srcId="{04CA46A1-66FB-4BDD-B6E2-F5EF6CD74302}" destId="{C743A46A-D97F-4017-8A71-9E98B5AE455D}" srcOrd="0" destOrd="0" presId="urn:microsoft.com/office/officeart/2005/8/layout/matrix1"/>
    <dgm:cxn modelId="{4E71BB38-99B1-47F5-8BEC-5FFB4471F0EC}" type="presParOf" srcId="{C743A46A-D97F-4017-8A71-9E98B5AE455D}" destId="{69DE44AA-2585-4547-9A3D-3CBA8811EFAC}" srcOrd="0" destOrd="0" presId="urn:microsoft.com/office/officeart/2005/8/layout/matrix1"/>
    <dgm:cxn modelId="{9FDD1F8E-823D-4DFF-A544-DE903077A7CB}" type="presParOf" srcId="{C743A46A-D97F-4017-8A71-9E98B5AE455D}" destId="{10BDE0D0-9F6E-4282-8FBC-9B2DFBB47478}" srcOrd="1" destOrd="0" presId="urn:microsoft.com/office/officeart/2005/8/layout/matrix1"/>
    <dgm:cxn modelId="{1831AEC7-A758-4C9D-A572-69C890A5421D}" type="presParOf" srcId="{C743A46A-D97F-4017-8A71-9E98B5AE455D}" destId="{31DA2AF7-5881-47AE-A8D5-324CBEC48D03}" srcOrd="2" destOrd="0" presId="urn:microsoft.com/office/officeart/2005/8/layout/matrix1"/>
    <dgm:cxn modelId="{BD968075-368B-4806-8B8A-8D384626D987}" type="presParOf" srcId="{C743A46A-D97F-4017-8A71-9E98B5AE455D}" destId="{98D47649-0808-4B27-ACF4-E40DF929BC1C}" srcOrd="3" destOrd="0" presId="urn:microsoft.com/office/officeart/2005/8/layout/matrix1"/>
    <dgm:cxn modelId="{11855600-882B-423E-A201-EC0736CF2251}" type="presParOf" srcId="{C743A46A-D97F-4017-8A71-9E98B5AE455D}" destId="{60AB8673-1D7C-40A2-9996-24DE41B1A521}" srcOrd="4" destOrd="0" presId="urn:microsoft.com/office/officeart/2005/8/layout/matrix1"/>
    <dgm:cxn modelId="{0A436F1A-66D3-40F4-BE4C-AF3E04BC9904}" type="presParOf" srcId="{C743A46A-D97F-4017-8A71-9E98B5AE455D}" destId="{27DEA0BF-A363-42EB-83B1-972FC23FE6C0}" srcOrd="5" destOrd="0" presId="urn:microsoft.com/office/officeart/2005/8/layout/matrix1"/>
    <dgm:cxn modelId="{DEEA1323-52B2-48E7-B5B5-B07FC43F2B7E}" type="presParOf" srcId="{C743A46A-D97F-4017-8A71-9E98B5AE455D}" destId="{D0AA13E8-23C5-4680-844B-4CB9D4EFF658}" srcOrd="6" destOrd="0" presId="urn:microsoft.com/office/officeart/2005/8/layout/matrix1"/>
    <dgm:cxn modelId="{DF0840FC-983B-4A2E-BA54-302AC310C82F}" type="presParOf" srcId="{C743A46A-D97F-4017-8A71-9E98B5AE455D}" destId="{314C8587-0B57-4B8C-89C7-F1F4454D13C4}" srcOrd="7" destOrd="0" presId="urn:microsoft.com/office/officeart/2005/8/layout/matrix1"/>
    <dgm:cxn modelId="{8A1D6D0E-0E2F-481A-B8AF-735E5E4D7D42}" type="presParOf" srcId="{04CA46A1-66FB-4BDD-B6E2-F5EF6CD74302}" destId="{23AD3C46-0E78-470C-98CD-8A1D017C6260}"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DE3397-5EDB-4F11-A90D-722F88B04DAC}" type="doc">
      <dgm:prSet loTypeId="urn:microsoft.com/office/officeart/2005/8/layout/radial4" loCatId="relationship" qsTypeId="urn:microsoft.com/office/officeart/2005/8/quickstyle/simple5" qsCatId="simple" csTypeId="urn:microsoft.com/office/officeart/2005/8/colors/accent1_4" csCatId="accent1" phldr="1"/>
      <dgm:spPr/>
      <dgm:t>
        <a:bodyPr/>
        <a:lstStyle/>
        <a:p>
          <a:endParaRPr lang="en-US"/>
        </a:p>
      </dgm:t>
    </dgm:pt>
    <dgm:pt modelId="{0898CCB9-695D-435C-8675-2248A78CF05B}">
      <dgm:prSet custT="1"/>
      <dgm:spPr/>
      <dgm:t>
        <a:bodyPr/>
        <a:lstStyle/>
        <a:p>
          <a:pPr rtl="0"/>
          <a:r>
            <a:rPr lang="en-US" sz="2400" dirty="0"/>
            <a:t>Time Management</a:t>
          </a:r>
        </a:p>
        <a:p>
          <a:pPr rtl="0"/>
          <a:endParaRPr lang="en-US" sz="800" dirty="0"/>
        </a:p>
      </dgm:t>
    </dgm:pt>
    <dgm:pt modelId="{C6D00606-514E-41D4-86F6-A1B3AAFC9498}" type="parTrans" cxnId="{C4B27E82-A793-4E8B-B6BF-0D27E0DE2656}">
      <dgm:prSet/>
      <dgm:spPr/>
      <dgm:t>
        <a:bodyPr/>
        <a:lstStyle/>
        <a:p>
          <a:endParaRPr lang="en-US"/>
        </a:p>
      </dgm:t>
    </dgm:pt>
    <dgm:pt modelId="{13BDEC4F-A043-441C-B7A7-CD5C153247E0}" type="sibTrans" cxnId="{C4B27E82-A793-4E8B-B6BF-0D27E0DE2656}">
      <dgm:prSet/>
      <dgm:spPr/>
      <dgm:t>
        <a:bodyPr/>
        <a:lstStyle/>
        <a:p>
          <a:endParaRPr lang="en-US"/>
        </a:p>
      </dgm:t>
    </dgm:pt>
    <dgm:pt modelId="{920130D9-442A-45F9-A994-26AF3D76A106}">
      <dgm:prSet/>
      <dgm:spPr>
        <a:gradFill rotWithShape="0">
          <a:gsLst>
            <a:gs pos="0">
              <a:schemeClr val="accent2">
                <a:lumMod val="75000"/>
              </a:schemeClr>
            </a:gs>
            <a:gs pos="80000">
              <a:schemeClr val="accent2">
                <a:lumMod val="75000"/>
              </a:schemeClr>
            </a:gs>
            <a:gs pos="100000">
              <a:schemeClr val="accent2">
                <a:lumMod val="50000"/>
              </a:schemeClr>
            </a:gs>
          </a:gsLst>
        </a:gradFill>
      </dgm:spPr>
      <dgm:t>
        <a:bodyPr/>
        <a:lstStyle/>
        <a:p>
          <a:pPr rtl="0"/>
          <a:r>
            <a:rPr lang="en-US" dirty="0"/>
            <a:t>Learn to Say No</a:t>
          </a:r>
        </a:p>
      </dgm:t>
    </dgm:pt>
    <dgm:pt modelId="{218B1CE2-0313-4398-A200-D76B94B13EA7}" type="parTrans" cxnId="{C54F31C3-3B0C-4BD4-B030-C1DAF84D5B78}">
      <dgm:prSet/>
      <dgm:spPr>
        <a:gradFill rotWithShape="0">
          <a:gsLst>
            <a:gs pos="0">
              <a:schemeClr val="accent2">
                <a:lumMod val="75000"/>
              </a:schemeClr>
            </a:gs>
            <a:gs pos="80000">
              <a:schemeClr val="accent2">
                <a:lumMod val="75000"/>
              </a:schemeClr>
            </a:gs>
            <a:gs pos="100000">
              <a:schemeClr val="accent1">
                <a:shade val="90000"/>
                <a:hueOff val="0"/>
                <a:satOff val="0"/>
                <a:lumOff val="0"/>
                <a:alphaOff val="0"/>
                <a:shade val="94000"/>
                <a:satMod val="135000"/>
              </a:schemeClr>
            </a:gs>
          </a:gsLst>
        </a:gradFill>
      </dgm:spPr>
      <dgm:t>
        <a:bodyPr/>
        <a:lstStyle/>
        <a:p>
          <a:endParaRPr lang="en-US"/>
        </a:p>
      </dgm:t>
    </dgm:pt>
    <dgm:pt modelId="{271B8E26-0B60-4312-8397-591E58FB76BF}" type="sibTrans" cxnId="{C54F31C3-3B0C-4BD4-B030-C1DAF84D5B78}">
      <dgm:prSet/>
      <dgm:spPr/>
      <dgm:t>
        <a:bodyPr/>
        <a:lstStyle/>
        <a:p>
          <a:endParaRPr lang="en-US"/>
        </a:p>
      </dgm:t>
    </dgm:pt>
    <dgm:pt modelId="{461C17B7-C1FB-460C-82EC-A4E6E7AB5B73}">
      <dgm:prSet/>
      <dgm:spPr>
        <a:gradFill rotWithShape="0">
          <a:gsLst>
            <a:gs pos="0">
              <a:schemeClr val="accent1">
                <a:lumMod val="60000"/>
                <a:lumOff val="40000"/>
              </a:schemeClr>
            </a:gs>
            <a:gs pos="80000">
              <a:srgbClr val="09D2E1"/>
            </a:gs>
            <a:gs pos="100000">
              <a:srgbClr val="07BBC9"/>
            </a:gs>
          </a:gsLst>
        </a:gradFill>
      </dgm:spPr>
      <dgm:t>
        <a:bodyPr/>
        <a:lstStyle/>
        <a:p>
          <a:pPr rtl="0"/>
          <a:r>
            <a:rPr lang="en-US" dirty="0"/>
            <a:t>Stay Flexible</a:t>
          </a:r>
        </a:p>
      </dgm:t>
    </dgm:pt>
    <dgm:pt modelId="{611E2953-E595-4D22-A3D0-6C6177A1ABE4}" type="parTrans" cxnId="{1443D6DF-3AD9-4642-A7A6-E7BABFAE1CCF}">
      <dgm:prSet/>
      <dgm:spPr/>
      <dgm:t>
        <a:bodyPr/>
        <a:lstStyle/>
        <a:p>
          <a:endParaRPr lang="en-US"/>
        </a:p>
      </dgm:t>
    </dgm:pt>
    <dgm:pt modelId="{D078318B-2790-47F6-BEAE-F0DF20C80E60}" type="sibTrans" cxnId="{1443D6DF-3AD9-4642-A7A6-E7BABFAE1CCF}">
      <dgm:prSet/>
      <dgm:spPr/>
      <dgm:t>
        <a:bodyPr/>
        <a:lstStyle/>
        <a:p>
          <a:endParaRPr lang="en-US"/>
        </a:p>
      </dgm:t>
    </dgm:pt>
    <dgm:pt modelId="{DD0BF6A2-438C-431D-880B-A7774C8658AC}">
      <dgm:prSet/>
      <dgm:spPr>
        <a:gradFill rotWithShape="0">
          <a:gsLst>
            <a:gs pos="0">
              <a:srgbClr val="0046D2"/>
            </a:gs>
            <a:gs pos="80000">
              <a:srgbClr val="00339A"/>
            </a:gs>
            <a:gs pos="100000">
              <a:srgbClr val="002D86"/>
            </a:gs>
          </a:gsLst>
        </a:gradFill>
      </dgm:spPr>
      <dgm:t>
        <a:bodyPr/>
        <a:lstStyle/>
        <a:p>
          <a:pPr rtl="0"/>
          <a:r>
            <a:rPr lang="en-US" dirty="0"/>
            <a:t>Break Up Large Tasks</a:t>
          </a:r>
        </a:p>
      </dgm:t>
    </dgm:pt>
    <dgm:pt modelId="{E0489834-DE3D-4291-BC2F-99BFAC21EAB9}" type="parTrans" cxnId="{154987F1-8048-4EA5-81C1-281C43A7E35D}">
      <dgm:prSet/>
      <dgm:spPr>
        <a:gradFill rotWithShape="0">
          <a:gsLst>
            <a:gs pos="0">
              <a:srgbClr val="002D86"/>
            </a:gs>
            <a:gs pos="80000">
              <a:srgbClr val="0046D2"/>
            </a:gs>
          </a:gsLst>
        </a:gradFill>
      </dgm:spPr>
      <dgm:t>
        <a:bodyPr/>
        <a:lstStyle/>
        <a:p>
          <a:endParaRPr lang="en-US"/>
        </a:p>
      </dgm:t>
    </dgm:pt>
    <dgm:pt modelId="{BF208A79-A690-4565-BC0D-EAE3ED5CFFA4}" type="sibTrans" cxnId="{154987F1-8048-4EA5-81C1-281C43A7E35D}">
      <dgm:prSet/>
      <dgm:spPr/>
      <dgm:t>
        <a:bodyPr/>
        <a:lstStyle/>
        <a:p>
          <a:endParaRPr lang="en-US"/>
        </a:p>
      </dgm:t>
    </dgm:pt>
    <dgm:pt modelId="{3546D344-F642-41B9-8988-9477DAB54462}">
      <dgm:prSet/>
      <dgm:spPr>
        <a:gradFill rotWithShape="0">
          <a:gsLst>
            <a:gs pos="80000">
              <a:srgbClr val="057C85"/>
            </a:gs>
            <a:gs pos="100000">
              <a:schemeClr val="accent1">
                <a:lumMod val="75000"/>
              </a:schemeClr>
            </a:gs>
            <a:gs pos="100000">
              <a:schemeClr val="accent1">
                <a:lumMod val="50000"/>
              </a:schemeClr>
            </a:gs>
          </a:gsLst>
        </a:gradFill>
      </dgm:spPr>
      <dgm:t>
        <a:bodyPr/>
        <a:lstStyle/>
        <a:p>
          <a:pPr rtl="0"/>
          <a:r>
            <a:rPr lang="en-US" dirty="0"/>
            <a:t>Delegate</a:t>
          </a:r>
        </a:p>
      </dgm:t>
    </dgm:pt>
    <dgm:pt modelId="{E2B96B94-9F12-4E64-B391-16F41332B952}" type="parTrans" cxnId="{F911B2F8-2083-4E28-AB00-3B35707D5B48}">
      <dgm:prSet/>
      <dgm:spPr>
        <a:gradFill rotWithShape="0">
          <a:gsLst>
            <a:gs pos="80000">
              <a:srgbClr val="068A94"/>
            </a:gs>
            <a:gs pos="100000">
              <a:srgbClr val="05747D"/>
            </a:gs>
            <a:gs pos="100000">
              <a:schemeClr val="accent1">
                <a:lumMod val="50000"/>
              </a:schemeClr>
            </a:gs>
          </a:gsLst>
        </a:gradFill>
      </dgm:spPr>
      <dgm:t>
        <a:bodyPr/>
        <a:lstStyle/>
        <a:p>
          <a:endParaRPr lang="en-US"/>
        </a:p>
      </dgm:t>
    </dgm:pt>
    <dgm:pt modelId="{9C60E9E3-3458-43B9-9562-7C04D9A04959}" type="sibTrans" cxnId="{F911B2F8-2083-4E28-AB00-3B35707D5B48}">
      <dgm:prSet/>
      <dgm:spPr/>
      <dgm:t>
        <a:bodyPr/>
        <a:lstStyle/>
        <a:p>
          <a:endParaRPr lang="en-US"/>
        </a:p>
      </dgm:t>
    </dgm:pt>
    <dgm:pt modelId="{C07FA9CD-33E5-4BCA-BA30-3DDC4E42F749}">
      <dgm:prSet/>
      <dgm:spPr>
        <a:gradFill rotWithShape="0">
          <a:gsLst>
            <a:gs pos="0">
              <a:schemeClr val="tx1">
                <a:lumMod val="60000"/>
                <a:lumOff val="40000"/>
              </a:schemeClr>
            </a:gs>
            <a:gs pos="80000">
              <a:schemeClr val="tx1">
                <a:lumMod val="75000"/>
              </a:schemeClr>
            </a:gs>
            <a:gs pos="100000">
              <a:schemeClr val="tx1">
                <a:lumMod val="50000"/>
              </a:schemeClr>
            </a:gs>
          </a:gsLst>
        </a:gradFill>
      </dgm:spPr>
      <dgm:t>
        <a:bodyPr/>
        <a:lstStyle/>
        <a:p>
          <a:pPr rtl="0"/>
          <a:r>
            <a:rPr lang="en-US" dirty="0"/>
            <a:t>Set Accurate Goals</a:t>
          </a:r>
        </a:p>
      </dgm:t>
    </dgm:pt>
    <dgm:pt modelId="{CC0AECF5-F6A5-4749-9913-1BBADC29086A}" type="parTrans" cxnId="{1456AB38-E368-4511-96B4-009E75B6679F}">
      <dgm:prSet/>
      <dgm:spPr>
        <a:gradFill rotWithShape="0">
          <a:gsLst>
            <a:gs pos="0">
              <a:schemeClr val="tx1">
                <a:lumMod val="60000"/>
                <a:lumOff val="40000"/>
              </a:schemeClr>
            </a:gs>
            <a:gs pos="80000">
              <a:schemeClr val="tx1">
                <a:lumMod val="75000"/>
              </a:schemeClr>
            </a:gs>
            <a:gs pos="100000">
              <a:schemeClr val="tx1">
                <a:lumMod val="50000"/>
              </a:schemeClr>
            </a:gs>
          </a:gsLst>
        </a:gradFill>
      </dgm:spPr>
      <dgm:t>
        <a:bodyPr/>
        <a:lstStyle/>
        <a:p>
          <a:endParaRPr lang="en-US"/>
        </a:p>
      </dgm:t>
    </dgm:pt>
    <dgm:pt modelId="{342D7648-ED12-4EC9-9644-99FBBF09F86F}" type="sibTrans" cxnId="{1456AB38-E368-4511-96B4-009E75B6679F}">
      <dgm:prSet/>
      <dgm:spPr/>
      <dgm:t>
        <a:bodyPr/>
        <a:lstStyle/>
        <a:p>
          <a:endParaRPr lang="en-US"/>
        </a:p>
      </dgm:t>
    </dgm:pt>
    <dgm:pt modelId="{4BCC2C00-4620-4437-A559-9FB00AB2B29D}" type="pres">
      <dgm:prSet presAssocID="{DCDE3397-5EDB-4F11-A90D-722F88B04DAC}" presName="cycle" presStyleCnt="0">
        <dgm:presLayoutVars>
          <dgm:chMax val="1"/>
          <dgm:dir/>
          <dgm:animLvl val="ctr"/>
          <dgm:resizeHandles val="exact"/>
        </dgm:presLayoutVars>
      </dgm:prSet>
      <dgm:spPr/>
    </dgm:pt>
    <dgm:pt modelId="{3DCC7D26-E798-4563-8CFD-E7531C6644FE}" type="pres">
      <dgm:prSet presAssocID="{0898CCB9-695D-435C-8675-2248A78CF05B}" presName="centerShape" presStyleLbl="node0" presStyleIdx="0" presStyleCnt="1" custScaleX="122962" custScaleY="120876" custLinFactNeighborY="-2414"/>
      <dgm:spPr/>
    </dgm:pt>
    <dgm:pt modelId="{DDF8ED5B-EB8B-4AE5-A64D-A1060AADFB10}" type="pres">
      <dgm:prSet presAssocID="{218B1CE2-0313-4398-A200-D76B94B13EA7}" presName="parTrans" presStyleLbl="bgSibTrans2D1" presStyleIdx="0" presStyleCnt="5"/>
      <dgm:spPr/>
    </dgm:pt>
    <dgm:pt modelId="{488A31E7-244A-4280-BCD4-C9660596CB7E}" type="pres">
      <dgm:prSet presAssocID="{920130D9-442A-45F9-A994-26AF3D76A106}" presName="node" presStyleLbl="node1" presStyleIdx="0" presStyleCnt="5">
        <dgm:presLayoutVars>
          <dgm:bulletEnabled val="1"/>
        </dgm:presLayoutVars>
      </dgm:prSet>
      <dgm:spPr/>
    </dgm:pt>
    <dgm:pt modelId="{9879FEE6-C506-4015-964B-83B2C0E31B8E}" type="pres">
      <dgm:prSet presAssocID="{611E2953-E595-4D22-A3D0-6C6177A1ABE4}" presName="parTrans" presStyleLbl="bgSibTrans2D1" presStyleIdx="1" presStyleCnt="5"/>
      <dgm:spPr/>
    </dgm:pt>
    <dgm:pt modelId="{6D4B2CAD-FE98-4A3D-9857-AE8098960ACC}" type="pres">
      <dgm:prSet presAssocID="{461C17B7-C1FB-460C-82EC-A4E6E7AB5B73}" presName="node" presStyleLbl="node1" presStyleIdx="1" presStyleCnt="5">
        <dgm:presLayoutVars>
          <dgm:bulletEnabled val="1"/>
        </dgm:presLayoutVars>
      </dgm:prSet>
      <dgm:spPr/>
    </dgm:pt>
    <dgm:pt modelId="{290441D4-8D28-4845-AA52-32FD089E7FFE}" type="pres">
      <dgm:prSet presAssocID="{E0489834-DE3D-4291-BC2F-99BFAC21EAB9}" presName="parTrans" presStyleLbl="bgSibTrans2D1" presStyleIdx="2" presStyleCnt="5"/>
      <dgm:spPr/>
    </dgm:pt>
    <dgm:pt modelId="{B9651998-86C4-4674-8A98-1DF695646919}" type="pres">
      <dgm:prSet presAssocID="{DD0BF6A2-438C-431D-880B-A7774C8658AC}" presName="node" presStyleLbl="node1" presStyleIdx="2" presStyleCnt="5">
        <dgm:presLayoutVars>
          <dgm:bulletEnabled val="1"/>
        </dgm:presLayoutVars>
      </dgm:prSet>
      <dgm:spPr/>
    </dgm:pt>
    <dgm:pt modelId="{116AB695-2BE0-4F8A-B200-A55F3814B694}" type="pres">
      <dgm:prSet presAssocID="{E2B96B94-9F12-4E64-B391-16F41332B952}" presName="parTrans" presStyleLbl="bgSibTrans2D1" presStyleIdx="3" presStyleCnt="5"/>
      <dgm:spPr/>
    </dgm:pt>
    <dgm:pt modelId="{201C9FDA-FCF0-4F65-9EC5-6109B201743F}" type="pres">
      <dgm:prSet presAssocID="{3546D344-F642-41B9-8988-9477DAB54462}" presName="node" presStyleLbl="node1" presStyleIdx="3" presStyleCnt="5">
        <dgm:presLayoutVars>
          <dgm:bulletEnabled val="1"/>
        </dgm:presLayoutVars>
      </dgm:prSet>
      <dgm:spPr/>
    </dgm:pt>
    <dgm:pt modelId="{4AFCD8C3-9CB2-44D1-8484-E302698BA664}" type="pres">
      <dgm:prSet presAssocID="{CC0AECF5-F6A5-4749-9913-1BBADC29086A}" presName="parTrans" presStyleLbl="bgSibTrans2D1" presStyleIdx="4" presStyleCnt="5"/>
      <dgm:spPr/>
    </dgm:pt>
    <dgm:pt modelId="{0D70EAC3-5549-43D3-B462-02831FE1A8FE}" type="pres">
      <dgm:prSet presAssocID="{C07FA9CD-33E5-4BCA-BA30-3DDC4E42F749}" presName="node" presStyleLbl="node1" presStyleIdx="4" presStyleCnt="5">
        <dgm:presLayoutVars>
          <dgm:bulletEnabled val="1"/>
        </dgm:presLayoutVars>
      </dgm:prSet>
      <dgm:spPr/>
    </dgm:pt>
  </dgm:ptLst>
  <dgm:cxnLst>
    <dgm:cxn modelId="{00912B01-C901-4236-A0A0-46083F6BD8AA}" type="presOf" srcId="{920130D9-442A-45F9-A994-26AF3D76A106}" destId="{488A31E7-244A-4280-BCD4-C9660596CB7E}" srcOrd="0" destOrd="0" presId="urn:microsoft.com/office/officeart/2005/8/layout/radial4"/>
    <dgm:cxn modelId="{54D35F1F-F3BE-4E20-8B50-BC80993DD4D6}" type="presOf" srcId="{0898CCB9-695D-435C-8675-2248A78CF05B}" destId="{3DCC7D26-E798-4563-8CFD-E7531C6644FE}" srcOrd="0" destOrd="0" presId="urn:microsoft.com/office/officeart/2005/8/layout/radial4"/>
    <dgm:cxn modelId="{85F36737-51B3-4582-89F5-BA54E066A613}" type="presOf" srcId="{E2B96B94-9F12-4E64-B391-16F41332B952}" destId="{116AB695-2BE0-4F8A-B200-A55F3814B694}" srcOrd="0" destOrd="0" presId="urn:microsoft.com/office/officeart/2005/8/layout/radial4"/>
    <dgm:cxn modelId="{1456AB38-E368-4511-96B4-009E75B6679F}" srcId="{0898CCB9-695D-435C-8675-2248A78CF05B}" destId="{C07FA9CD-33E5-4BCA-BA30-3DDC4E42F749}" srcOrd="4" destOrd="0" parTransId="{CC0AECF5-F6A5-4749-9913-1BBADC29086A}" sibTransId="{342D7648-ED12-4EC9-9644-99FBBF09F86F}"/>
    <dgm:cxn modelId="{F3E61065-53A2-4210-9FCE-AD97423890CD}" type="presOf" srcId="{C07FA9CD-33E5-4BCA-BA30-3DDC4E42F749}" destId="{0D70EAC3-5549-43D3-B462-02831FE1A8FE}" srcOrd="0" destOrd="0" presId="urn:microsoft.com/office/officeart/2005/8/layout/radial4"/>
    <dgm:cxn modelId="{88D7FF4A-6F97-4132-8498-07E2A60994C3}" type="presOf" srcId="{461C17B7-C1FB-460C-82EC-A4E6E7AB5B73}" destId="{6D4B2CAD-FE98-4A3D-9857-AE8098960ACC}" srcOrd="0" destOrd="0" presId="urn:microsoft.com/office/officeart/2005/8/layout/radial4"/>
    <dgm:cxn modelId="{8A493C71-099D-439C-9803-28BE977D2731}" type="presOf" srcId="{E0489834-DE3D-4291-BC2F-99BFAC21EAB9}" destId="{290441D4-8D28-4845-AA52-32FD089E7FFE}" srcOrd="0" destOrd="0" presId="urn:microsoft.com/office/officeart/2005/8/layout/radial4"/>
    <dgm:cxn modelId="{C4B27E82-A793-4E8B-B6BF-0D27E0DE2656}" srcId="{DCDE3397-5EDB-4F11-A90D-722F88B04DAC}" destId="{0898CCB9-695D-435C-8675-2248A78CF05B}" srcOrd="0" destOrd="0" parTransId="{C6D00606-514E-41D4-86F6-A1B3AAFC9498}" sibTransId="{13BDEC4F-A043-441C-B7A7-CD5C153247E0}"/>
    <dgm:cxn modelId="{0FDDA783-CB67-49D5-B8E2-DC3FA3A24157}" type="presOf" srcId="{218B1CE2-0313-4398-A200-D76B94B13EA7}" destId="{DDF8ED5B-EB8B-4AE5-A64D-A1060AADFB10}" srcOrd="0" destOrd="0" presId="urn:microsoft.com/office/officeart/2005/8/layout/radial4"/>
    <dgm:cxn modelId="{E0255585-5F24-47E2-BD69-C4999216D4BC}" type="presOf" srcId="{CC0AECF5-F6A5-4749-9913-1BBADC29086A}" destId="{4AFCD8C3-9CB2-44D1-8484-E302698BA664}" srcOrd="0" destOrd="0" presId="urn:microsoft.com/office/officeart/2005/8/layout/radial4"/>
    <dgm:cxn modelId="{D1B23EB7-B780-4407-8D39-0A03836655D1}" type="presOf" srcId="{3546D344-F642-41B9-8988-9477DAB54462}" destId="{201C9FDA-FCF0-4F65-9EC5-6109B201743F}" srcOrd="0" destOrd="0" presId="urn:microsoft.com/office/officeart/2005/8/layout/radial4"/>
    <dgm:cxn modelId="{C54F31C3-3B0C-4BD4-B030-C1DAF84D5B78}" srcId="{0898CCB9-695D-435C-8675-2248A78CF05B}" destId="{920130D9-442A-45F9-A994-26AF3D76A106}" srcOrd="0" destOrd="0" parTransId="{218B1CE2-0313-4398-A200-D76B94B13EA7}" sibTransId="{271B8E26-0B60-4312-8397-591E58FB76BF}"/>
    <dgm:cxn modelId="{0C2FDBC4-5477-459B-917F-0B97584B017E}" type="presOf" srcId="{611E2953-E595-4D22-A3D0-6C6177A1ABE4}" destId="{9879FEE6-C506-4015-964B-83B2C0E31B8E}" srcOrd="0" destOrd="0" presId="urn:microsoft.com/office/officeart/2005/8/layout/radial4"/>
    <dgm:cxn modelId="{1443D6DF-3AD9-4642-A7A6-E7BABFAE1CCF}" srcId="{0898CCB9-695D-435C-8675-2248A78CF05B}" destId="{461C17B7-C1FB-460C-82EC-A4E6E7AB5B73}" srcOrd="1" destOrd="0" parTransId="{611E2953-E595-4D22-A3D0-6C6177A1ABE4}" sibTransId="{D078318B-2790-47F6-BEAE-F0DF20C80E60}"/>
    <dgm:cxn modelId="{154987F1-8048-4EA5-81C1-281C43A7E35D}" srcId="{0898CCB9-695D-435C-8675-2248A78CF05B}" destId="{DD0BF6A2-438C-431D-880B-A7774C8658AC}" srcOrd="2" destOrd="0" parTransId="{E0489834-DE3D-4291-BC2F-99BFAC21EAB9}" sibTransId="{BF208A79-A690-4565-BC0D-EAE3ED5CFFA4}"/>
    <dgm:cxn modelId="{F911B2F8-2083-4E28-AB00-3B35707D5B48}" srcId="{0898CCB9-695D-435C-8675-2248A78CF05B}" destId="{3546D344-F642-41B9-8988-9477DAB54462}" srcOrd="3" destOrd="0" parTransId="{E2B96B94-9F12-4E64-B391-16F41332B952}" sibTransId="{9C60E9E3-3458-43B9-9562-7C04D9A04959}"/>
    <dgm:cxn modelId="{D28B7FFB-A0BF-4026-A146-3893DB3918BA}" type="presOf" srcId="{DD0BF6A2-438C-431D-880B-A7774C8658AC}" destId="{B9651998-86C4-4674-8A98-1DF695646919}" srcOrd="0" destOrd="0" presId="urn:microsoft.com/office/officeart/2005/8/layout/radial4"/>
    <dgm:cxn modelId="{07D528FD-F3CE-4D72-BA99-6B5A7108E6F7}" type="presOf" srcId="{DCDE3397-5EDB-4F11-A90D-722F88B04DAC}" destId="{4BCC2C00-4620-4437-A559-9FB00AB2B29D}" srcOrd="0" destOrd="0" presId="urn:microsoft.com/office/officeart/2005/8/layout/radial4"/>
    <dgm:cxn modelId="{D38EB073-60AC-49AD-A054-6A2D8F0830ED}" type="presParOf" srcId="{4BCC2C00-4620-4437-A559-9FB00AB2B29D}" destId="{3DCC7D26-E798-4563-8CFD-E7531C6644FE}" srcOrd="0" destOrd="0" presId="urn:microsoft.com/office/officeart/2005/8/layout/radial4"/>
    <dgm:cxn modelId="{40B80D17-E163-4C90-B22F-182FDBCB0210}" type="presParOf" srcId="{4BCC2C00-4620-4437-A559-9FB00AB2B29D}" destId="{DDF8ED5B-EB8B-4AE5-A64D-A1060AADFB10}" srcOrd="1" destOrd="0" presId="urn:microsoft.com/office/officeart/2005/8/layout/radial4"/>
    <dgm:cxn modelId="{545C4A63-F6A8-4546-A28D-EADE577F9244}" type="presParOf" srcId="{4BCC2C00-4620-4437-A559-9FB00AB2B29D}" destId="{488A31E7-244A-4280-BCD4-C9660596CB7E}" srcOrd="2" destOrd="0" presId="urn:microsoft.com/office/officeart/2005/8/layout/radial4"/>
    <dgm:cxn modelId="{413EA331-28D1-469A-A273-7F729E2C9B5A}" type="presParOf" srcId="{4BCC2C00-4620-4437-A559-9FB00AB2B29D}" destId="{9879FEE6-C506-4015-964B-83B2C0E31B8E}" srcOrd="3" destOrd="0" presId="urn:microsoft.com/office/officeart/2005/8/layout/radial4"/>
    <dgm:cxn modelId="{D77FB084-FEF2-4E3A-8023-94E93FA4AC6B}" type="presParOf" srcId="{4BCC2C00-4620-4437-A559-9FB00AB2B29D}" destId="{6D4B2CAD-FE98-4A3D-9857-AE8098960ACC}" srcOrd="4" destOrd="0" presId="urn:microsoft.com/office/officeart/2005/8/layout/radial4"/>
    <dgm:cxn modelId="{3E19A1FC-DCDE-4448-8BE3-34A77CBD816C}" type="presParOf" srcId="{4BCC2C00-4620-4437-A559-9FB00AB2B29D}" destId="{290441D4-8D28-4845-AA52-32FD089E7FFE}" srcOrd="5" destOrd="0" presId="urn:microsoft.com/office/officeart/2005/8/layout/radial4"/>
    <dgm:cxn modelId="{AA7195F0-6826-43A2-AB48-37AF262C4EEF}" type="presParOf" srcId="{4BCC2C00-4620-4437-A559-9FB00AB2B29D}" destId="{B9651998-86C4-4674-8A98-1DF695646919}" srcOrd="6" destOrd="0" presId="urn:microsoft.com/office/officeart/2005/8/layout/radial4"/>
    <dgm:cxn modelId="{55947C12-B95E-49D7-85FC-2B9C9A8E52FF}" type="presParOf" srcId="{4BCC2C00-4620-4437-A559-9FB00AB2B29D}" destId="{116AB695-2BE0-4F8A-B200-A55F3814B694}" srcOrd="7" destOrd="0" presId="urn:microsoft.com/office/officeart/2005/8/layout/radial4"/>
    <dgm:cxn modelId="{A67CAA85-F70E-4E51-B466-A61023E1C672}" type="presParOf" srcId="{4BCC2C00-4620-4437-A559-9FB00AB2B29D}" destId="{201C9FDA-FCF0-4F65-9EC5-6109B201743F}" srcOrd="8" destOrd="0" presId="urn:microsoft.com/office/officeart/2005/8/layout/radial4"/>
    <dgm:cxn modelId="{8781308A-3D93-4119-89E1-772FC1DA4684}" type="presParOf" srcId="{4BCC2C00-4620-4437-A559-9FB00AB2B29D}" destId="{4AFCD8C3-9CB2-44D1-8484-E302698BA664}" srcOrd="9" destOrd="0" presId="urn:microsoft.com/office/officeart/2005/8/layout/radial4"/>
    <dgm:cxn modelId="{59280292-0AEB-4A1E-A2D9-60296E9E9DE6}" type="presParOf" srcId="{4BCC2C00-4620-4437-A559-9FB00AB2B29D}" destId="{0D70EAC3-5549-43D3-B462-02831FE1A8FE}"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AEC5C7-661D-421B-B09F-FE3180E411B2}" type="doc">
      <dgm:prSet loTypeId="urn:microsoft.com/office/officeart/2005/8/layout/default#1" loCatId="list" qsTypeId="urn:microsoft.com/office/officeart/2005/8/quickstyle/simple5" qsCatId="simple" csTypeId="urn:microsoft.com/office/officeart/2005/8/colors/accent2_4" csCatId="accent2" phldr="1"/>
      <dgm:spPr/>
      <dgm:t>
        <a:bodyPr/>
        <a:lstStyle/>
        <a:p>
          <a:endParaRPr lang="en-US"/>
        </a:p>
      </dgm:t>
    </dgm:pt>
    <dgm:pt modelId="{98847BB0-34D6-4F2D-8B7B-A24D684E9339}">
      <dgm:prSet phldrT="[Text]"/>
      <dgm:spPr/>
      <dgm:t>
        <a:bodyPr/>
        <a:lstStyle/>
        <a:p>
          <a:r>
            <a:rPr lang="en-US" baseline="0" dirty="0"/>
            <a:t>Long work hours </a:t>
          </a:r>
          <a:endParaRPr lang="en-US" dirty="0"/>
        </a:p>
      </dgm:t>
    </dgm:pt>
    <dgm:pt modelId="{CA00FFC3-660E-4F3D-BDB6-80285B577522}" type="parTrans" cxnId="{1EA044E6-C845-490C-A8B3-7617B2EC8A99}">
      <dgm:prSet/>
      <dgm:spPr/>
      <dgm:t>
        <a:bodyPr/>
        <a:lstStyle/>
        <a:p>
          <a:endParaRPr lang="en-US"/>
        </a:p>
      </dgm:t>
    </dgm:pt>
    <dgm:pt modelId="{0C4B4494-611B-4A0B-BF38-72C6B0A1101F}" type="sibTrans" cxnId="{1EA044E6-C845-490C-A8B3-7617B2EC8A99}">
      <dgm:prSet/>
      <dgm:spPr/>
      <dgm:t>
        <a:bodyPr/>
        <a:lstStyle/>
        <a:p>
          <a:endParaRPr lang="en-US"/>
        </a:p>
      </dgm:t>
    </dgm:pt>
    <dgm:pt modelId="{BDFCB436-9FA6-4F2A-9FCC-435456B74039}">
      <dgm:prSet phldrT="[Text]"/>
      <dgm:spPr/>
      <dgm:t>
        <a:bodyPr/>
        <a:lstStyle/>
        <a:p>
          <a:r>
            <a:rPr lang="en-US" baseline="0" dirty="0"/>
            <a:t>Poor working conditions </a:t>
          </a:r>
          <a:endParaRPr lang="en-US" dirty="0"/>
        </a:p>
      </dgm:t>
    </dgm:pt>
    <dgm:pt modelId="{F8F2E39B-0EAC-4187-9BEA-650B9351380D}" type="parTrans" cxnId="{191E959E-523D-41A6-91F9-F373FA4920DC}">
      <dgm:prSet/>
      <dgm:spPr/>
      <dgm:t>
        <a:bodyPr/>
        <a:lstStyle/>
        <a:p>
          <a:endParaRPr lang="en-US"/>
        </a:p>
      </dgm:t>
    </dgm:pt>
    <dgm:pt modelId="{40E149DF-326D-4780-8F62-510D79CDC202}" type="sibTrans" cxnId="{191E959E-523D-41A6-91F9-F373FA4920DC}">
      <dgm:prSet/>
      <dgm:spPr/>
      <dgm:t>
        <a:bodyPr/>
        <a:lstStyle/>
        <a:p>
          <a:endParaRPr lang="en-US"/>
        </a:p>
      </dgm:t>
    </dgm:pt>
    <dgm:pt modelId="{332E5C6A-9B8A-4878-91CC-9601BE64DFD1}">
      <dgm:prSet phldrT="[Text]"/>
      <dgm:spPr/>
      <dgm:t>
        <a:bodyPr/>
        <a:lstStyle/>
        <a:p>
          <a:r>
            <a:rPr lang="en-US" baseline="0" dirty="0"/>
            <a:t>Relocation</a:t>
          </a:r>
          <a:endParaRPr lang="en-US" dirty="0"/>
        </a:p>
      </dgm:t>
    </dgm:pt>
    <dgm:pt modelId="{40AAC48C-4613-4F0B-9FBB-02BB80D90851}" type="parTrans" cxnId="{2A0800A5-7BD9-4FC7-8F60-7D4D185D6CF1}">
      <dgm:prSet/>
      <dgm:spPr/>
      <dgm:t>
        <a:bodyPr/>
        <a:lstStyle/>
        <a:p>
          <a:endParaRPr lang="en-US"/>
        </a:p>
      </dgm:t>
    </dgm:pt>
    <dgm:pt modelId="{311E5E83-271B-4165-8D93-AA36D1051465}" type="sibTrans" cxnId="{2A0800A5-7BD9-4FC7-8F60-7D4D185D6CF1}">
      <dgm:prSet/>
      <dgm:spPr/>
      <dgm:t>
        <a:bodyPr/>
        <a:lstStyle/>
        <a:p>
          <a:endParaRPr lang="en-US"/>
        </a:p>
      </dgm:t>
    </dgm:pt>
    <dgm:pt modelId="{A963742C-E9E2-4CFA-86CD-54738B21C6D9}">
      <dgm:prSet phldrT="[Text]"/>
      <dgm:spPr/>
      <dgm:t>
        <a:bodyPr/>
        <a:lstStyle/>
        <a:p>
          <a:r>
            <a:rPr lang="en-US" baseline="0" dirty="0"/>
            <a:t>Fast-paced work</a:t>
          </a:r>
          <a:endParaRPr lang="en-US" dirty="0"/>
        </a:p>
      </dgm:t>
    </dgm:pt>
    <dgm:pt modelId="{018B2E92-FFD7-479F-81B2-6703C2A04F0F}" type="parTrans" cxnId="{70FF8C03-3941-4FDB-8EB7-0724FF67745E}">
      <dgm:prSet/>
      <dgm:spPr/>
      <dgm:t>
        <a:bodyPr/>
        <a:lstStyle/>
        <a:p>
          <a:endParaRPr lang="en-US"/>
        </a:p>
      </dgm:t>
    </dgm:pt>
    <dgm:pt modelId="{A2517340-C178-4C9E-B28D-227CD23D34BC}" type="sibTrans" cxnId="{70FF8C03-3941-4FDB-8EB7-0724FF67745E}">
      <dgm:prSet/>
      <dgm:spPr/>
      <dgm:t>
        <a:bodyPr/>
        <a:lstStyle/>
        <a:p>
          <a:endParaRPr lang="en-US"/>
        </a:p>
      </dgm:t>
    </dgm:pt>
    <dgm:pt modelId="{45430C8B-9346-407B-8775-6160030B664F}">
      <dgm:prSet phldrT="[Text]"/>
      <dgm:spPr/>
      <dgm:t>
        <a:bodyPr/>
        <a:lstStyle/>
        <a:p>
          <a:r>
            <a:rPr lang="en-US" baseline="0" dirty="0"/>
            <a:t>Demanding or irritated guests</a:t>
          </a:r>
          <a:endParaRPr lang="en-US" dirty="0"/>
        </a:p>
      </dgm:t>
    </dgm:pt>
    <dgm:pt modelId="{ECFBF25B-1BA4-429D-B4AC-6CFEEA43180B}" type="parTrans" cxnId="{60051C87-C14A-4647-B0C7-677D2D932090}">
      <dgm:prSet/>
      <dgm:spPr/>
      <dgm:t>
        <a:bodyPr/>
        <a:lstStyle/>
        <a:p>
          <a:endParaRPr lang="en-US"/>
        </a:p>
      </dgm:t>
    </dgm:pt>
    <dgm:pt modelId="{AEBD9EB1-CCFF-4EAD-AA31-60E667653A04}" type="sibTrans" cxnId="{60051C87-C14A-4647-B0C7-677D2D932090}">
      <dgm:prSet/>
      <dgm:spPr/>
      <dgm:t>
        <a:bodyPr/>
        <a:lstStyle/>
        <a:p>
          <a:endParaRPr lang="en-US"/>
        </a:p>
      </dgm:t>
    </dgm:pt>
    <dgm:pt modelId="{48D5955D-3F5E-4BA9-85FF-1BA95B5DB4D4}">
      <dgm:prSet/>
      <dgm:spPr/>
      <dgm:t>
        <a:bodyPr/>
        <a:lstStyle/>
        <a:p>
          <a:r>
            <a:rPr lang="en-US" baseline="0"/>
            <a:t>Unusual hours </a:t>
          </a:r>
          <a:endParaRPr lang="en-US"/>
        </a:p>
      </dgm:t>
    </dgm:pt>
    <dgm:pt modelId="{7C1051AA-0C2B-4312-9BBD-9AC4A861F115}" type="parTrans" cxnId="{D86E3D0E-B414-4336-90AD-3279CEEEC351}">
      <dgm:prSet/>
      <dgm:spPr/>
      <dgm:t>
        <a:bodyPr/>
        <a:lstStyle/>
        <a:p>
          <a:endParaRPr lang="en-US"/>
        </a:p>
      </dgm:t>
    </dgm:pt>
    <dgm:pt modelId="{0F4EA287-F7E3-4A31-977A-A453D4757050}" type="sibTrans" cxnId="{D86E3D0E-B414-4336-90AD-3279CEEEC351}">
      <dgm:prSet/>
      <dgm:spPr/>
      <dgm:t>
        <a:bodyPr/>
        <a:lstStyle/>
        <a:p>
          <a:endParaRPr lang="en-US"/>
        </a:p>
      </dgm:t>
    </dgm:pt>
    <dgm:pt modelId="{A385F0E4-CCA2-4219-9E0B-F067054F1A6F}">
      <dgm:prSet/>
      <dgm:spPr/>
      <dgm:t>
        <a:bodyPr/>
        <a:lstStyle/>
        <a:p>
          <a:r>
            <a:rPr lang="en-US" baseline="0" dirty="0"/>
            <a:t>A variety of jobs or tasks </a:t>
          </a:r>
          <a:endParaRPr lang="en-US" dirty="0"/>
        </a:p>
      </dgm:t>
    </dgm:pt>
    <dgm:pt modelId="{0B9FBF57-674D-4BD1-BDB4-0BBBAFC590A6}" type="parTrans" cxnId="{4D6E0A9A-0F6B-490B-BFAE-FE759968093D}">
      <dgm:prSet/>
      <dgm:spPr/>
      <dgm:t>
        <a:bodyPr/>
        <a:lstStyle/>
        <a:p>
          <a:endParaRPr lang="en-US"/>
        </a:p>
      </dgm:t>
    </dgm:pt>
    <dgm:pt modelId="{EB919E02-5D62-4B5C-B635-58AAF58AFCEE}" type="sibTrans" cxnId="{4D6E0A9A-0F6B-490B-BFAE-FE759968093D}">
      <dgm:prSet/>
      <dgm:spPr/>
      <dgm:t>
        <a:bodyPr/>
        <a:lstStyle/>
        <a:p>
          <a:endParaRPr lang="en-US"/>
        </a:p>
      </dgm:t>
    </dgm:pt>
    <dgm:pt modelId="{61D20111-C8C9-400E-892D-759D1BB9B24C}">
      <dgm:prSet/>
      <dgm:spPr/>
      <dgm:t>
        <a:bodyPr/>
        <a:lstStyle/>
        <a:p>
          <a:r>
            <a:rPr lang="en-US" dirty="0"/>
            <a:t>Difficult and/or</a:t>
          </a:r>
          <a:r>
            <a:rPr lang="en-US" baseline="0" dirty="0"/>
            <a:t> dangerous </a:t>
          </a:r>
          <a:r>
            <a:rPr lang="en-US" dirty="0"/>
            <a:t>tasks</a:t>
          </a:r>
        </a:p>
      </dgm:t>
    </dgm:pt>
    <dgm:pt modelId="{D0AB461A-7697-4AAD-972F-B5EA186C0B12}" type="parTrans" cxnId="{EE9C4B74-965A-4ADB-B5C8-BC9346F27781}">
      <dgm:prSet/>
      <dgm:spPr/>
      <dgm:t>
        <a:bodyPr/>
        <a:lstStyle/>
        <a:p>
          <a:endParaRPr lang="en-US"/>
        </a:p>
      </dgm:t>
    </dgm:pt>
    <dgm:pt modelId="{748DE157-6686-4D15-A63C-5AD965050AE4}" type="sibTrans" cxnId="{EE9C4B74-965A-4ADB-B5C8-BC9346F27781}">
      <dgm:prSet/>
      <dgm:spPr/>
      <dgm:t>
        <a:bodyPr/>
        <a:lstStyle/>
        <a:p>
          <a:endParaRPr lang="en-US"/>
        </a:p>
      </dgm:t>
    </dgm:pt>
    <dgm:pt modelId="{47A8BB78-4B42-4154-8405-6B1DB7158FC7}">
      <dgm:prSet/>
      <dgm:spPr/>
      <dgm:t>
        <a:bodyPr/>
        <a:lstStyle/>
        <a:p>
          <a:r>
            <a:rPr lang="en-US" dirty="0"/>
            <a:t>Juggling</a:t>
          </a:r>
          <a:r>
            <a:rPr lang="en-US" baseline="0" dirty="0"/>
            <a:t> different tasks </a:t>
          </a:r>
          <a:endParaRPr lang="en-US" dirty="0"/>
        </a:p>
      </dgm:t>
    </dgm:pt>
    <dgm:pt modelId="{6B271B68-A3B5-4EA9-9B41-972ABE7EA115}" type="parTrans" cxnId="{E7A30CC3-A350-4814-8AA4-B6BC82CFD2CD}">
      <dgm:prSet/>
      <dgm:spPr/>
      <dgm:t>
        <a:bodyPr/>
        <a:lstStyle/>
        <a:p>
          <a:endParaRPr lang="en-US"/>
        </a:p>
      </dgm:t>
    </dgm:pt>
    <dgm:pt modelId="{97F9AFC3-2E0F-4FE8-9CA0-D08706732E52}" type="sibTrans" cxnId="{E7A30CC3-A350-4814-8AA4-B6BC82CFD2CD}">
      <dgm:prSet/>
      <dgm:spPr/>
      <dgm:t>
        <a:bodyPr/>
        <a:lstStyle/>
        <a:p>
          <a:endParaRPr lang="en-US"/>
        </a:p>
      </dgm:t>
    </dgm:pt>
    <dgm:pt modelId="{6A2C5250-1E2A-4EEA-951B-8E073A60D472}" type="pres">
      <dgm:prSet presAssocID="{28AEC5C7-661D-421B-B09F-FE3180E411B2}" presName="diagram" presStyleCnt="0">
        <dgm:presLayoutVars>
          <dgm:dir/>
          <dgm:resizeHandles val="exact"/>
        </dgm:presLayoutVars>
      </dgm:prSet>
      <dgm:spPr/>
    </dgm:pt>
    <dgm:pt modelId="{D2E845AD-A575-4902-A0B7-68FF3BA4338F}" type="pres">
      <dgm:prSet presAssocID="{98847BB0-34D6-4F2D-8B7B-A24D684E9339}" presName="node" presStyleLbl="node1" presStyleIdx="0" presStyleCnt="9">
        <dgm:presLayoutVars>
          <dgm:bulletEnabled val="1"/>
        </dgm:presLayoutVars>
      </dgm:prSet>
      <dgm:spPr/>
    </dgm:pt>
    <dgm:pt modelId="{C6A9315E-57B1-4471-9D85-C532BC8E8089}" type="pres">
      <dgm:prSet presAssocID="{0C4B4494-611B-4A0B-BF38-72C6B0A1101F}" presName="sibTrans" presStyleCnt="0"/>
      <dgm:spPr/>
    </dgm:pt>
    <dgm:pt modelId="{D0CCD3C7-EF23-4B99-B6C0-FC95691133DB}" type="pres">
      <dgm:prSet presAssocID="{BDFCB436-9FA6-4F2A-9FCC-435456B74039}" presName="node" presStyleLbl="node1" presStyleIdx="1" presStyleCnt="9">
        <dgm:presLayoutVars>
          <dgm:bulletEnabled val="1"/>
        </dgm:presLayoutVars>
      </dgm:prSet>
      <dgm:spPr/>
    </dgm:pt>
    <dgm:pt modelId="{8649B4C6-284F-49ED-A5C3-B87416655D53}" type="pres">
      <dgm:prSet presAssocID="{40E149DF-326D-4780-8F62-510D79CDC202}" presName="sibTrans" presStyleCnt="0"/>
      <dgm:spPr/>
    </dgm:pt>
    <dgm:pt modelId="{286741B9-FBA1-438F-9AD6-238E1CCA245E}" type="pres">
      <dgm:prSet presAssocID="{48D5955D-3F5E-4BA9-85FF-1BA95B5DB4D4}" presName="node" presStyleLbl="node1" presStyleIdx="2" presStyleCnt="9">
        <dgm:presLayoutVars>
          <dgm:bulletEnabled val="1"/>
        </dgm:presLayoutVars>
      </dgm:prSet>
      <dgm:spPr/>
    </dgm:pt>
    <dgm:pt modelId="{08774092-17BF-4616-BEE5-7FF99EAC114D}" type="pres">
      <dgm:prSet presAssocID="{0F4EA287-F7E3-4A31-977A-A453D4757050}" presName="sibTrans" presStyleCnt="0"/>
      <dgm:spPr/>
    </dgm:pt>
    <dgm:pt modelId="{B954A2F2-FFCB-4464-87CC-BAB1B452FF50}" type="pres">
      <dgm:prSet presAssocID="{332E5C6A-9B8A-4878-91CC-9601BE64DFD1}" presName="node" presStyleLbl="node1" presStyleIdx="3" presStyleCnt="9">
        <dgm:presLayoutVars>
          <dgm:bulletEnabled val="1"/>
        </dgm:presLayoutVars>
      </dgm:prSet>
      <dgm:spPr/>
    </dgm:pt>
    <dgm:pt modelId="{BF7F6FE9-FF2E-4541-A04B-A20F6963DE7F}" type="pres">
      <dgm:prSet presAssocID="{311E5E83-271B-4165-8D93-AA36D1051465}" presName="sibTrans" presStyleCnt="0"/>
      <dgm:spPr/>
    </dgm:pt>
    <dgm:pt modelId="{0FF8DE0F-39DB-4F87-B551-994616BFC757}" type="pres">
      <dgm:prSet presAssocID="{A963742C-E9E2-4CFA-86CD-54738B21C6D9}" presName="node" presStyleLbl="node1" presStyleIdx="4" presStyleCnt="9">
        <dgm:presLayoutVars>
          <dgm:bulletEnabled val="1"/>
        </dgm:presLayoutVars>
      </dgm:prSet>
      <dgm:spPr/>
    </dgm:pt>
    <dgm:pt modelId="{368DB6F3-CC7A-4DB2-ADFA-BDE1DEE4828F}" type="pres">
      <dgm:prSet presAssocID="{A2517340-C178-4C9E-B28D-227CD23D34BC}" presName="sibTrans" presStyleCnt="0"/>
      <dgm:spPr/>
    </dgm:pt>
    <dgm:pt modelId="{6E139812-A245-4F29-BCAF-0572AD273AD5}" type="pres">
      <dgm:prSet presAssocID="{45430C8B-9346-407B-8775-6160030B664F}" presName="node" presStyleLbl="node1" presStyleIdx="5" presStyleCnt="9">
        <dgm:presLayoutVars>
          <dgm:bulletEnabled val="1"/>
        </dgm:presLayoutVars>
      </dgm:prSet>
      <dgm:spPr/>
    </dgm:pt>
    <dgm:pt modelId="{3C6F5780-1E9A-4A6D-8606-37C8A33D237A}" type="pres">
      <dgm:prSet presAssocID="{AEBD9EB1-CCFF-4EAD-AA31-60E667653A04}" presName="sibTrans" presStyleCnt="0"/>
      <dgm:spPr/>
    </dgm:pt>
    <dgm:pt modelId="{735491F3-12BE-4E87-B635-F385E4A04881}" type="pres">
      <dgm:prSet presAssocID="{A385F0E4-CCA2-4219-9E0B-F067054F1A6F}" presName="node" presStyleLbl="node1" presStyleIdx="6" presStyleCnt="9">
        <dgm:presLayoutVars>
          <dgm:bulletEnabled val="1"/>
        </dgm:presLayoutVars>
      </dgm:prSet>
      <dgm:spPr/>
    </dgm:pt>
    <dgm:pt modelId="{4BB4DC76-0F1C-4239-9DC5-8ABFA055C8B7}" type="pres">
      <dgm:prSet presAssocID="{EB919E02-5D62-4B5C-B635-58AAF58AFCEE}" presName="sibTrans" presStyleCnt="0"/>
      <dgm:spPr/>
    </dgm:pt>
    <dgm:pt modelId="{CBF2C932-5178-4A6D-ADC8-3A62B8CB46CA}" type="pres">
      <dgm:prSet presAssocID="{61D20111-C8C9-400E-892D-759D1BB9B24C}" presName="node" presStyleLbl="node1" presStyleIdx="7" presStyleCnt="9">
        <dgm:presLayoutVars>
          <dgm:bulletEnabled val="1"/>
        </dgm:presLayoutVars>
      </dgm:prSet>
      <dgm:spPr/>
    </dgm:pt>
    <dgm:pt modelId="{793D041E-39E6-48F0-A161-C7EBA92415AF}" type="pres">
      <dgm:prSet presAssocID="{748DE157-6686-4D15-A63C-5AD965050AE4}" presName="sibTrans" presStyleCnt="0"/>
      <dgm:spPr/>
    </dgm:pt>
    <dgm:pt modelId="{D1DE808A-76E4-4CA7-9513-2AE7B0A43141}" type="pres">
      <dgm:prSet presAssocID="{47A8BB78-4B42-4154-8405-6B1DB7158FC7}" presName="node" presStyleLbl="node1" presStyleIdx="8" presStyleCnt="9">
        <dgm:presLayoutVars>
          <dgm:bulletEnabled val="1"/>
        </dgm:presLayoutVars>
      </dgm:prSet>
      <dgm:spPr/>
    </dgm:pt>
  </dgm:ptLst>
  <dgm:cxnLst>
    <dgm:cxn modelId="{70FF8C03-3941-4FDB-8EB7-0724FF67745E}" srcId="{28AEC5C7-661D-421B-B09F-FE3180E411B2}" destId="{A963742C-E9E2-4CFA-86CD-54738B21C6D9}" srcOrd="4" destOrd="0" parTransId="{018B2E92-FFD7-479F-81B2-6703C2A04F0F}" sibTransId="{A2517340-C178-4C9E-B28D-227CD23D34BC}"/>
    <dgm:cxn modelId="{D86E3D0E-B414-4336-90AD-3279CEEEC351}" srcId="{28AEC5C7-661D-421B-B09F-FE3180E411B2}" destId="{48D5955D-3F5E-4BA9-85FF-1BA95B5DB4D4}" srcOrd="2" destOrd="0" parTransId="{7C1051AA-0C2B-4312-9BBD-9AC4A861F115}" sibTransId="{0F4EA287-F7E3-4A31-977A-A453D4757050}"/>
    <dgm:cxn modelId="{6C9D470F-0058-4A4B-BF98-915EBC4C70A7}" type="presOf" srcId="{28AEC5C7-661D-421B-B09F-FE3180E411B2}" destId="{6A2C5250-1E2A-4EEA-951B-8E073A60D472}" srcOrd="0" destOrd="0" presId="urn:microsoft.com/office/officeart/2005/8/layout/default#1"/>
    <dgm:cxn modelId="{4ACBD73B-E4C9-417B-A923-87E6FA5219C0}" type="presOf" srcId="{A963742C-E9E2-4CFA-86CD-54738B21C6D9}" destId="{0FF8DE0F-39DB-4F87-B551-994616BFC757}" srcOrd="0" destOrd="0" presId="urn:microsoft.com/office/officeart/2005/8/layout/default#1"/>
    <dgm:cxn modelId="{EE9C4B74-965A-4ADB-B5C8-BC9346F27781}" srcId="{28AEC5C7-661D-421B-B09F-FE3180E411B2}" destId="{61D20111-C8C9-400E-892D-759D1BB9B24C}" srcOrd="7" destOrd="0" parTransId="{D0AB461A-7697-4AAD-972F-B5EA186C0B12}" sibTransId="{748DE157-6686-4D15-A63C-5AD965050AE4}"/>
    <dgm:cxn modelId="{8F3A2885-9EC2-44F4-8928-5CE98DE5DF9E}" type="presOf" srcId="{BDFCB436-9FA6-4F2A-9FCC-435456B74039}" destId="{D0CCD3C7-EF23-4B99-B6C0-FC95691133DB}" srcOrd="0" destOrd="0" presId="urn:microsoft.com/office/officeart/2005/8/layout/default#1"/>
    <dgm:cxn modelId="{60051C87-C14A-4647-B0C7-677D2D932090}" srcId="{28AEC5C7-661D-421B-B09F-FE3180E411B2}" destId="{45430C8B-9346-407B-8775-6160030B664F}" srcOrd="5" destOrd="0" parTransId="{ECFBF25B-1BA4-429D-B4AC-6CFEEA43180B}" sibTransId="{AEBD9EB1-CCFF-4EAD-AA31-60E667653A04}"/>
    <dgm:cxn modelId="{611ED591-D796-41FC-B440-4E9852BEEB54}" type="presOf" srcId="{45430C8B-9346-407B-8775-6160030B664F}" destId="{6E139812-A245-4F29-BCAF-0572AD273AD5}" srcOrd="0" destOrd="0" presId="urn:microsoft.com/office/officeart/2005/8/layout/default#1"/>
    <dgm:cxn modelId="{EFC35B96-0CD2-4EFA-A7B9-C0F932B8FF5E}" type="presOf" srcId="{61D20111-C8C9-400E-892D-759D1BB9B24C}" destId="{CBF2C932-5178-4A6D-ADC8-3A62B8CB46CA}" srcOrd="0" destOrd="0" presId="urn:microsoft.com/office/officeart/2005/8/layout/default#1"/>
    <dgm:cxn modelId="{4D6E0A9A-0F6B-490B-BFAE-FE759968093D}" srcId="{28AEC5C7-661D-421B-B09F-FE3180E411B2}" destId="{A385F0E4-CCA2-4219-9E0B-F067054F1A6F}" srcOrd="6" destOrd="0" parTransId="{0B9FBF57-674D-4BD1-BDB4-0BBBAFC590A6}" sibTransId="{EB919E02-5D62-4B5C-B635-58AAF58AFCEE}"/>
    <dgm:cxn modelId="{191E959E-523D-41A6-91F9-F373FA4920DC}" srcId="{28AEC5C7-661D-421B-B09F-FE3180E411B2}" destId="{BDFCB436-9FA6-4F2A-9FCC-435456B74039}" srcOrd="1" destOrd="0" parTransId="{F8F2E39B-0EAC-4187-9BEA-650B9351380D}" sibTransId="{40E149DF-326D-4780-8F62-510D79CDC202}"/>
    <dgm:cxn modelId="{2A0800A5-7BD9-4FC7-8F60-7D4D185D6CF1}" srcId="{28AEC5C7-661D-421B-B09F-FE3180E411B2}" destId="{332E5C6A-9B8A-4878-91CC-9601BE64DFD1}" srcOrd="3" destOrd="0" parTransId="{40AAC48C-4613-4F0B-9FBB-02BB80D90851}" sibTransId="{311E5E83-271B-4165-8D93-AA36D1051465}"/>
    <dgm:cxn modelId="{63445EA8-F256-43DF-88C6-F8D6C3F2D24D}" type="presOf" srcId="{332E5C6A-9B8A-4878-91CC-9601BE64DFD1}" destId="{B954A2F2-FFCB-4464-87CC-BAB1B452FF50}" srcOrd="0" destOrd="0" presId="urn:microsoft.com/office/officeart/2005/8/layout/default#1"/>
    <dgm:cxn modelId="{E7A30CC3-A350-4814-8AA4-B6BC82CFD2CD}" srcId="{28AEC5C7-661D-421B-B09F-FE3180E411B2}" destId="{47A8BB78-4B42-4154-8405-6B1DB7158FC7}" srcOrd="8" destOrd="0" parTransId="{6B271B68-A3B5-4EA9-9B41-972ABE7EA115}" sibTransId="{97F9AFC3-2E0F-4FE8-9CA0-D08706732E52}"/>
    <dgm:cxn modelId="{346ACDC6-3464-4E34-950A-D9B800A82273}" type="presOf" srcId="{A385F0E4-CCA2-4219-9E0B-F067054F1A6F}" destId="{735491F3-12BE-4E87-B635-F385E4A04881}" srcOrd="0" destOrd="0" presId="urn:microsoft.com/office/officeart/2005/8/layout/default#1"/>
    <dgm:cxn modelId="{71D0C5D8-9865-4AB3-A691-FFAD1D997099}" type="presOf" srcId="{98847BB0-34D6-4F2D-8B7B-A24D684E9339}" destId="{D2E845AD-A575-4902-A0B7-68FF3BA4338F}" srcOrd="0" destOrd="0" presId="urn:microsoft.com/office/officeart/2005/8/layout/default#1"/>
    <dgm:cxn modelId="{1EA044E6-C845-490C-A8B3-7617B2EC8A99}" srcId="{28AEC5C7-661D-421B-B09F-FE3180E411B2}" destId="{98847BB0-34D6-4F2D-8B7B-A24D684E9339}" srcOrd="0" destOrd="0" parTransId="{CA00FFC3-660E-4F3D-BDB6-80285B577522}" sibTransId="{0C4B4494-611B-4A0B-BF38-72C6B0A1101F}"/>
    <dgm:cxn modelId="{AF2697F5-FC36-44B0-9F64-9CA336D32423}" type="presOf" srcId="{48D5955D-3F5E-4BA9-85FF-1BA95B5DB4D4}" destId="{286741B9-FBA1-438F-9AD6-238E1CCA245E}" srcOrd="0" destOrd="0" presId="urn:microsoft.com/office/officeart/2005/8/layout/default#1"/>
    <dgm:cxn modelId="{84490CF6-15B5-4BB4-B53D-41804CFDCB8F}" type="presOf" srcId="{47A8BB78-4B42-4154-8405-6B1DB7158FC7}" destId="{D1DE808A-76E4-4CA7-9513-2AE7B0A43141}" srcOrd="0" destOrd="0" presId="urn:microsoft.com/office/officeart/2005/8/layout/default#1"/>
    <dgm:cxn modelId="{DEBD2122-2CB6-4A3D-A9F4-744791BCFB78}" type="presParOf" srcId="{6A2C5250-1E2A-4EEA-951B-8E073A60D472}" destId="{D2E845AD-A575-4902-A0B7-68FF3BA4338F}" srcOrd="0" destOrd="0" presId="urn:microsoft.com/office/officeart/2005/8/layout/default#1"/>
    <dgm:cxn modelId="{6A26687E-DD8B-4F18-9311-1A0A9F0E3FE1}" type="presParOf" srcId="{6A2C5250-1E2A-4EEA-951B-8E073A60D472}" destId="{C6A9315E-57B1-4471-9D85-C532BC8E8089}" srcOrd="1" destOrd="0" presId="urn:microsoft.com/office/officeart/2005/8/layout/default#1"/>
    <dgm:cxn modelId="{480AA6DC-6992-4008-ABEE-AE169BF0F76E}" type="presParOf" srcId="{6A2C5250-1E2A-4EEA-951B-8E073A60D472}" destId="{D0CCD3C7-EF23-4B99-B6C0-FC95691133DB}" srcOrd="2" destOrd="0" presId="urn:microsoft.com/office/officeart/2005/8/layout/default#1"/>
    <dgm:cxn modelId="{D7F0214B-3B24-457D-99D2-01410538486D}" type="presParOf" srcId="{6A2C5250-1E2A-4EEA-951B-8E073A60D472}" destId="{8649B4C6-284F-49ED-A5C3-B87416655D53}" srcOrd="3" destOrd="0" presId="urn:microsoft.com/office/officeart/2005/8/layout/default#1"/>
    <dgm:cxn modelId="{85330259-DB0C-418A-A3A5-21F174CA66B6}" type="presParOf" srcId="{6A2C5250-1E2A-4EEA-951B-8E073A60D472}" destId="{286741B9-FBA1-438F-9AD6-238E1CCA245E}" srcOrd="4" destOrd="0" presId="urn:microsoft.com/office/officeart/2005/8/layout/default#1"/>
    <dgm:cxn modelId="{6086D358-92A6-42CD-A3B1-8A1A6C725729}" type="presParOf" srcId="{6A2C5250-1E2A-4EEA-951B-8E073A60D472}" destId="{08774092-17BF-4616-BEE5-7FF99EAC114D}" srcOrd="5" destOrd="0" presId="urn:microsoft.com/office/officeart/2005/8/layout/default#1"/>
    <dgm:cxn modelId="{EDE80CC7-962B-4BF5-B1B2-D51E8AFC4480}" type="presParOf" srcId="{6A2C5250-1E2A-4EEA-951B-8E073A60D472}" destId="{B954A2F2-FFCB-4464-87CC-BAB1B452FF50}" srcOrd="6" destOrd="0" presId="urn:microsoft.com/office/officeart/2005/8/layout/default#1"/>
    <dgm:cxn modelId="{0A2D963C-605D-489E-A1DD-9D5CC750FE2F}" type="presParOf" srcId="{6A2C5250-1E2A-4EEA-951B-8E073A60D472}" destId="{BF7F6FE9-FF2E-4541-A04B-A20F6963DE7F}" srcOrd="7" destOrd="0" presId="urn:microsoft.com/office/officeart/2005/8/layout/default#1"/>
    <dgm:cxn modelId="{D02A4687-8FA8-4C89-8E1C-D43D9E0F1510}" type="presParOf" srcId="{6A2C5250-1E2A-4EEA-951B-8E073A60D472}" destId="{0FF8DE0F-39DB-4F87-B551-994616BFC757}" srcOrd="8" destOrd="0" presId="urn:microsoft.com/office/officeart/2005/8/layout/default#1"/>
    <dgm:cxn modelId="{332ACEF6-15AC-498E-8C30-84A30E3E7888}" type="presParOf" srcId="{6A2C5250-1E2A-4EEA-951B-8E073A60D472}" destId="{368DB6F3-CC7A-4DB2-ADFA-BDE1DEE4828F}" srcOrd="9" destOrd="0" presId="urn:microsoft.com/office/officeart/2005/8/layout/default#1"/>
    <dgm:cxn modelId="{2A06C3B9-B574-4657-812B-0F200BF8F470}" type="presParOf" srcId="{6A2C5250-1E2A-4EEA-951B-8E073A60D472}" destId="{6E139812-A245-4F29-BCAF-0572AD273AD5}" srcOrd="10" destOrd="0" presId="urn:microsoft.com/office/officeart/2005/8/layout/default#1"/>
    <dgm:cxn modelId="{67782B58-A0FE-4360-92F0-430D971C46D3}" type="presParOf" srcId="{6A2C5250-1E2A-4EEA-951B-8E073A60D472}" destId="{3C6F5780-1E9A-4A6D-8606-37C8A33D237A}" srcOrd="11" destOrd="0" presId="urn:microsoft.com/office/officeart/2005/8/layout/default#1"/>
    <dgm:cxn modelId="{D68BC250-9EFD-4207-B02B-EADC96EFA4B7}" type="presParOf" srcId="{6A2C5250-1E2A-4EEA-951B-8E073A60D472}" destId="{735491F3-12BE-4E87-B635-F385E4A04881}" srcOrd="12" destOrd="0" presId="urn:microsoft.com/office/officeart/2005/8/layout/default#1"/>
    <dgm:cxn modelId="{3012D076-4DA5-498F-BF7D-8CC1FA89E486}" type="presParOf" srcId="{6A2C5250-1E2A-4EEA-951B-8E073A60D472}" destId="{4BB4DC76-0F1C-4239-9DC5-8ABFA055C8B7}" srcOrd="13" destOrd="0" presId="urn:microsoft.com/office/officeart/2005/8/layout/default#1"/>
    <dgm:cxn modelId="{35845402-5198-49BE-AA59-F11C13FF0CBB}" type="presParOf" srcId="{6A2C5250-1E2A-4EEA-951B-8E073A60D472}" destId="{CBF2C932-5178-4A6D-ADC8-3A62B8CB46CA}" srcOrd="14" destOrd="0" presId="urn:microsoft.com/office/officeart/2005/8/layout/default#1"/>
    <dgm:cxn modelId="{26CC9BC0-75EE-4018-8132-0967374E0E5F}" type="presParOf" srcId="{6A2C5250-1E2A-4EEA-951B-8E073A60D472}" destId="{793D041E-39E6-48F0-A161-C7EBA92415AF}" srcOrd="15" destOrd="0" presId="urn:microsoft.com/office/officeart/2005/8/layout/default#1"/>
    <dgm:cxn modelId="{0B9DABFA-8E01-44F3-94AB-3CAEEA123D2C}" type="presParOf" srcId="{6A2C5250-1E2A-4EEA-951B-8E073A60D472}" destId="{D1DE808A-76E4-4CA7-9513-2AE7B0A43141}" srcOrd="16"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2C8019-EBCC-4E7A-AC94-A85C0EEE65CC}" type="doc">
      <dgm:prSet loTypeId="urn:microsoft.com/office/officeart/2005/8/layout/radial3" loCatId="relationship" qsTypeId="urn:microsoft.com/office/officeart/2005/8/quickstyle/simple5" qsCatId="simple" csTypeId="urn:microsoft.com/office/officeart/2005/8/colors/accent6_5" csCatId="accent6" phldr="1"/>
      <dgm:spPr/>
      <dgm:t>
        <a:bodyPr/>
        <a:lstStyle/>
        <a:p>
          <a:endParaRPr lang="en-US"/>
        </a:p>
      </dgm:t>
    </dgm:pt>
    <dgm:pt modelId="{A7402385-7F62-461A-B12E-2AC5C8EC3EC8}">
      <dgm:prSet custT="1"/>
      <dgm:spPr/>
      <dgm:t>
        <a:bodyPr/>
        <a:lstStyle/>
        <a:p>
          <a:pPr rtl="0"/>
          <a:r>
            <a:rPr lang="en-US" sz="2400">
              <a:solidFill>
                <a:schemeClr val="bg1"/>
              </a:solidFill>
              <a:latin typeface="Open Sans"/>
            </a:rPr>
            <a:t>Stress Management</a:t>
          </a:r>
        </a:p>
        <a:p>
          <a:pPr rtl="0"/>
          <a:endParaRPr lang="en-US" sz="800" dirty="0">
            <a:solidFill>
              <a:schemeClr val="bg1"/>
            </a:solidFill>
            <a:latin typeface="Open Sans"/>
          </a:endParaRPr>
        </a:p>
      </dgm:t>
    </dgm:pt>
    <dgm:pt modelId="{241F627E-F0D4-4C6A-8DF6-AC6E53F8EE8B}" type="parTrans" cxnId="{580451DC-7686-4F26-BABF-0161C0C28B84}">
      <dgm:prSet/>
      <dgm:spPr/>
      <dgm:t>
        <a:bodyPr/>
        <a:lstStyle/>
        <a:p>
          <a:endParaRPr lang="en-US">
            <a:solidFill>
              <a:schemeClr val="bg1"/>
            </a:solidFill>
            <a:latin typeface="Open Sans"/>
          </a:endParaRPr>
        </a:p>
      </dgm:t>
    </dgm:pt>
    <dgm:pt modelId="{061C2EAD-2EAF-4D88-863E-6808A84D4D6C}" type="sibTrans" cxnId="{580451DC-7686-4F26-BABF-0161C0C28B84}">
      <dgm:prSet/>
      <dgm:spPr/>
      <dgm:t>
        <a:bodyPr/>
        <a:lstStyle/>
        <a:p>
          <a:endParaRPr lang="en-US">
            <a:solidFill>
              <a:schemeClr val="bg1"/>
            </a:solidFill>
            <a:latin typeface="Open Sans"/>
          </a:endParaRPr>
        </a:p>
      </dgm:t>
    </dgm:pt>
    <dgm:pt modelId="{71849184-1575-424E-A27B-4F96F37715D0}">
      <dgm:prSet/>
      <dgm:spPr/>
      <dgm:t>
        <a:bodyPr/>
        <a:lstStyle/>
        <a:p>
          <a:pPr rtl="0"/>
          <a:r>
            <a:rPr lang="en-US">
              <a:solidFill>
                <a:schemeClr val="bg1"/>
              </a:solidFill>
              <a:latin typeface="Open Sans"/>
            </a:rPr>
            <a:t>Leave Home at Home &amp; Work at Work</a:t>
          </a:r>
          <a:endParaRPr lang="en-US" dirty="0">
            <a:solidFill>
              <a:schemeClr val="bg1"/>
            </a:solidFill>
            <a:latin typeface="Open Sans"/>
          </a:endParaRPr>
        </a:p>
      </dgm:t>
    </dgm:pt>
    <dgm:pt modelId="{D9432E19-2796-4AAE-8C4C-6E1EA89D09C3}" type="parTrans" cxnId="{A03A2C10-3060-49CF-A3F4-28544BC997FC}">
      <dgm:prSet/>
      <dgm:spPr/>
      <dgm:t>
        <a:bodyPr/>
        <a:lstStyle/>
        <a:p>
          <a:endParaRPr lang="en-US">
            <a:solidFill>
              <a:schemeClr val="bg1"/>
            </a:solidFill>
            <a:latin typeface="Open Sans"/>
          </a:endParaRPr>
        </a:p>
      </dgm:t>
    </dgm:pt>
    <dgm:pt modelId="{C1C1AA15-08C3-4BEB-B2F6-4FABC9714682}" type="sibTrans" cxnId="{A03A2C10-3060-49CF-A3F4-28544BC997FC}">
      <dgm:prSet/>
      <dgm:spPr/>
      <dgm:t>
        <a:bodyPr/>
        <a:lstStyle/>
        <a:p>
          <a:endParaRPr lang="en-US">
            <a:solidFill>
              <a:schemeClr val="bg1"/>
            </a:solidFill>
            <a:latin typeface="Open Sans"/>
          </a:endParaRPr>
        </a:p>
      </dgm:t>
    </dgm:pt>
    <dgm:pt modelId="{C9663EA5-730E-4269-8482-798A9C465989}">
      <dgm:prSet/>
      <dgm:spPr/>
      <dgm:t>
        <a:bodyPr/>
        <a:lstStyle/>
        <a:p>
          <a:pPr rtl="0"/>
          <a:r>
            <a:rPr lang="en-US">
              <a:solidFill>
                <a:schemeClr val="bg1"/>
              </a:solidFill>
              <a:latin typeface="Open Sans"/>
            </a:rPr>
            <a:t>Schedule Your Time</a:t>
          </a:r>
          <a:endParaRPr lang="en-US" dirty="0">
            <a:solidFill>
              <a:schemeClr val="bg1"/>
            </a:solidFill>
            <a:latin typeface="Open Sans"/>
          </a:endParaRPr>
        </a:p>
      </dgm:t>
    </dgm:pt>
    <dgm:pt modelId="{779DD61B-9FD4-4B6A-9E43-3BF31274A536}" type="parTrans" cxnId="{501FE801-07F7-48A1-AB42-88DA97829D6A}">
      <dgm:prSet/>
      <dgm:spPr/>
      <dgm:t>
        <a:bodyPr/>
        <a:lstStyle/>
        <a:p>
          <a:endParaRPr lang="en-US">
            <a:solidFill>
              <a:schemeClr val="bg1"/>
            </a:solidFill>
            <a:latin typeface="Open Sans"/>
          </a:endParaRPr>
        </a:p>
      </dgm:t>
    </dgm:pt>
    <dgm:pt modelId="{E1835FD0-EBA2-4D88-B0E7-3B916EF6B532}" type="sibTrans" cxnId="{501FE801-07F7-48A1-AB42-88DA97829D6A}">
      <dgm:prSet/>
      <dgm:spPr/>
      <dgm:t>
        <a:bodyPr/>
        <a:lstStyle/>
        <a:p>
          <a:endParaRPr lang="en-US">
            <a:solidFill>
              <a:schemeClr val="bg1"/>
            </a:solidFill>
            <a:latin typeface="Open Sans"/>
          </a:endParaRPr>
        </a:p>
      </dgm:t>
    </dgm:pt>
    <dgm:pt modelId="{47A2B964-F891-4D0A-8AA0-3E919945FB6E}">
      <dgm:prSet/>
      <dgm:spPr/>
      <dgm:t>
        <a:bodyPr/>
        <a:lstStyle/>
        <a:p>
          <a:pPr rtl="0"/>
          <a:r>
            <a:rPr lang="en-US">
              <a:solidFill>
                <a:schemeClr val="bg1"/>
              </a:solidFill>
              <a:latin typeface="Open Sans"/>
            </a:rPr>
            <a:t>Exercise</a:t>
          </a:r>
          <a:endParaRPr lang="en-US" dirty="0">
            <a:solidFill>
              <a:schemeClr val="bg1"/>
            </a:solidFill>
            <a:latin typeface="Open Sans"/>
          </a:endParaRPr>
        </a:p>
      </dgm:t>
    </dgm:pt>
    <dgm:pt modelId="{CBD16DF9-EFFB-4C81-AD2B-EC3556CBB522}" type="parTrans" cxnId="{127F8560-185F-4E84-9455-91B84DBD6C0B}">
      <dgm:prSet/>
      <dgm:spPr/>
      <dgm:t>
        <a:bodyPr/>
        <a:lstStyle/>
        <a:p>
          <a:endParaRPr lang="en-US">
            <a:solidFill>
              <a:schemeClr val="bg1"/>
            </a:solidFill>
            <a:latin typeface="Open Sans"/>
          </a:endParaRPr>
        </a:p>
      </dgm:t>
    </dgm:pt>
    <dgm:pt modelId="{B2F0FDAC-D14A-4293-AA29-427A1F28C844}" type="sibTrans" cxnId="{127F8560-185F-4E84-9455-91B84DBD6C0B}">
      <dgm:prSet/>
      <dgm:spPr/>
      <dgm:t>
        <a:bodyPr/>
        <a:lstStyle/>
        <a:p>
          <a:endParaRPr lang="en-US">
            <a:solidFill>
              <a:schemeClr val="bg1"/>
            </a:solidFill>
            <a:latin typeface="Open Sans"/>
          </a:endParaRPr>
        </a:p>
      </dgm:t>
    </dgm:pt>
    <dgm:pt modelId="{637C1C0F-5AF2-4A1D-BAF0-31009BBEFAB4}">
      <dgm:prSet/>
      <dgm:spPr/>
      <dgm:t>
        <a:bodyPr/>
        <a:lstStyle/>
        <a:p>
          <a:pPr rtl="0"/>
          <a:r>
            <a:rPr lang="en-US" dirty="0">
              <a:solidFill>
                <a:schemeClr val="bg1"/>
              </a:solidFill>
              <a:latin typeface="Open Sans"/>
            </a:rPr>
            <a:t>Eating Well</a:t>
          </a:r>
        </a:p>
      </dgm:t>
    </dgm:pt>
    <dgm:pt modelId="{419B12F9-8918-4B73-9F5E-488D3756CA09}" type="parTrans" cxnId="{902D37B0-D8DE-46FD-970B-BF66A07CE3F6}">
      <dgm:prSet/>
      <dgm:spPr/>
      <dgm:t>
        <a:bodyPr/>
        <a:lstStyle/>
        <a:p>
          <a:endParaRPr lang="en-US">
            <a:solidFill>
              <a:schemeClr val="bg1"/>
            </a:solidFill>
            <a:latin typeface="Open Sans"/>
          </a:endParaRPr>
        </a:p>
      </dgm:t>
    </dgm:pt>
    <dgm:pt modelId="{A720372C-0374-4BCC-9A83-83C37CAEDC35}" type="sibTrans" cxnId="{902D37B0-D8DE-46FD-970B-BF66A07CE3F6}">
      <dgm:prSet/>
      <dgm:spPr/>
      <dgm:t>
        <a:bodyPr/>
        <a:lstStyle/>
        <a:p>
          <a:endParaRPr lang="en-US">
            <a:solidFill>
              <a:schemeClr val="bg1"/>
            </a:solidFill>
            <a:latin typeface="Open Sans"/>
          </a:endParaRPr>
        </a:p>
      </dgm:t>
    </dgm:pt>
    <dgm:pt modelId="{565AB429-457B-47C2-87DE-FFE9CEF22529}">
      <dgm:prSet/>
      <dgm:spPr/>
      <dgm:t>
        <a:bodyPr/>
        <a:lstStyle/>
        <a:p>
          <a:pPr rtl="0"/>
          <a:r>
            <a:rPr lang="en-US">
              <a:solidFill>
                <a:schemeClr val="bg1"/>
              </a:solidFill>
              <a:latin typeface="Open Sans"/>
            </a:rPr>
            <a:t>Getting Enough Sleep</a:t>
          </a:r>
          <a:endParaRPr lang="en-US" dirty="0">
            <a:solidFill>
              <a:schemeClr val="bg1"/>
            </a:solidFill>
            <a:latin typeface="Open Sans"/>
          </a:endParaRPr>
        </a:p>
      </dgm:t>
    </dgm:pt>
    <dgm:pt modelId="{1A76601A-7478-49B8-921D-AC3756010DC8}" type="parTrans" cxnId="{8D2C2E39-F8A5-42B1-AAC6-1B7A66AAD911}">
      <dgm:prSet/>
      <dgm:spPr/>
      <dgm:t>
        <a:bodyPr/>
        <a:lstStyle/>
        <a:p>
          <a:endParaRPr lang="en-US">
            <a:solidFill>
              <a:schemeClr val="bg1"/>
            </a:solidFill>
            <a:latin typeface="Open Sans"/>
          </a:endParaRPr>
        </a:p>
      </dgm:t>
    </dgm:pt>
    <dgm:pt modelId="{BA1E60F4-3762-4F50-94F0-E1B291294408}" type="sibTrans" cxnId="{8D2C2E39-F8A5-42B1-AAC6-1B7A66AAD911}">
      <dgm:prSet/>
      <dgm:spPr/>
      <dgm:t>
        <a:bodyPr/>
        <a:lstStyle/>
        <a:p>
          <a:endParaRPr lang="en-US">
            <a:solidFill>
              <a:schemeClr val="bg1"/>
            </a:solidFill>
            <a:latin typeface="Open Sans"/>
          </a:endParaRPr>
        </a:p>
      </dgm:t>
    </dgm:pt>
    <dgm:pt modelId="{099D0028-2176-4BDE-A883-B008395C5599}" type="pres">
      <dgm:prSet presAssocID="{812C8019-EBCC-4E7A-AC94-A85C0EEE65CC}" presName="composite" presStyleCnt="0">
        <dgm:presLayoutVars>
          <dgm:chMax val="1"/>
          <dgm:dir/>
          <dgm:resizeHandles val="exact"/>
        </dgm:presLayoutVars>
      </dgm:prSet>
      <dgm:spPr/>
    </dgm:pt>
    <dgm:pt modelId="{6A856816-6B6E-461C-BA39-1D3364F98471}" type="pres">
      <dgm:prSet presAssocID="{812C8019-EBCC-4E7A-AC94-A85C0EEE65CC}" presName="radial" presStyleCnt="0">
        <dgm:presLayoutVars>
          <dgm:animLvl val="ctr"/>
        </dgm:presLayoutVars>
      </dgm:prSet>
      <dgm:spPr/>
    </dgm:pt>
    <dgm:pt modelId="{A4C56CED-B1D1-46FB-B4B3-0275159DF0D8}" type="pres">
      <dgm:prSet presAssocID="{A7402385-7F62-461A-B12E-2AC5C8EC3EC8}" presName="centerShape" presStyleLbl="vennNode1" presStyleIdx="0" presStyleCnt="6"/>
      <dgm:spPr/>
    </dgm:pt>
    <dgm:pt modelId="{43AE99E0-2630-4064-81AB-EFACD0B22529}" type="pres">
      <dgm:prSet presAssocID="{71849184-1575-424E-A27B-4F96F37715D0}" presName="node" presStyleLbl="vennNode1" presStyleIdx="1" presStyleCnt="6" custScaleX="127215" custScaleY="125372" custRadScaleRad="103344">
        <dgm:presLayoutVars>
          <dgm:bulletEnabled val="1"/>
        </dgm:presLayoutVars>
      </dgm:prSet>
      <dgm:spPr/>
    </dgm:pt>
    <dgm:pt modelId="{A68CDD1E-CB17-4993-AB35-D7037F1FEFFA}" type="pres">
      <dgm:prSet presAssocID="{C9663EA5-730E-4269-8482-798A9C465989}" presName="node" presStyleLbl="vennNode1" presStyleIdx="2" presStyleCnt="6" custScaleX="127215" custScaleY="125372" custRadScaleRad="102532" custRadScaleInc="638">
        <dgm:presLayoutVars>
          <dgm:bulletEnabled val="1"/>
        </dgm:presLayoutVars>
      </dgm:prSet>
      <dgm:spPr/>
    </dgm:pt>
    <dgm:pt modelId="{20EA6D39-371E-4CF2-93C9-87EE5CE0DA6A}" type="pres">
      <dgm:prSet presAssocID="{47A2B964-F891-4D0A-8AA0-3E919945FB6E}" presName="node" presStyleLbl="vennNode1" presStyleIdx="3" presStyleCnt="6" custScaleX="127215" custScaleY="125372" custRadScaleRad="102697" custRadScaleInc="-2809">
        <dgm:presLayoutVars>
          <dgm:bulletEnabled val="1"/>
        </dgm:presLayoutVars>
      </dgm:prSet>
      <dgm:spPr/>
    </dgm:pt>
    <dgm:pt modelId="{79F05B4A-63C3-46A7-82D4-4995DA2725AD}" type="pres">
      <dgm:prSet presAssocID="{637C1C0F-5AF2-4A1D-BAF0-31009BBEFAB4}" presName="node" presStyleLbl="vennNode1" presStyleIdx="4" presStyleCnt="6" custScaleX="127215" custScaleY="125372" custRadScaleRad="102697" custRadScaleInc="2809">
        <dgm:presLayoutVars>
          <dgm:bulletEnabled val="1"/>
        </dgm:presLayoutVars>
      </dgm:prSet>
      <dgm:spPr/>
    </dgm:pt>
    <dgm:pt modelId="{3F7F96F9-175D-43E9-89A2-B0A12FCF4BDD}" type="pres">
      <dgm:prSet presAssocID="{565AB429-457B-47C2-87DE-FFE9CEF22529}" presName="node" presStyleLbl="vennNode1" presStyleIdx="5" presStyleCnt="6" custScaleX="127215" custScaleY="125372" custRadScaleRad="102532" custRadScaleInc="-638">
        <dgm:presLayoutVars>
          <dgm:bulletEnabled val="1"/>
        </dgm:presLayoutVars>
      </dgm:prSet>
      <dgm:spPr/>
    </dgm:pt>
  </dgm:ptLst>
  <dgm:cxnLst>
    <dgm:cxn modelId="{501FE801-07F7-48A1-AB42-88DA97829D6A}" srcId="{A7402385-7F62-461A-B12E-2AC5C8EC3EC8}" destId="{C9663EA5-730E-4269-8482-798A9C465989}" srcOrd="1" destOrd="0" parTransId="{779DD61B-9FD4-4B6A-9E43-3BF31274A536}" sibTransId="{E1835FD0-EBA2-4D88-B0E7-3B916EF6B532}"/>
    <dgm:cxn modelId="{A03A2C10-3060-49CF-A3F4-28544BC997FC}" srcId="{A7402385-7F62-461A-B12E-2AC5C8EC3EC8}" destId="{71849184-1575-424E-A27B-4F96F37715D0}" srcOrd="0" destOrd="0" parTransId="{D9432E19-2796-4AAE-8C4C-6E1EA89D09C3}" sibTransId="{C1C1AA15-08C3-4BEB-B2F6-4FABC9714682}"/>
    <dgm:cxn modelId="{83939A2F-EDDE-445D-B02E-5A2163200B79}" type="presOf" srcId="{A7402385-7F62-461A-B12E-2AC5C8EC3EC8}" destId="{A4C56CED-B1D1-46FB-B4B3-0275159DF0D8}" srcOrd="0" destOrd="0" presId="urn:microsoft.com/office/officeart/2005/8/layout/radial3"/>
    <dgm:cxn modelId="{8D2C2E39-F8A5-42B1-AAC6-1B7A66AAD911}" srcId="{A7402385-7F62-461A-B12E-2AC5C8EC3EC8}" destId="{565AB429-457B-47C2-87DE-FFE9CEF22529}" srcOrd="4" destOrd="0" parTransId="{1A76601A-7478-49B8-921D-AC3756010DC8}" sibTransId="{BA1E60F4-3762-4F50-94F0-E1B291294408}"/>
    <dgm:cxn modelId="{127F8560-185F-4E84-9455-91B84DBD6C0B}" srcId="{A7402385-7F62-461A-B12E-2AC5C8EC3EC8}" destId="{47A2B964-F891-4D0A-8AA0-3E919945FB6E}" srcOrd="2" destOrd="0" parTransId="{CBD16DF9-EFFB-4C81-AD2B-EC3556CBB522}" sibTransId="{B2F0FDAC-D14A-4293-AA29-427A1F28C844}"/>
    <dgm:cxn modelId="{AF69EEA5-745D-4AF0-8C0B-879A7812C1E9}" type="presOf" srcId="{812C8019-EBCC-4E7A-AC94-A85C0EEE65CC}" destId="{099D0028-2176-4BDE-A883-B008395C5599}" srcOrd="0" destOrd="0" presId="urn:microsoft.com/office/officeart/2005/8/layout/radial3"/>
    <dgm:cxn modelId="{A48013A6-BC7B-4FF7-95CF-61B589B2B165}" type="presOf" srcId="{637C1C0F-5AF2-4A1D-BAF0-31009BBEFAB4}" destId="{79F05B4A-63C3-46A7-82D4-4995DA2725AD}" srcOrd="0" destOrd="0" presId="urn:microsoft.com/office/officeart/2005/8/layout/radial3"/>
    <dgm:cxn modelId="{7C4361A9-B328-49D0-B265-D900462310ED}" type="presOf" srcId="{47A2B964-F891-4D0A-8AA0-3E919945FB6E}" destId="{20EA6D39-371E-4CF2-93C9-87EE5CE0DA6A}" srcOrd="0" destOrd="0" presId="urn:microsoft.com/office/officeart/2005/8/layout/radial3"/>
    <dgm:cxn modelId="{DE84AEAC-8725-4215-8CB6-917F8302F793}" type="presOf" srcId="{C9663EA5-730E-4269-8482-798A9C465989}" destId="{A68CDD1E-CB17-4993-AB35-D7037F1FEFFA}" srcOrd="0" destOrd="0" presId="urn:microsoft.com/office/officeart/2005/8/layout/radial3"/>
    <dgm:cxn modelId="{902D37B0-D8DE-46FD-970B-BF66A07CE3F6}" srcId="{A7402385-7F62-461A-B12E-2AC5C8EC3EC8}" destId="{637C1C0F-5AF2-4A1D-BAF0-31009BBEFAB4}" srcOrd="3" destOrd="0" parTransId="{419B12F9-8918-4B73-9F5E-488D3756CA09}" sibTransId="{A720372C-0374-4BCC-9A83-83C37CAEDC35}"/>
    <dgm:cxn modelId="{9E0933CB-270E-4087-9F4E-1FB4EA53E9B3}" type="presOf" srcId="{565AB429-457B-47C2-87DE-FFE9CEF22529}" destId="{3F7F96F9-175D-43E9-89A2-B0A12FCF4BDD}" srcOrd="0" destOrd="0" presId="urn:microsoft.com/office/officeart/2005/8/layout/radial3"/>
    <dgm:cxn modelId="{580451DC-7686-4F26-BABF-0161C0C28B84}" srcId="{812C8019-EBCC-4E7A-AC94-A85C0EEE65CC}" destId="{A7402385-7F62-461A-B12E-2AC5C8EC3EC8}" srcOrd="0" destOrd="0" parTransId="{241F627E-F0D4-4C6A-8DF6-AC6E53F8EE8B}" sibTransId="{061C2EAD-2EAF-4D88-863E-6808A84D4D6C}"/>
    <dgm:cxn modelId="{FFF418F6-5439-4003-A31B-917832FBE1A8}" type="presOf" srcId="{71849184-1575-424E-A27B-4F96F37715D0}" destId="{43AE99E0-2630-4064-81AB-EFACD0B22529}" srcOrd="0" destOrd="0" presId="urn:microsoft.com/office/officeart/2005/8/layout/radial3"/>
    <dgm:cxn modelId="{D014EDAE-EC21-4947-ACD6-D0690D44020B}" type="presParOf" srcId="{099D0028-2176-4BDE-A883-B008395C5599}" destId="{6A856816-6B6E-461C-BA39-1D3364F98471}" srcOrd="0" destOrd="0" presId="urn:microsoft.com/office/officeart/2005/8/layout/radial3"/>
    <dgm:cxn modelId="{E742357A-493A-4467-B422-EE8D9A8E9AD6}" type="presParOf" srcId="{6A856816-6B6E-461C-BA39-1D3364F98471}" destId="{A4C56CED-B1D1-46FB-B4B3-0275159DF0D8}" srcOrd="0" destOrd="0" presId="urn:microsoft.com/office/officeart/2005/8/layout/radial3"/>
    <dgm:cxn modelId="{78EADEC7-5FF7-4C60-8533-F0AA6EA1121B}" type="presParOf" srcId="{6A856816-6B6E-461C-BA39-1D3364F98471}" destId="{43AE99E0-2630-4064-81AB-EFACD0B22529}" srcOrd="1" destOrd="0" presId="urn:microsoft.com/office/officeart/2005/8/layout/radial3"/>
    <dgm:cxn modelId="{2D2B26A2-68CC-49A4-B938-719DAEB94EC6}" type="presParOf" srcId="{6A856816-6B6E-461C-BA39-1D3364F98471}" destId="{A68CDD1E-CB17-4993-AB35-D7037F1FEFFA}" srcOrd="2" destOrd="0" presId="urn:microsoft.com/office/officeart/2005/8/layout/radial3"/>
    <dgm:cxn modelId="{996E866F-A4F4-4735-B372-6AE273306874}" type="presParOf" srcId="{6A856816-6B6E-461C-BA39-1D3364F98471}" destId="{20EA6D39-371E-4CF2-93C9-87EE5CE0DA6A}" srcOrd="3" destOrd="0" presId="urn:microsoft.com/office/officeart/2005/8/layout/radial3"/>
    <dgm:cxn modelId="{99DB8BE3-DE80-49A0-B6E5-046A51069524}" type="presParOf" srcId="{6A856816-6B6E-461C-BA39-1D3364F98471}" destId="{79F05B4A-63C3-46A7-82D4-4995DA2725AD}" srcOrd="4" destOrd="0" presId="urn:microsoft.com/office/officeart/2005/8/layout/radial3"/>
    <dgm:cxn modelId="{7437F916-9439-44BE-A317-39D4E5A706D8}" type="presParOf" srcId="{6A856816-6B6E-461C-BA39-1D3364F98471}" destId="{3F7F96F9-175D-43E9-89A2-B0A12FCF4BDD}" srcOrd="5"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A08780-CE52-440F-A2CC-E0B82268012F}">
      <dsp:nvSpPr>
        <dsp:cNvPr id="0" name=""/>
        <dsp:cNvSpPr/>
      </dsp:nvSpPr>
      <dsp:spPr>
        <a:xfrm>
          <a:off x="2971806" y="1828793"/>
          <a:ext cx="2267960" cy="2197909"/>
        </a:xfrm>
        <a:prstGeom prst="ellipse">
          <a:avLst/>
        </a:prstGeom>
        <a:solidFill>
          <a:schemeClr val="accent1">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2667000">
            <a:lnSpc>
              <a:spcPct val="90000"/>
            </a:lnSpc>
            <a:spcBef>
              <a:spcPct val="0"/>
            </a:spcBef>
            <a:spcAft>
              <a:spcPct val="35000"/>
            </a:spcAft>
            <a:buNone/>
          </a:pPr>
          <a:r>
            <a:rPr lang="en-US" sz="6000" kern="1200" dirty="0"/>
            <a:t>SELF</a:t>
          </a:r>
        </a:p>
      </dsp:txBody>
      <dsp:txXfrm>
        <a:off x="3303941" y="2150669"/>
        <a:ext cx="1603690" cy="1554157"/>
      </dsp:txXfrm>
    </dsp:sp>
    <dsp:sp modelId="{BBA39AEB-AEF0-4A19-BF77-D993BEBE68A0}">
      <dsp:nvSpPr>
        <dsp:cNvPr id="0" name=""/>
        <dsp:cNvSpPr/>
      </dsp:nvSpPr>
      <dsp:spPr>
        <a:xfrm rot="16214751">
          <a:off x="3987330" y="1313315"/>
          <a:ext cx="248294" cy="576554"/>
        </a:xfrm>
        <a:prstGeom prst="rightArrow">
          <a:avLst>
            <a:gd name="adj1" fmla="val 60000"/>
            <a:gd name="adj2" fmla="val 50000"/>
          </a:avLst>
        </a:prstGeom>
        <a:solidFill>
          <a:schemeClr val="accent2">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4024414" y="1465870"/>
        <a:ext cx="173806" cy="345932"/>
      </dsp:txXfrm>
    </dsp:sp>
    <dsp:sp modelId="{FC78866D-667F-413C-AD52-D2F9B1886151}">
      <dsp:nvSpPr>
        <dsp:cNvPr id="0" name=""/>
        <dsp:cNvSpPr/>
      </dsp:nvSpPr>
      <dsp:spPr>
        <a:xfrm>
          <a:off x="2968423" y="294178"/>
          <a:ext cx="2292752" cy="1066150"/>
        </a:xfrm>
        <a:prstGeom prst="ellipse">
          <a:avLst/>
        </a:prstGeom>
        <a:solidFill>
          <a:schemeClr val="accent2">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kern="1200" dirty="0"/>
            <a:t>Career</a:t>
          </a:r>
        </a:p>
      </dsp:txBody>
      <dsp:txXfrm>
        <a:off x="3304189" y="450312"/>
        <a:ext cx="1621220" cy="753882"/>
      </dsp:txXfrm>
    </dsp:sp>
    <dsp:sp modelId="{5F89E3CB-4ACE-49F1-9C42-70DA4019DD27}">
      <dsp:nvSpPr>
        <dsp:cNvPr id="0" name=""/>
        <dsp:cNvSpPr/>
      </dsp:nvSpPr>
      <dsp:spPr>
        <a:xfrm rot="2114073">
          <a:off x="5099274" y="3451205"/>
          <a:ext cx="311496" cy="576554"/>
        </a:xfrm>
        <a:prstGeom prst="rightArrow">
          <a:avLst>
            <a:gd name="adj1" fmla="val 60000"/>
            <a:gd name="adj2" fmla="val 50000"/>
          </a:avLst>
        </a:prstGeom>
        <a:solidFill>
          <a:schemeClr val="accent1">
            <a:lumMod val="60000"/>
            <a:lumOff val="4000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5107834" y="3539559"/>
        <a:ext cx="218047" cy="345932"/>
      </dsp:txXfrm>
    </dsp:sp>
    <dsp:sp modelId="{8C0656BE-9736-4DF9-ACC0-78F6E3ECBD69}">
      <dsp:nvSpPr>
        <dsp:cNvPr id="0" name=""/>
        <dsp:cNvSpPr/>
      </dsp:nvSpPr>
      <dsp:spPr>
        <a:xfrm>
          <a:off x="5022444" y="3806223"/>
          <a:ext cx="2292752" cy="1157398"/>
        </a:xfrm>
        <a:prstGeom prst="ellipse">
          <a:avLst/>
        </a:prstGeom>
        <a:solidFill>
          <a:schemeClr val="accent1">
            <a:lumMod val="60000"/>
            <a:lumOff val="4000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kern="1200" dirty="0"/>
            <a:t>Family</a:t>
          </a:r>
        </a:p>
      </dsp:txBody>
      <dsp:txXfrm>
        <a:off x="5358210" y="3975720"/>
        <a:ext cx="1621220" cy="818404"/>
      </dsp:txXfrm>
    </dsp:sp>
    <dsp:sp modelId="{D311083C-058D-41C4-9461-7CE1FF590393}">
      <dsp:nvSpPr>
        <dsp:cNvPr id="0" name=""/>
        <dsp:cNvSpPr/>
      </dsp:nvSpPr>
      <dsp:spPr>
        <a:xfrm rot="8671690">
          <a:off x="2812346" y="3452441"/>
          <a:ext cx="305025" cy="576554"/>
        </a:xfrm>
        <a:prstGeom prst="rightArrow">
          <a:avLst>
            <a:gd name="adj1" fmla="val 60000"/>
            <a:gd name="adj2" fmla="val 50000"/>
          </a:avLst>
        </a:prstGeom>
        <a:solidFill>
          <a:schemeClr val="accent4">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10800000">
        <a:off x="2895361" y="3541201"/>
        <a:ext cx="213518" cy="345932"/>
      </dsp:txXfrm>
    </dsp:sp>
    <dsp:sp modelId="{358ED1FE-C318-4B8A-8796-E616DC7D1C85}">
      <dsp:nvSpPr>
        <dsp:cNvPr id="0" name=""/>
        <dsp:cNvSpPr/>
      </dsp:nvSpPr>
      <dsp:spPr>
        <a:xfrm>
          <a:off x="914402" y="3806223"/>
          <a:ext cx="2292752" cy="1157398"/>
        </a:xfrm>
        <a:prstGeom prst="ellipse">
          <a:avLst/>
        </a:prstGeom>
        <a:solidFill>
          <a:schemeClr val="accent4">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kern="1200" dirty="0"/>
            <a:t>Friends</a:t>
          </a:r>
        </a:p>
      </dsp:txBody>
      <dsp:txXfrm>
        <a:off x="1250168" y="3975720"/>
        <a:ext cx="1621220" cy="8184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DE44AA-2585-4547-9A3D-3CBA8811EFAC}">
      <dsp:nvSpPr>
        <dsp:cNvPr id="0" name=""/>
        <dsp:cNvSpPr/>
      </dsp:nvSpPr>
      <dsp:spPr>
        <a:xfrm rot="16200000">
          <a:off x="838200" y="-838200"/>
          <a:ext cx="2057400" cy="3733800"/>
        </a:xfrm>
        <a:prstGeom prst="round1Rect">
          <a:avLst/>
        </a:prstGeom>
        <a:gradFill rotWithShape="0">
          <a:gsLst>
            <a:gs pos="0">
              <a:schemeClr val="accent1">
                <a:lumMod val="5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5816" tIns="305816" rIns="305816" bIns="305816" numCol="1" spcCol="1270" anchor="ctr" anchorCtr="0">
          <a:noAutofit/>
        </a:bodyPr>
        <a:lstStyle/>
        <a:p>
          <a:pPr marL="0" lvl="0" indent="0" algn="ctr" defTabSz="1911350">
            <a:lnSpc>
              <a:spcPct val="90000"/>
            </a:lnSpc>
            <a:spcBef>
              <a:spcPct val="0"/>
            </a:spcBef>
            <a:spcAft>
              <a:spcPct val="35000"/>
            </a:spcAft>
            <a:buNone/>
          </a:pPr>
          <a:r>
            <a:rPr lang="en-US" sz="4300" kern="1200" dirty="0"/>
            <a:t>Heath Risks</a:t>
          </a:r>
        </a:p>
      </dsp:txBody>
      <dsp:txXfrm rot="5400000">
        <a:off x="0" y="0"/>
        <a:ext cx="3733800" cy="1543050"/>
      </dsp:txXfrm>
    </dsp:sp>
    <dsp:sp modelId="{31DA2AF7-5881-47AE-A8D5-324CBEC48D03}">
      <dsp:nvSpPr>
        <dsp:cNvPr id="0" name=""/>
        <dsp:cNvSpPr/>
      </dsp:nvSpPr>
      <dsp:spPr>
        <a:xfrm>
          <a:off x="3733800" y="0"/>
          <a:ext cx="3733800" cy="2057400"/>
        </a:xfrm>
        <a:prstGeom prst="round1Rect">
          <a:avLst/>
        </a:prstGeom>
        <a:gradFill rotWithShape="0">
          <a:gsLst>
            <a:gs pos="0">
              <a:schemeClr val="accent1">
                <a:shade val="80000"/>
                <a:hueOff val="87430"/>
                <a:satOff val="-9803"/>
                <a:lumOff val="10656"/>
                <a:alphaOff val="0"/>
                <a:satMod val="103000"/>
                <a:lumMod val="102000"/>
                <a:tint val="94000"/>
              </a:schemeClr>
            </a:gs>
            <a:gs pos="50000">
              <a:schemeClr val="accent1">
                <a:shade val="80000"/>
                <a:hueOff val="87430"/>
                <a:satOff val="-9803"/>
                <a:lumOff val="10656"/>
                <a:alphaOff val="0"/>
                <a:satMod val="110000"/>
                <a:lumMod val="100000"/>
                <a:shade val="100000"/>
              </a:schemeClr>
            </a:gs>
            <a:gs pos="100000">
              <a:schemeClr val="accent1">
                <a:shade val="80000"/>
                <a:hueOff val="87430"/>
                <a:satOff val="-9803"/>
                <a:lumOff val="1065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5816" tIns="305816" rIns="305816" bIns="305816" numCol="1" spcCol="1270" anchor="ctr" anchorCtr="0">
          <a:noAutofit/>
        </a:bodyPr>
        <a:lstStyle/>
        <a:p>
          <a:pPr marL="0" lvl="0" indent="0" algn="ctr" defTabSz="1911350">
            <a:lnSpc>
              <a:spcPct val="90000"/>
            </a:lnSpc>
            <a:spcBef>
              <a:spcPct val="0"/>
            </a:spcBef>
            <a:spcAft>
              <a:spcPct val="35000"/>
            </a:spcAft>
            <a:buNone/>
          </a:pPr>
          <a:r>
            <a:rPr lang="en-US" sz="4300" kern="1200" dirty="0"/>
            <a:t>Absenteeism</a:t>
          </a:r>
        </a:p>
      </dsp:txBody>
      <dsp:txXfrm>
        <a:off x="3733800" y="0"/>
        <a:ext cx="3733800" cy="1543050"/>
      </dsp:txXfrm>
    </dsp:sp>
    <dsp:sp modelId="{60AB8673-1D7C-40A2-9996-24DE41B1A521}">
      <dsp:nvSpPr>
        <dsp:cNvPr id="0" name=""/>
        <dsp:cNvSpPr/>
      </dsp:nvSpPr>
      <dsp:spPr>
        <a:xfrm rot="10800000">
          <a:off x="0" y="2057400"/>
          <a:ext cx="3733800" cy="2057400"/>
        </a:xfrm>
        <a:prstGeom prst="round1Rect">
          <a:avLst/>
        </a:prstGeom>
        <a:gradFill rotWithShape="0">
          <a:gsLst>
            <a:gs pos="0">
              <a:schemeClr val="accent1">
                <a:shade val="80000"/>
                <a:hueOff val="174861"/>
                <a:satOff val="-19606"/>
                <a:lumOff val="21312"/>
                <a:alphaOff val="0"/>
                <a:satMod val="103000"/>
                <a:lumMod val="102000"/>
                <a:tint val="94000"/>
              </a:schemeClr>
            </a:gs>
            <a:gs pos="50000">
              <a:schemeClr val="accent1">
                <a:shade val="80000"/>
                <a:hueOff val="174861"/>
                <a:satOff val="-19606"/>
                <a:lumOff val="21312"/>
                <a:alphaOff val="0"/>
                <a:satMod val="110000"/>
                <a:lumMod val="100000"/>
                <a:shade val="100000"/>
              </a:schemeClr>
            </a:gs>
            <a:gs pos="100000">
              <a:schemeClr val="accent1">
                <a:shade val="80000"/>
                <a:hueOff val="174861"/>
                <a:satOff val="-19606"/>
                <a:lumOff val="2131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5816" tIns="305816" rIns="305816" bIns="305816" numCol="1" spcCol="1270" anchor="ctr" anchorCtr="0">
          <a:noAutofit/>
        </a:bodyPr>
        <a:lstStyle/>
        <a:p>
          <a:pPr marL="0" lvl="0" indent="0" algn="ctr" defTabSz="1911350">
            <a:lnSpc>
              <a:spcPct val="90000"/>
            </a:lnSpc>
            <a:spcBef>
              <a:spcPct val="0"/>
            </a:spcBef>
            <a:spcAft>
              <a:spcPct val="35000"/>
            </a:spcAft>
            <a:buNone/>
          </a:pPr>
          <a:r>
            <a:rPr lang="en-US" sz="4300" kern="1200" dirty="0"/>
            <a:t>Burnout</a:t>
          </a:r>
        </a:p>
      </dsp:txBody>
      <dsp:txXfrm rot="10800000">
        <a:off x="0" y="2571750"/>
        <a:ext cx="3733800" cy="1543050"/>
      </dsp:txXfrm>
    </dsp:sp>
    <dsp:sp modelId="{D0AA13E8-23C5-4680-844B-4CB9D4EFF658}">
      <dsp:nvSpPr>
        <dsp:cNvPr id="0" name=""/>
        <dsp:cNvSpPr/>
      </dsp:nvSpPr>
      <dsp:spPr>
        <a:xfrm rot="5400000">
          <a:off x="4572000" y="1219199"/>
          <a:ext cx="2057400" cy="3733800"/>
        </a:xfrm>
        <a:prstGeom prst="round1Rect">
          <a:avLst/>
        </a:prstGeom>
        <a:gradFill rotWithShape="0">
          <a:gsLst>
            <a:gs pos="0">
              <a:schemeClr val="accent1">
                <a:shade val="80000"/>
                <a:hueOff val="262291"/>
                <a:satOff val="-29409"/>
                <a:lumOff val="31968"/>
                <a:alphaOff val="0"/>
                <a:satMod val="103000"/>
                <a:lumMod val="102000"/>
                <a:tint val="94000"/>
              </a:schemeClr>
            </a:gs>
            <a:gs pos="50000">
              <a:schemeClr val="accent1">
                <a:shade val="80000"/>
                <a:hueOff val="262291"/>
                <a:satOff val="-29409"/>
                <a:lumOff val="31968"/>
                <a:alphaOff val="0"/>
                <a:satMod val="110000"/>
                <a:lumMod val="100000"/>
                <a:shade val="100000"/>
              </a:schemeClr>
            </a:gs>
            <a:gs pos="100000">
              <a:schemeClr val="accent1">
                <a:shade val="80000"/>
                <a:hueOff val="262291"/>
                <a:satOff val="-29409"/>
                <a:lumOff val="3196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5816" tIns="305816" rIns="305816" bIns="305816" numCol="1" spcCol="1270" anchor="ctr" anchorCtr="0">
          <a:noAutofit/>
        </a:bodyPr>
        <a:lstStyle/>
        <a:p>
          <a:pPr marL="0" lvl="0" indent="0" algn="ctr" defTabSz="1911350">
            <a:lnSpc>
              <a:spcPct val="90000"/>
            </a:lnSpc>
            <a:spcBef>
              <a:spcPct val="0"/>
            </a:spcBef>
            <a:spcAft>
              <a:spcPct val="35000"/>
            </a:spcAft>
            <a:buNone/>
          </a:pPr>
          <a:r>
            <a:rPr lang="en-US" sz="4300" kern="1200" dirty="0"/>
            <a:t>Stress</a:t>
          </a:r>
        </a:p>
      </dsp:txBody>
      <dsp:txXfrm rot="-5400000">
        <a:off x="3733800" y="2571750"/>
        <a:ext cx="3733800" cy="1543050"/>
      </dsp:txXfrm>
    </dsp:sp>
    <dsp:sp modelId="{23AD3C46-0E78-470C-98CD-8A1D017C6260}">
      <dsp:nvSpPr>
        <dsp:cNvPr id="0" name=""/>
        <dsp:cNvSpPr/>
      </dsp:nvSpPr>
      <dsp:spPr>
        <a:xfrm>
          <a:off x="2613659" y="1543049"/>
          <a:ext cx="2240280" cy="1028700"/>
        </a:xfrm>
        <a:prstGeom prst="roundRect">
          <a:avLst/>
        </a:prstGeom>
        <a:solidFill>
          <a:schemeClr val="accent1">
            <a:tint val="40000"/>
            <a:hueOff val="0"/>
            <a:satOff val="0"/>
            <a:lumOff val="0"/>
            <a:alphaOff val="0"/>
          </a:schemeClr>
        </a:solidFill>
        <a:ln>
          <a:noFill/>
        </a:ln>
        <a:effectLst>
          <a:outerShdw blurRad="57150" dist="19050" dir="5400000" algn="ctr" rotWithShape="0">
            <a:srgbClr val="000000">
              <a:alpha val="63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en-US" sz="4300" kern="1200" dirty="0"/>
            <a:t>Self</a:t>
          </a:r>
        </a:p>
      </dsp:txBody>
      <dsp:txXfrm>
        <a:off x="2663876" y="1593266"/>
        <a:ext cx="2139846" cy="9282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CC7D26-E798-4563-8CFD-E7531C6644FE}">
      <dsp:nvSpPr>
        <dsp:cNvPr id="0" name=""/>
        <dsp:cNvSpPr/>
      </dsp:nvSpPr>
      <dsp:spPr>
        <a:xfrm>
          <a:off x="2770430" y="2221704"/>
          <a:ext cx="2436326" cy="2394995"/>
        </a:xfrm>
        <a:prstGeom prst="ellipse">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en-US" sz="2400" kern="1200" dirty="0"/>
            <a:t>Time Management</a:t>
          </a:r>
        </a:p>
        <a:p>
          <a:pPr marL="0" lvl="0" indent="0" algn="ctr" defTabSz="1066800" rtl="0">
            <a:lnSpc>
              <a:spcPct val="90000"/>
            </a:lnSpc>
            <a:spcBef>
              <a:spcPct val="0"/>
            </a:spcBef>
            <a:spcAft>
              <a:spcPct val="35000"/>
            </a:spcAft>
            <a:buNone/>
          </a:pPr>
          <a:endParaRPr lang="en-US" sz="800" kern="1200" dirty="0"/>
        </a:p>
      </dsp:txBody>
      <dsp:txXfrm>
        <a:off x="3127222" y="2572443"/>
        <a:ext cx="1722742" cy="1693517"/>
      </dsp:txXfrm>
    </dsp:sp>
    <dsp:sp modelId="{DDF8ED5B-EB8B-4AE5-A64D-A1060AADFB10}">
      <dsp:nvSpPr>
        <dsp:cNvPr id="0" name=""/>
        <dsp:cNvSpPr/>
      </dsp:nvSpPr>
      <dsp:spPr>
        <a:xfrm rot="10634154">
          <a:off x="1078302" y="3238707"/>
          <a:ext cx="1601429" cy="564689"/>
        </a:xfrm>
        <a:prstGeom prst="leftArrow">
          <a:avLst>
            <a:gd name="adj1" fmla="val 60000"/>
            <a:gd name="adj2" fmla="val 50000"/>
          </a:avLst>
        </a:prstGeom>
        <a:gradFill rotWithShape="0">
          <a:gsLst>
            <a:gs pos="0">
              <a:schemeClr val="accent2">
                <a:lumMod val="75000"/>
              </a:schemeClr>
            </a:gs>
            <a:gs pos="80000">
              <a:schemeClr val="accent2">
                <a:lumMod val="75000"/>
              </a:schemeClr>
            </a:gs>
            <a:gs pos="100000">
              <a:schemeClr val="accent1">
                <a:shade val="90000"/>
                <a:hueOff val="0"/>
                <a:satOff val="0"/>
                <a:lumOff val="0"/>
                <a:alphaOff val="0"/>
                <a:shade val="94000"/>
                <a:satMod val="135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88A31E7-244A-4280-BCD4-C9660596CB7E}">
      <dsp:nvSpPr>
        <dsp:cNvPr id="0" name=""/>
        <dsp:cNvSpPr/>
      </dsp:nvSpPr>
      <dsp:spPr>
        <a:xfrm>
          <a:off x="138085" y="2806747"/>
          <a:ext cx="1882296" cy="1505837"/>
        </a:xfrm>
        <a:prstGeom prst="roundRect">
          <a:avLst>
            <a:gd name="adj" fmla="val 10000"/>
          </a:avLst>
        </a:prstGeom>
        <a:gradFill rotWithShape="0">
          <a:gsLst>
            <a:gs pos="0">
              <a:schemeClr val="accent2">
                <a:lumMod val="75000"/>
              </a:schemeClr>
            </a:gs>
            <a:gs pos="80000">
              <a:schemeClr val="accent2">
                <a:lumMod val="75000"/>
              </a:schemeClr>
            </a:gs>
            <a:gs pos="100000">
              <a:schemeClr val="accent2">
                <a:lumMod val="50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rtl="0">
            <a:lnSpc>
              <a:spcPct val="90000"/>
            </a:lnSpc>
            <a:spcBef>
              <a:spcPct val="0"/>
            </a:spcBef>
            <a:spcAft>
              <a:spcPct val="35000"/>
            </a:spcAft>
            <a:buNone/>
          </a:pPr>
          <a:r>
            <a:rPr lang="en-US" sz="3100" kern="1200" dirty="0"/>
            <a:t>Learn to Say No</a:t>
          </a:r>
        </a:p>
      </dsp:txBody>
      <dsp:txXfrm>
        <a:off x="182189" y="2850851"/>
        <a:ext cx="1794088" cy="1417629"/>
      </dsp:txXfrm>
    </dsp:sp>
    <dsp:sp modelId="{9879FEE6-C506-4015-964B-83B2C0E31B8E}">
      <dsp:nvSpPr>
        <dsp:cNvPr id="0" name=""/>
        <dsp:cNvSpPr/>
      </dsp:nvSpPr>
      <dsp:spPr>
        <a:xfrm rot="13378541">
          <a:off x="1728061" y="1736532"/>
          <a:ext cx="1515178" cy="564689"/>
        </a:xfrm>
        <a:prstGeom prst="leftArrow">
          <a:avLst>
            <a:gd name="adj1" fmla="val 60000"/>
            <a:gd name="adj2" fmla="val 50000"/>
          </a:avLst>
        </a:prstGeom>
        <a:gradFill rotWithShape="0">
          <a:gsLst>
            <a:gs pos="0">
              <a:schemeClr val="accent1">
                <a:shade val="90000"/>
                <a:hueOff val="111880"/>
                <a:satOff val="-12849"/>
                <a:lumOff val="15839"/>
                <a:alphaOff val="0"/>
                <a:satMod val="103000"/>
                <a:lumMod val="102000"/>
                <a:tint val="94000"/>
              </a:schemeClr>
            </a:gs>
            <a:gs pos="50000">
              <a:schemeClr val="accent1">
                <a:shade val="90000"/>
                <a:hueOff val="111880"/>
                <a:satOff val="-12849"/>
                <a:lumOff val="15839"/>
                <a:alphaOff val="0"/>
                <a:satMod val="110000"/>
                <a:lumMod val="100000"/>
                <a:shade val="100000"/>
              </a:schemeClr>
            </a:gs>
            <a:gs pos="100000">
              <a:schemeClr val="accent1">
                <a:shade val="90000"/>
                <a:hueOff val="111880"/>
                <a:satOff val="-12849"/>
                <a:lumOff val="1583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6D4B2CAD-FE98-4A3D-9857-AE8098960ACC}">
      <dsp:nvSpPr>
        <dsp:cNvPr id="0" name=""/>
        <dsp:cNvSpPr/>
      </dsp:nvSpPr>
      <dsp:spPr>
        <a:xfrm>
          <a:off x="990217" y="749519"/>
          <a:ext cx="1882296" cy="1505837"/>
        </a:xfrm>
        <a:prstGeom prst="roundRect">
          <a:avLst>
            <a:gd name="adj" fmla="val 10000"/>
          </a:avLst>
        </a:prstGeom>
        <a:gradFill rotWithShape="0">
          <a:gsLst>
            <a:gs pos="0">
              <a:schemeClr val="accent1">
                <a:lumMod val="60000"/>
                <a:lumOff val="40000"/>
              </a:schemeClr>
            </a:gs>
            <a:gs pos="80000">
              <a:srgbClr val="09D2E1"/>
            </a:gs>
            <a:gs pos="100000">
              <a:srgbClr val="07BBC9"/>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rtl="0">
            <a:lnSpc>
              <a:spcPct val="90000"/>
            </a:lnSpc>
            <a:spcBef>
              <a:spcPct val="0"/>
            </a:spcBef>
            <a:spcAft>
              <a:spcPct val="35000"/>
            </a:spcAft>
            <a:buNone/>
          </a:pPr>
          <a:r>
            <a:rPr lang="en-US" sz="3100" kern="1200" dirty="0"/>
            <a:t>Stay Flexible</a:t>
          </a:r>
        </a:p>
      </dsp:txBody>
      <dsp:txXfrm>
        <a:off x="1034321" y="793623"/>
        <a:ext cx="1794088" cy="1417629"/>
      </dsp:txXfrm>
    </dsp:sp>
    <dsp:sp modelId="{290441D4-8D28-4845-AA52-32FD089E7FFE}">
      <dsp:nvSpPr>
        <dsp:cNvPr id="0" name=""/>
        <dsp:cNvSpPr/>
      </dsp:nvSpPr>
      <dsp:spPr>
        <a:xfrm rot="16200000">
          <a:off x="3246108" y="1110447"/>
          <a:ext cx="1484971" cy="564689"/>
        </a:xfrm>
        <a:prstGeom prst="leftArrow">
          <a:avLst>
            <a:gd name="adj1" fmla="val 60000"/>
            <a:gd name="adj2" fmla="val 50000"/>
          </a:avLst>
        </a:prstGeom>
        <a:gradFill rotWithShape="0">
          <a:gsLst>
            <a:gs pos="0">
              <a:srgbClr val="002D86"/>
            </a:gs>
            <a:gs pos="80000">
              <a:srgbClr val="0046D2"/>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9651998-86C4-4674-8A98-1DF695646919}">
      <dsp:nvSpPr>
        <dsp:cNvPr id="0" name=""/>
        <dsp:cNvSpPr/>
      </dsp:nvSpPr>
      <dsp:spPr>
        <a:xfrm>
          <a:off x="3047445" y="-102612"/>
          <a:ext cx="1882296" cy="1505837"/>
        </a:xfrm>
        <a:prstGeom prst="roundRect">
          <a:avLst>
            <a:gd name="adj" fmla="val 10000"/>
          </a:avLst>
        </a:prstGeom>
        <a:gradFill rotWithShape="0">
          <a:gsLst>
            <a:gs pos="0">
              <a:srgbClr val="0046D2"/>
            </a:gs>
            <a:gs pos="80000">
              <a:srgbClr val="00339A"/>
            </a:gs>
            <a:gs pos="100000">
              <a:srgbClr val="002D86"/>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rtl="0">
            <a:lnSpc>
              <a:spcPct val="90000"/>
            </a:lnSpc>
            <a:spcBef>
              <a:spcPct val="0"/>
            </a:spcBef>
            <a:spcAft>
              <a:spcPct val="35000"/>
            </a:spcAft>
            <a:buNone/>
          </a:pPr>
          <a:r>
            <a:rPr lang="en-US" sz="3100" kern="1200" dirty="0"/>
            <a:t>Break Up Large Tasks</a:t>
          </a:r>
        </a:p>
      </dsp:txBody>
      <dsp:txXfrm>
        <a:off x="3091549" y="-58508"/>
        <a:ext cx="1794088" cy="1417629"/>
      </dsp:txXfrm>
    </dsp:sp>
    <dsp:sp modelId="{116AB695-2BE0-4F8A-B200-A55F3814B694}">
      <dsp:nvSpPr>
        <dsp:cNvPr id="0" name=""/>
        <dsp:cNvSpPr/>
      </dsp:nvSpPr>
      <dsp:spPr>
        <a:xfrm rot="19021459">
          <a:off x="4733947" y="1736532"/>
          <a:ext cx="1515178" cy="564689"/>
        </a:xfrm>
        <a:prstGeom prst="leftArrow">
          <a:avLst>
            <a:gd name="adj1" fmla="val 60000"/>
            <a:gd name="adj2" fmla="val 50000"/>
          </a:avLst>
        </a:prstGeom>
        <a:gradFill rotWithShape="0">
          <a:gsLst>
            <a:gs pos="80000">
              <a:srgbClr val="068A94"/>
            </a:gs>
            <a:gs pos="100000">
              <a:srgbClr val="05747D"/>
            </a:gs>
            <a:gs pos="100000">
              <a:schemeClr val="accent1">
                <a:lumMod val="50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01C9FDA-FCF0-4F65-9EC5-6109B201743F}">
      <dsp:nvSpPr>
        <dsp:cNvPr id="0" name=""/>
        <dsp:cNvSpPr/>
      </dsp:nvSpPr>
      <dsp:spPr>
        <a:xfrm>
          <a:off x="5104673" y="749519"/>
          <a:ext cx="1882296" cy="1505837"/>
        </a:xfrm>
        <a:prstGeom prst="roundRect">
          <a:avLst>
            <a:gd name="adj" fmla="val 10000"/>
          </a:avLst>
        </a:prstGeom>
        <a:gradFill rotWithShape="0">
          <a:gsLst>
            <a:gs pos="80000">
              <a:srgbClr val="057C85"/>
            </a:gs>
            <a:gs pos="100000">
              <a:schemeClr val="accent1">
                <a:lumMod val="75000"/>
              </a:schemeClr>
            </a:gs>
            <a:gs pos="100000">
              <a:schemeClr val="accent1">
                <a:lumMod val="50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rtl="0">
            <a:lnSpc>
              <a:spcPct val="90000"/>
            </a:lnSpc>
            <a:spcBef>
              <a:spcPct val="0"/>
            </a:spcBef>
            <a:spcAft>
              <a:spcPct val="35000"/>
            </a:spcAft>
            <a:buNone/>
          </a:pPr>
          <a:r>
            <a:rPr lang="en-US" sz="3100" kern="1200" dirty="0"/>
            <a:t>Delegate</a:t>
          </a:r>
        </a:p>
      </dsp:txBody>
      <dsp:txXfrm>
        <a:off x="5148777" y="793623"/>
        <a:ext cx="1794088" cy="1417629"/>
      </dsp:txXfrm>
    </dsp:sp>
    <dsp:sp modelId="{4AFCD8C3-9CB2-44D1-8484-E302698BA664}">
      <dsp:nvSpPr>
        <dsp:cNvPr id="0" name=""/>
        <dsp:cNvSpPr/>
      </dsp:nvSpPr>
      <dsp:spPr>
        <a:xfrm rot="165846">
          <a:off x="5297455" y="3238707"/>
          <a:ext cx="1601429" cy="564689"/>
        </a:xfrm>
        <a:prstGeom prst="leftArrow">
          <a:avLst>
            <a:gd name="adj1" fmla="val 60000"/>
            <a:gd name="adj2" fmla="val 50000"/>
          </a:avLst>
        </a:prstGeom>
        <a:gradFill rotWithShape="0">
          <a:gsLst>
            <a:gs pos="0">
              <a:schemeClr val="tx1">
                <a:lumMod val="60000"/>
                <a:lumOff val="40000"/>
              </a:schemeClr>
            </a:gs>
            <a:gs pos="80000">
              <a:schemeClr val="tx1">
                <a:lumMod val="75000"/>
              </a:schemeClr>
            </a:gs>
            <a:gs pos="100000">
              <a:schemeClr val="tx1">
                <a:lumMod val="50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D70EAC3-5549-43D3-B462-02831FE1A8FE}">
      <dsp:nvSpPr>
        <dsp:cNvPr id="0" name=""/>
        <dsp:cNvSpPr/>
      </dsp:nvSpPr>
      <dsp:spPr>
        <a:xfrm>
          <a:off x="5956805" y="2806747"/>
          <a:ext cx="1882296" cy="1505837"/>
        </a:xfrm>
        <a:prstGeom prst="roundRect">
          <a:avLst>
            <a:gd name="adj" fmla="val 10000"/>
          </a:avLst>
        </a:prstGeom>
        <a:gradFill rotWithShape="0">
          <a:gsLst>
            <a:gs pos="0">
              <a:schemeClr val="tx1">
                <a:lumMod val="60000"/>
                <a:lumOff val="40000"/>
              </a:schemeClr>
            </a:gs>
            <a:gs pos="80000">
              <a:schemeClr val="tx1">
                <a:lumMod val="75000"/>
              </a:schemeClr>
            </a:gs>
            <a:gs pos="100000">
              <a:schemeClr val="tx1">
                <a:lumMod val="50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rtl="0">
            <a:lnSpc>
              <a:spcPct val="90000"/>
            </a:lnSpc>
            <a:spcBef>
              <a:spcPct val="0"/>
            </a:spcBef>
            <a:spcAft>
              <a:spcPct val="35000"/>
            </a:spcAft>
            <a:buNone/>
          </a:pPr>
          <a:r>
            <a:rPr lang="en-US" sz="3100" kern="1200" dirty="0"/>
            <a:t>Set Accurate Goals</a:t>
          </a:r>
        </a:p>
      </dsp:txBody>
      <dsp:txXfrm>
        <a:off x="6000909" y="2850851"/>
        <a:ext cx="1794088" cy="14176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845AD-A575-4902-A0B7-68FF3BA4338F}">
      <dsp:nvSpPr>
        <dsp:cNvPr id="0" name=""/>
        <dsp:cNvSpPr/>
      </dsp:nvSpPr>
      <dsp:spPr>
        <a:xfrm>
          <a:off x="160734" y="3621"/>
          <a:ext cx="2471291" cy="1482774"/>
        </a:xfrm>
        <a:prstGeom prst="rect">
          <a:avLst/>
        </a:prstGeom>
        <a:gradFill rotWithShape="0">
          <a:gsLst>
            <a:gs pos="0">
              <a:schemeClr val="accent2">
                <a:shade val="50000"/>
                <a:hueOff val="0"/>
                <a:satOff val="0"/>
                <a:lumOff val="0"/>
                <a:alphaOff val="0"/>
                <a:satMod val="103000"/>
                <a:lumMod val="102000"/>
                <a:tint val="94000"/>
              </a:schemeClr>
            </a:gs>
            <a:gs pos="50000">
              <a:schemeClr val="accent2">
                <a:shade val="50000"/>
                <a:hueOff val="0"/>
                <a:satOff val="0"/>
                <a:lumOff val="0"/>
                <a:alphaOff val="0"/>
                <a:satMod val="110000"/>
                <a:lumMod val="100000"/>
                <a:shade val="100000"/>
              </a:schemeClr>
            </a:gs>
            <a:gs pos="100000">
              <a:schemeClr val="accent2">
                <a:shade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baseline="0" dirty="0"/>
            <a:t>Long work hours </a:t>
          </a:r>
          <a:endParaRPr lang="en-US" sz="2800" kern="1200" dirty="0"/>
        </a:p>
      </dsp:txBody>
      <dsp:txXfrm>
        <a:off x="160734" y="3621"/>
        <a:ext cx="2471291" cy="1482774"/>
      </dsp:txXfrm>
    </dsp:sp>
    <dsp:sp modelId="{D0CCD3C7-EF23-4B99-B6C0-FC95691133DB}">
      <dsp:nvSpPr>
        <dsp:cNvPr id="0" name=""/>
        <dsp:cNvSpPr/>
      </dsp:nvSpPr>
      <dsp:spPr>
        <a:xfrm>
          <a:off x="2879154" y="3621"/>
          <a:ext cx="2471291" cy="1482774"/>
        </a:xfrm>
        <a:prstGeom prst="rect">
          <a:avLst/>
        </a:prstGeom>
        <a:gradFill rotWithShape="0">
          <a:gsLst>
            <a:gs pos="0">
              <a:schemeClr val="accent2">
                <a:shade val="50000"/>
                <a:hueOff val="85667"/>
                <a:satOff val="-1940"/>
                <a:lumOff val="10286"/>
                <a:alphaOff val="0"/>
                <a:satMod val="103000"/>
                <a:lumMod val="102000"/>
                <a:tint val="94000"/>
              </a:schemeClr>
            </a:gs>
            <a:gs pos="50000">
              <a:schemeClr val="accent2">
                <a:shade val="50000"/>
                <a:hueOff val="85667"/>
                <a:satOff val="-1940"/>
                <a:lumOff val="10286"/>
                <a:alphaOff val="0"/>
                <a:satMod val="110000"/>
                <a:lumMod val="100000"/>
                <a:shade val="100000"/>
              </a:schemeClr>
            </a:gs>
            <a:gs pos="100000">
              <a:schemeClr val="accent2">
                <a:shade val="50000"/>
                <a:hueOff val="85667"/>
                <a:satOff val="-1940"/>
                <a:lumOff val="1028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baseline="0" dirty="0"/>
            <a:t>Poor working conditions </a:t>
          </a:r>
          <a:endParaRPr lang="en-US" sz="2800" kern="1200" dirty="0"/>
        </a:p>
      </dsp:txBody>
      <dsp:txXfrm>
        <a:off x="2879154" y="3621"/>
        <a:ext cx="2471291" cy="1482774"/>
      </dsp:txXfrm>
    </dsp:sp>
    <dsp:sp modelId="{286741B9-FBA1-438F-9AD6-238E1CCA245E}">
      <dsp:nvSpPr>
        <dsp:cNvPr id="0" name=""/>
        <dsp:cNvSpPr/>
      </dsp:nvSpPr>
      <dsp:spPr>
        <a:xfrm>
          <a:off x="5597574" y="3621"/>
          <a:ext cx="2471291" cy="1482774"/>
        </a:xfrm>
        <a:prstGeom prst="rect">
          <a:avLst/>
        </a:prstGeom>
        <a:gradFill rotWithShape="0">
          <a:gsLst>
            <a:gs pos="0">
              <a:schemeClr val="accent2">
                <a:shade val="50000"/>
                <a:hueOff val="171334"/>
                <a:satOff val="-3880"/>
                <a:lumOff val="20571"/>
                <a:alphaOff val="0"/>
                <a:satMod val="103000"/>
                <a:lumMod val="102000"/>
                <a:tint val="94000"/>
              </a:schemeClr>
            </a:gs>
            <a:gs pos="50000">
              <a:schemeClr val="accent2">
                <a:shade val="50000"/>
                <a:hueOff val="171334"/>
                <a:satOff val="-3880"/>
                <a:lumOff val="20571"/>
                <a:alphaOff val="0"/>
                <a:satMod val="110000"/>
                <a:lumMod val="100000"/>
                <a:shade val="100000"/>
              </a:schemeClr>
            </a:gs>
            <a:gs pos="100000">
              <a:schemeClr val="accent2">
                <a:shade val="50000"/>
                <a:hueOff val="171334"/>
                <a:satOff val="-3880"/>
                <a:lumOff val="2057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baseline="0"/>
            <a:t>Unusual hours </a:t>
          </a:r>
          <a:endParaRPr lang="en-US" sz="2800" kern="1200"/>
        </a:p>
      </dsp:txBody>
      <dsp:txXfrm>
        <a:off x="5597574" y="3621"/>
        <a:ext cx="2471291" cy="1482774"/>
      </dsp:txXfrm>
    </dsp:sp>
    <dsp:sp modelId="{B954A2F2-FFCB-4464-87CC-BAB1B452FF50}">
      <dsp:nvSpPr>
        <dsp:cNvPr id="0" name=""/>
        <dsp:cNvSpPr/>
      </dsp:nvSpPr>
      <dsp:spPr>
        <a:xfrm>
          <a:off x="160734" y="1733525"/>
          <a:ext cx="2471291" cy="1482774"/>
        </a:xfrm>
        <a:prstGeom prst="rect">
          <a:avLst/>
        </a:prstGeom>
        <a:gradFill rotWithShape="0">
          <a:gsLst>
            <a:gs pos="0">
              <a:schemeClr val="accent2">
                <a:shade val="50000"/>
                <a:hueOff val="257001"/>
                <a:satOff val="-5819"/>
                <a:lumOff val="30857"/>
                <a:alphaOff val="0"/>
                <a:satMod val="103000"/>
                <a:lumMod val="102000"/>
                <a:tint val="94000"/>
              </a:schemeClr>
            </a:gs>
            <a:gs pos="50000">
              <a:schemeClr val="accent2">
                <a:shade val="50000"/>
                <a:hueOff val="257001"/>
                <a:satOff val="-5819"/>
                <a:lumOff val="30857"/>
                <a:alphaOff val="0"/>
                <a:satMod val="110000"/>
                <a:lumMod val="100000"/>
                <a:shade val="100000"/>
              </a:schemeClr>
            </a:gs>
            <a:gs pos="100000">
              <a:schemeClr val="accent2">
                <a:shade val="50000"/>
                <a:hueOff val="257001"/>
                <a:satOff val="-5819"/>
                <a:lumOff val="3085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baseline="0" dirty="0"/>
            <a:t>Relocation</a:t>
          </a:r>
          <a:endParaRPr lang="en-US" sz="2800" kern="1200" dirty="0"/>
        </a:p>
      </dsp:txBody>
      <dsp:txXfrm>
        <a:off x="160734" y="1733525"/>
        <a:ext cx="2471291" cy="1482774"/>
      </dsp:txXfrm>
    </dsp:sp>
    <dsp:sp modelId="{0FF8DE0F-39DB-4F87-B551-994616BFC757}">
      <dsp:nvSpPr>
        <dsp:cNvPr id="0" name=""/>
        <dsp:cNvSpPr/>
      </dsp:nvSpPr>
      <dsp:spPr>
        <a:xfrm>
          <a:off x="2879154" y="1733525"/>
          <a:ext cx="2471291" cy="1482774"/>
        </a:xfrm>
        <a:prstGeom prst="rect">
          <a:avLst/>
        </a:prstGeom>
        <a:gradFill rotWithShape="0">
          <a:gsLst>
            <a:gs pos="0">
              <a:schemeClr val="accent2">
                <a:shade val="50000"/>
                <a:hueOff val="342668"/>
                <a:satOff val="-7759"/>
                <a:lumOff val="41142"/>
                <a:alphaOff val="0"/>
                <a:satMod val="103000"/>
                <a:lumMod val="102000"/>
                <a:tint val="94000"/>
              </a:schemeClr>
            </a:gs>
            <a:gs pos="50000">
              <a:schemeClr val="accent2">
                <a:shade val="50000"/>
                <a:hueOff val="342668"/>
                <a:satOff val="-7759"/>
                <a:lumOff val="41142"/>
                <a:alphaOff val="0"/>
                <a:satMod val="110000"/>
                <a:lumMod val="100000"/>
                <a:shade val="100000"/>
              </a:schemeClr>
            </a:gs>
            <a:gs pos="100000">
              <a:schemeClr val="accent2">
                <a:shade val="50000"/>
                <a:hueOff val="342668"/>
                <a:satOff val="-7759"/>
                <a:lumOff val="4114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baseline="0" dirty="0"/>
            <a:t>Fast-paced work</a:t>
          </a:r>
          <a:endParaRPr lang="en-US" sz="2800" kern="1200" dirty="0"/>
        </a:p>
      </dsp:txBody>
      <dsp:txXfrm>
        <a:off x="2879154" y="1733525"/>
        <a:ext cx="2471291" cy="1482774"/>
      </dsp:txXfrm>
    </dsp:sp>
    <dsp:sp modelId="{6E139812-A245-4F29-BCAF-0572AD273AD5}">
      <dsp:nvSpPr>
        <dsp:cNvPr id="0" name=""/>
        <dsp:cNvSpPr/>
      </dsp:nvSpPr>
      <dsp:spPr>
        <a:xfrm>
          <a:off x="5597574" y="1733525"/>
          <a:ext cx="2471291" cy="1482774"/>
        </a:xfrm>
        <a:prstGeom prst="rect">
          <a:avLst/>
        </a:prstGeom>
        <a:gradFill rotWithShape="0">
          <a:gsLst>
            <a:gs pos="0">
              <a:schemeClr val="accent2">
                <a:shade val="50000"/>
                <a:hueOff val="342668"/>
                <a:satOff val="-7759"/>
                <a:lumOff val="41142"/>
                <a:alphaOff val="0"/>
                <a:satMod val="103000"/>
                <a:lumMod val="102000"/>
                <a:tint val="94000"/>
              </a:schemeClr>
            </a:gs>
            <a:gs pos="50000">
              <a:schemeClr val="accent2">
                <a:shade val="50000"/>
                <a:hueOff val="342668"/>
                <a:satOff val="-7759"/>
                <a:lumOff val="41142"/>
                <a:alphaOff val="0"/>
                <a:satMod val="110000"/>
                <a:lumMod val="100000"/>
                <a:shade val="100000"/>
              </a:schemeClr>
            </a:gs>
            <a:gs pos="100000">
              <a:schemeClr val="accent2">
                <a:shade val="50000"/>
                <a:hueOff val="342668"/>
                <a:satOff val="-7759"/>
                <a:lumOff val="4114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baseline="0" dirty="0"/>
            <a:t>Demanding or irritated guests</a:t>
          </a:r>
          <a:endParaRPr lang="en-US" sz="2800" kern="1200" dirty="0"/>
        </a:p>
      </dsp:txBody>
      <dsp:txXfrm>
        <a:off x="5597574" y="1733525"/>
        <a:ext cx="2471291" cy="1482774"/>
      </dsp:txXfrm>
    </dsp:sp>
    <dsp:sp modelId="{735491F3-12BE-4E87-B635-F385E4A04881}">
      <dsp:nvSpPr>
        <dsp:cNvPr id="0" name=""/>
        <dsp:cNvSpPr/>
      </dsp:nvSpPr>
      <dsp:spPr>
        <a:xfrm>
          <a:off x="160734" y="3463428"/>
          <a:ext cx="2471291" cy="1482774"/>
        </a:xfrm>
        <a:prstGeom prst="rect">
          <a:avLst/>
        </a:prstGeom>
        <a:gradFill rotWithShape="0">
          <a:gsLst>
            <a:gs pos="0">
              <a:schemeClr val="accent2">
                <a:shade val="50000"/>
                <a:hueOff val="257001"/>
                <a:satOff val="-5819"/>
                <a:lumOff val="30857"/>
                <a:alphaOff val="0"/>
                <a:satMod val="103000"/>
                <a:lumMod val="102000"/>
                <a:tint val="94000"/>
              </a:schemeClr>
            </a:gs>
            <a:gs pos="50000">
              <a:schemeClr val="accent2">
                <a:shade val="50000"/>
                <a:hueOff val="257001"/>
                <a:satOff val="-5819"/>
                <a:lumOff val="30857"/>
                <a:alphaOff val="0"/>
                <a:satMod val="110000"/>
                <a:lumMod val="100000"/>
                <a:shade val="100000"/>
              </a:schemeClr>
            </a:gs>
            <a:gs pos="100000">
              <a:schemeClr val="accent2">
                <a:shade val="50000"/>
                <a:hueOff val="257001"/>
                <a:satOff val="-5819"/>
                <a:lumOff val="3085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baseline="0" dirty="0"/>
            <a:t>A variety of jobs or tasks </a:t>
          </a:r>
          <a:endParaRPr lang="en-US" sz="2800" kern="1200" dirty="0"/>
        </a:p>
      </dsp:txBody>
      <dsp:txXfrm>
        <a:off x="160734" y="3463428"/>
        <a:ext cx="2471291" cy="1482774"/>
      </dsp:txXfrm>
    </dsp:sp>
    <dsp:sp modelId="{CBF2C932-5178-4A6D-ADC8-3A62B8CB46CA}">
      <dsp:nvSpPr>
        <dsp:cNvPr id="0" name=""/>
        <dsp:cNvSpPr/>
      </dsp:nvSpPr>
      <dsp:spPr>
        <a:xfrm>
          <a:off x="2879154" y="3463428"/>
          <a:ext cx="2471291" cy="1482774"/>
        </a:xfrm>
        <a:prstGeom prst="rect">
          <a:avLst/>
        </a:prstGeom>
        <a:gradFill rotWithShape="0">
          <a:gsLst>
            <a:gs pos="0">
              <a:schemeClr val="accent2">
                <a:shade val="50000"/>
                <a:hueOff val="171334"/>
                <a:satOff val="-3880"/>
                <a:lumOff val="20571"/>
                <a:alphaOff val="0"/>
                <a:satMod val="103000"/>
                <a:lumMod val="102000"/>
                <a:tint val="94000"/>
              </a:schemeClr>
            </a:gs>
            <a:gs pos="50000">
              <a:schemeClr val="accent2">
                <a:shade val="50000"/>
                <a:hueOff val="171334"/>
                <a:satOff val="-3880"/>
                <a:lumOff val="20571"/>
                <a:alphaOff val="0"/>
                <a:satMod val="110000"/>
                <a:lumMod val="100000"/>
                <a:shade val="100000"/>
              </a:schemeClr>
            </a:gs>
            <a:gs pos="100000">
              <a:schemeClr val="accent2">
                <a:shade val="50000"/>
                <a:hueOff val="171334"/>
                <a:satOff val="-3880"/>
                <a:lumOff val="2057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Difficult and/or</a:t>
          </a:r>
          <a:r>
            <a:rPr lang="en-US" sz="2800" kern="1200" baseline="0" dirty="0"/>
            <a:t> dangerous </a:t>
          </a:r>
          <a:r>
            <a:rPr lang="en-US" sz="2800" kern="1200" dirty="0"/>
            <a:t>tasks</a:t>
          </a:r>
        </a:p>
      </dsp:txBody>
      <dsp:txXfrm>
        <a:off x="2879154" y="3463428"/>
        <a:ext cx="2471291" cy="1482774"/>
      </dsp:txXfrm>
    </dsp:sp>
    <dsp:sp modelId="{D1DE808A-76E4-4CA7-9513-2AE7B0A43141}">
      <dsp:nvSpPr>
        <dsp:cNvPr id="0" name=""/>
        <dsp:cNvSpPr/>
      </dsp:nvSpPr>
      <dsp:spPr>
        <a:xfrm>
          <a:off x="5597574" y="3463428"/>
          <a:ext cx="2471291" cy="1482774"/>
        </a:xfrm>
        <a:prstGeom prst="rect">
          <a:avLst/>
        </a:prstGeom>
        <a:gradFill rotWithShape="0">
          <a:gsLst>
            <a:gs pos="0">
              <a:schemeClr val="accent2">
                <a:shade val="50000"/>
                <a:hueOff val="85667"/>
                <a:satOff val="-1940"/>
                <a:lumOff val="10286"/>
                <a:alphaOff val="0"/>
                <a:satMod val="103000"/>
                <a:lumMod val="102000"/>
                <a:tint val="94000"/>
              </a:schemeClr>
            </a:gs>
            <a:gs pos="50000">
              <a:schemeClr val="accent2">
                <a:shade val="50000"/>
                <a:hueOff val="85667"/>
                <a:satOff val="-1940"/>
                <a:lumOff val="10286"/>
                <a:alphaOff val="0"/>
                <a:satMod val="110000"/>
                <a:lumMod val="100000"/>
                <a:shade val="100000"/>
              </a:schemeClr>
            </a:gs>
            <a:gs pos="100000">
              <a:schemeClr val="accent2">
                <a:shade val="50000"/>
                <a:hueOff val="85667"/>
                <a:satOff val="-1940"/>
                <a:lumOff val="1028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Juggling</a:t>
          </a:r>
          <a:r>
            <a:rPr lang="en-US" sz="2800" kern="1200" baseline="0" dirty="0"/>
            <a:t> different tasks </a:t>
          </a:r>
          <a:endParaRPr lang="en-US" sz="2800" kern="1200" dirty="0"/>
        </a:p>
      </dsp:txBody>
      <dsp:txXfrm>
        <a:off x="5597574" y="3463428"/>
        <a:ext cx="2471291" cy="14827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C56CED-B1D1-46FB-B4B3-0275159DF0D8}">
      <dsp:nvSpPr>
        <dsp:cNvPr id="0" name=""/>
        <dsp:cNvSpPr/>
      </dsp:nvSpPr>
      <dsp:spPr>
        <a:xfrm>
          <a:off x="2712243" y="1210099"/>
          <a:ext cx="2805112" cy="2805112"/>
        </a:xfrm>
        <a:prstGeom prst="ellipse">
          <a:avLst/>
        </a:prstGeom>
        <a:gradFill rotWithShape="0">
          <a:gsLst>
            <a:gs pos="0">
              <a:schemeClr val="accent6">
                <a:shade val="80000"/>
                <a:alpha val="50000"/>
                <a:hueOff val="0"/>
                <a:satOff val="0"/>
                <a:lumOff val="0"/>
                <a:alphaOff val="0"/>
                <a:satMod val="103000"/>
                <a:lumMod val="102000"/>
                <a:tint val="94000"/>
              </a:schemeClr>
            </a:gs>
            <a:gs pos="50000">
              <a:schemeClr val="accent6">
                <a:shade val="80000"/>
                <a:alpha val="50000"/>
                <a:hueOff val="0"/>
                <a:satOff val="0"/>
                <a:lumOff val="0"/>
                <a:alphaOff val="0"/>
                <a:satMod val="110000"/>
                <a:lumMod val="100000"/>
                <a:shade val="100000"/>
              </a:schemeClr>
            </a:gs>
            <a:gs pos="100000">
              <a:schemeClr val="accent6">
                <a:shade val="80000"/>
                <a:alpha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r>
            <a:rPr lang="en-US" sz="2400" kern="1200">
              <a:solidFill>
                <a:schemeClr val="bg1"/>
              </a:solidFill>
              <a:latin typeface="Open Sans"/>
            </a:rPr>
            <a:t>Stress Management</a:t>
          </a:r>
        </a:p>
        <a:p>
          <a:pPr marL="0" lvl="0" indent="0" algn="ctr" defTabSz="1066800" rtl="0">
            <a:lnSpc>
              <a:spcPct val="90000"/>
            </a:lnSpc>
            <a:spcBef>
              <a:spcPct val="0"/>
            </a:spcBef>
            <a:spcAft>
              <a:spcPct val="35000"/>
            </a:spcAft>
            <a:buNone/>
          </a:pPr>
          <a:endParaRPr lang="en-US" sz="800" kern="1200" dirty="0">
            <a:solidFill>
              <a:schemeClr val="bg1"/>
            </a:solidFill>
            <a:latin typeface="Open Sans"/>
          </a:endParaRPr>
        </a:p>
      </dsp:txBody>
      <dsp:txXfrm>
        <a:off x="3123042" y="1620898"/>
        <a:ext cx="1983514" cy="1983514"/>
      </dsp:txXfrm>
    </dsp:sp>
    <dsp:sp modelId="{43AE99E0-2630-4064-81AB-EFACD0B22529}">
      <dsp:nvSpPr>
        <dsp:cNvPr id="0" name=""/>
        <dsp:cNvSpPr/>
      </dsp:nvSpPr>
      <dsp:spPr>
        <a:xfrm>
          <a:off x="3222669" y="-91383"/>
          <a:ext cx="1784261" cy="1758412"/>
        </a:xfrm>
        <a:prstGeom prst="ellipse">
          <a:avLst/>
        </a:prstGeom>
        <a:gradFill rotWithShape="0">
          <a:gsLst>
            <a:gs pos="0">
              <a:schemeClr val="accent6">
                <a:shade val="80000"/>
                <a:alpha val="50000"/>
                <a:hueOff val="45"/>
                <a:satOff val="-218"/>
                <a:lumOff val="575"/>
                <a:alphaOff val="6000"/>
                <a:satMod val="103000"/>
                <a:lumMod val="102000"/>
                <a:tint val="94000"/>
              </a:schemeClr>
            </a:gs>
            <a:gs pos="50000">
              <a:schemeClr val="accent6">
                <a:shade val="80000"/>
                <a:alpha val="50000"/>
                <a:hueOff val="45"/>
                <a:satOff val="-218"/>
                <a:lumOff val="575"/>
                <a:alphaOff val="6000"/>
                <a:satMod val="110000"/>
                <a:lumMod val="100000"/>
                <a:shade val="100000"/>
              </a:schemeClr>
            </a:gs>
            <a:gs pos="100000">
              <a:schemeClr val="accent6">
                <a:shade val="80000"/>
                <a:alpha val="50000"/>
                <a:hueOff val="45"/>
                <a:satOff val="-218"/>
                <a:lumOff val="575"/>
                <a:alphaOff val="6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21590" tIns="21590" rIns="21590" bIns="21590" numCol="1" spcCol="1270" anchor="ctr" anchorCtr="0">
          <a:noAutofit/>
        </a:bodyPr>
        <a:lstStyle/>
        <a:p>
          <a:pPr marL="0" lvl="0" indent="0" algn="ctr" defTabSz="755650" rtl="0">
            <a:lnSpc>
              <a:spcPct val="90000"/>
            </a:lnSpc>
            <a:spcBef>
              <a:spcPct val="0"/>
            </a:spcBef>
            <a:spcAft>
              <a:spcPct val="35000"/>
            </a:spcAft>
            <a:buNone/>
          </a:pPr>
          <a:r>
            <a:rPr lang="en-US" sz="1700" kern="1200">
              <a:solidFill>
                <a:schemeClr val="bg1"/>
              </a:solidFill>
              <a:latin typeface="Open Sans"/>
            </a:rPr>
            <a:t>Leave Home at Home &amp; Work at Work</a:t>
          </a:r>
          <a:endParaRPr lang="en-US" sz="1700" kern="1200" dirty="0">
            <a:solidFill>
              <a:schemeClr val="bg1"/>
            </a:solidFill>
            <a:latin typeface="Open Sans"/>
          </a:endParaRPr>
        </a:p>
      </dsp:txBody>
      <dsp:txXfrm>
        <a:off x="3483968" y="166130"/>
        <a:ext cx="1261663" cy="1243386"/>
      </dsp:txXfrm>
    </dsp:sp>
    <dsp:sp modelId="{A68CDD1E-CB17-4993-AB35-D7037F1FEFFA}">
      <dsp:nvSpPr>
        <dsp:cNvPr id="0" name=""/>
        <dsp:cNvSpPr/>
      </dsp:nvSpPr>
      <dsp:spPr>
        <a:xfrm>
          <a:off x="5006710" y="1169552"/>
          <a:ext cx="1784261" cy="1758412"/>
        </a:xfrm>
        <a:prstGeom prst="ellipse">
          <a:avLst/>
        </a:prstGeom>
        <a:gradFill rotWithShape="0">
          <a:gsLst>
            <a:gs pos="0">
              <a:schemeClr val="accent6">
                <a:shade val="80000"/>
                <a:alpha val="50000"/>
                <a:hueOff val="90"/>
                <a:satOff val="-436"/>
                <a:lumOff val="1150"/>
                <a:alphaOff val="12000"/>
                <a:satMod val="103000"/>
                <a:lumMod val="102000"/>
                <a:tint val="94000"/>
              </a:schemeClr>
            </a:gs>
            <a:gs pos="50000">
              <a:schemeClr val="accent6">
                <a:shade val="80000"/>
                <a:alpha val="50000"/>
                <a:hueOff val="90"/>
                <a:satOff val="-436"/>
                <a:lumOff val="1150"/>
                <a:alphaOff val="12000"/>
                <a:satMod val="110000"/>
                <a:lumMod val="100000"/>
                <a:shade val="100000"/>
              </a:schemeClr>
            </a:gs>
            <a:gs pos="100000">
              <a:schemeClr val="accent6">
                <a:shade val="80000"/>
                <a:alpha val="50000"/>
                <a:hueOff val="90"/>
                <a:satOff val="-436"/>
                <a:lumOff val="1150"/>
                <a:alphaOff val="12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21590" tIns="21590" rIns="21590" bIns="21590" numCol="1" spcCol="1270" anchor="ctr" anchorCtr="0">
          <a:noAutofit/>
        </a:bodyPr>
        <a:lstStyle/>
        <a:p>
          <a:pPr marL="0" lvl="0" indent="0" algn="ctr" defTabSz="755650" rtl="0">
            <a:lnSpc>
              <a:spcPct val="90000"/>
            </a:lnSpc>
            <a:spcBef>
              <a:spcPct val="0"/>
            </a:spcBef>
            <a:spcAft>
              <a:spcPct val="35000"/>
            </a:spcAft>
            <a:buNone/>
          </a:pPr>
          <a:r>
            <a:rPr lang="en-US" sz="1700" kern="1200">
              <a:solidFill>
                <a:schemeClr val="bg1"/>
              </a:solidFill>
              <a:latin typeface="Open Sans"/>
            </a:rPr>
            <a:t>Schedule Your Time</a:t>
          </a:r>
          <a:endParaRPr lang="en-US" sz="1700" kern="1200" dirty="0">
            <a:solidFill>
              <a:schemeClr val="bg1"/>
            </a:solidFill>
            <a:latin typeface="Open Sans"/>
          </a:endParaRPr>
        </a:p>
      </dsp:txBody>
      <dsp:txXfrm>
        <a:off x="5268009" y="1427065"/>
        <a:ext cx="1261663" cy="1243386"/>
      </dsp:txXfrm>
    </dsp:sp>
    <dsp:sp modelId="{20EA6D39-371E-4CF2-93C9-87EE5CE0DA6A}">
      <dsp:nvSpPr>
        <dsp:cNvPr id="0" name=""/>
        <dsp:cNvSpPr/>
      </dsp:nvSpPr>
      <dsp:spPr>
        <a:xfrm>
          <a:off x="4377028" y="3209767"/>
          <a:ext cx="1784261" cy="1758412"/>
        </a:xfrm>
        <a:prstGeom prst="ellipse">
          <a:avLst/>
        </a:prstGeom>
        <a:gradFill rotWithShape="0">
          <a:gsLst>
            <a:gs pos="0">
              <a:schemeClr val="accent6">
                <a:shade val="80000"/>
                <a:alpha val="50000"/>
                <a:hueOff val="135"/>
                <a:satOff val="-653"/>
                <a:lumOff val="1724"/>
                <a:alphaOff val="18000"/>
                <a:satMod val="103000"/>
                <a:lumMod val="102000"/>
                <a:tint val="94000"/>
              </a:schemeClr>
            </a:gs>
            <a:gs pos="50000">
              <a:schemeClr val="accent6">
                <a:shade val="80000"/>
                <a:alpha val="50000"/>
                <a:hueOff val="135"/>
                <a:satOff val="-653"/>
                <a:lumOff val="1724"/>
                <a:alphaOff val="18000"/>
                <a:satMod val="110000"/>
                <a:lumMod val="100000"/>
                <a:shade val="100000"/>
              </a:schemeClr>
            </a:gs>
            <a:gs pos="100000">
              <a:schemeClr val="accent6">
                <a:shade val="80000"/>
                <a:alpha val="50000"/>
                <a:hueOff val="135"/>
                <a:satOff val="-653"/>
                <a:lumOff val="1724"/>
                <a:alphaOff val="18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21590" tIns="21590" rIns="21590" bIns="21590" numCol="1" spcCol="1270" anchor="ctr" anchorCtr="0">
          <a:noAutofit/>
        </a:bodyPr>
        <a:lstStyle/>
        <a:p>
          <a:pPr marL="0" lvl="0" indent="0" algn="ctr" defTabSz="755650" rtl="0">
            <a:lnSpc>
              <a:spcPct val="90000"/>
            </a:lnSpc>
            <a:spcBef>
              <a:spcPct val="0"/>
            </a:spcBef>
            <a:spcAft>
              <a:spcPct val="35000"/>
            </a:spcAft>
            <a:buNone/>
          </a:pPr>
          <a:r>
            <a:rPr lang="en-US" sz="1700" kern="1200">
              <a:solidFill>
                <a:schemeClr val="bg1"/>
              </a:solidFill>
              <a:latin typeface="Open Sans"/>
            </a:rPr>
            <a:t>Exercise</a:t>
          </a:r>
          <a:endParaRPr lang="en-US" sz="1700" kern="1200" dirty="0">
            <a:solidFill>
              <a:schemeClr val="bg1"/>
            </a:solidFill>
            <a:latin typeface="Open Sans"/>
          </a:endParaRPr>
        </a:p>
      </dsp:txBody>
      <dsp:txXfrm>
        <a:off x="4638327" y="3467280"/>
        <a:ext cx="1261663" cy="1243386"/>
      </dsp:txXfrm>
    </dsp:sp>
    <dsp:sp modelId="{79F05B4A-63C3-46A7-82D4-4995DA2725AD}">
      <dsp:nvSpPr>
        <dsp:cNvPr id="0" name=""/>
        <dsp:cNvSpPr/>
      </dsp:nvSpPr>
      <dsp:spPr>
        <a:xfrm>
          <a:off x="2068309" y="3209767"/>
          <a:ext cx="1784261" cy="1758412"/>
        </a:xfrm>
        <a:prstGeom prst="ellipse">
          <a:avLst/>
        </a:prstGeom>
        <a:gradFill rotWithShape="0">
          <a:gsLst>
            <a:gs pos="0">
              <a:schemeClr val="accent6">
                <a:shade val="80000"/>
                <a:alpha val="50000"/>
                <a:hueOff val="180"/>
                <a:satOff val="-871"/>
                <a:lumOff val="2299"/>
                <a:alphaOff val="24000"/>
                <a:satMod val="103000"/>
                <a:lumMod val="102000"/>
                <a:tint val="94000"/>
              </a:schemeClr>
            </a:gs>
            <a:gs pos="50000">
              <a:schemeClr val="accent6">
                <a:shade val="80000"/>
                <a:alpha val="50000"/>
                <a:hueOff val="180"/>
                <a:satOff val="-871"/>
                <a:lumOff val="2299"/>
                <a:alphaOff val="24000"/>
                <a:satMod val="110000"/>
                <a:lumMod val="100000"/>
                <a:shade val="100000"/>
              </a:schemeClr>
            </a:gs>
            <a:gs pos="100000">
              <a:schemeClr val="accent6">
                <a:shade val="80000"/>
                <a:alpha val="50000"/>
                <a:hueOff val="180"/>
                <a:satOff val="-871"/>
                <a:lumOff val="2299"/>
                <a:alphaOff val="24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21590" tIns="21590" rIns="21590" bIns="21590" numCol="1" spcCol="1270" anchor="ctr" anchorCtr="0">
          <a:noAutofit/>
        </a:bodyPr>
        <a:lstStyle/>
        <a:p>
          <a:pPr marL="0" lvl="0" indent="0" algn="ctr" defTabSz="755650" rtl="0">
            <a:lnSpc>
              <a:spcPct val="90000"/>
            </a:lnSpc>
            <a:spcBef>
              <a:spcPct val="0"/>
            </a:spcBef>
            <a:spcAft>
              <a:spcPct val="35000"/>
            </a:spcAft>
            <a:buNone/>
          </a:pPr>
          <a:r>
            <a:rPr lang="en-US" sz="1700" kern="1200" dirty="0">
              <a:solidFill>
                <a:schemeClr val="bg1"/>
              </a:solidFill>
              <a:latin typeface="Open Sans"/>
            </a:rPr>
            <a:t>Eating Well</a:t>
          </a:r>
        </a:p>
      </dsp:txBody>
      <dsp:txXfrm>
        <a:off x="2329608" y="3467280"/>
        <a:ext cx="1261663" cy="1243386"/>
      </dsp:txXfrm>
    </dsp:sp>
    <dsp:sp modelId="{3F7F96F9-175D-43E9-89A2-B0A12FCF4BDD}">
      <dsp:nvSpPr>
        <dsp:cNvPr id="0" name=""/>
        <dsp:cNvSpPr/>
      </dsp:nvSpPr>
      <dsp:spPr>
        <a:xfrm>
          <a:off x="1438627" y="1169552"/>
          <a:ext cx="1784261" cy="1758412"/>
        </a:xfrm>
        <a:prstGeom prst="ellipse">
          <a:avLst/>
        </a:prstGeom>
        <a:gradFill rotWithShape="0">
          <a:gsLst>
            <a:gs pos="0">
              <a:schemeClr val="accent6">
                <a:shade val="80000"/>
                <a:alpha val="50000"/>
                <a:hueOff val="225"/>
                <a:satOff val="-1089"/>
                <a:lumOff val="2874"/>
                <a:alphaOff val="30000"/>
                <a:satMod val="103000"/>
                <a:lumMod val="102000"/>
                <a:tint val="94000"/>
              </a:schemeClr>
            </a:gs>
            <a:gs pos="50000">
              <a:schemeClr val="accent6">
                <a:shade val="80000"/>
                <a:alpha val="50000"/>
                <a:hueOff val="225"/>
                <a:satOff val="-1089"/>
                <a:lumOff val="2874"/>
                <a:alphaOff val="30000"/>
                <a:satMod val="110000"/>
                <a:lumMod val="100000"/>
                <a:shade val="100000"/>
              </a:schemeClr>
            </a:gs>
            <a:gs pos="100000">
              <a:schemeClr val="accent6">
                <a:shade val="80000"/>
                <a:alpha val="50000"/>
                <a:hueOff val="225"/>
                <a:satOff val="-1089"/>
                <a:lumOff val="2874"/>
                <a:alphaOff val="30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tx1"/>
        </a:fontRef>
      </dsp:style>
      <dsp:txBody>
        <a:bodyPr spcFirstLastPara="0" vert="horz" wrap="square" lIns="21590" tIns="21590" rIns="21590" bIns="21590" numCol="1" spcCol="1270" anchor="ctr" anchorCtr="0">
          <a:noAutofit/>
        </a:bodyPr>
        <a:lstStyle/>
        <a:p>
          <a:pPr marL="0" lvl="0" indent="0" algn="ctr" defTabSz="755650" rtl="0">
            <a:lnSpc>
              <a:spcPct val="90000"/>
            </a:lnSpc>
            <a:spcBef>
              <a:spcPct val="0"/>
            </a:spcBef>
            <a:spcAft>
              <a:spcPct val="35000"/>
            </a:spcAft>
            <a:buNone/>
          </a:pPr>
          <a:r>
            <a:rPr lang="en-US" sz="1700" kern="1200">
              <a:solidFill>
                <a:schemeClr val="bg1"/>
              </a:solidFill>
              <a:latin typeface="Open Sans"/>
            </a:rPr>
            <a:t>Getting Enough Sleep</a:t>
          </a:r>
          <a:endParaRPr lang="en-US" sz="1700" kern="1200" dirty="0">
            <a:solidFill>
              <a:schemeClr val="bg1"/>
            </a:solidFill>
            <a:latin typeface="Open Sans"/>
          </a:endParaRPr>
        </a:p>
      </dsp:txBody>
      <dsp:txXfrm>
        <a:off x="1699926" y="1427065"/>
        <a:ext cx="1261663" cy="1243386"/>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29-Nov-17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29-Nov-17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2268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a:solidFill>
                  <a:schemeClr val="bg1"/>
                </a:solidFill>
                <a:latin typeface="Arial" pitchFamily="34" charset="0"/>
                <a:cs typeface="Arial" pitchFamily="34" charset="0"/>
              </a:rPr>
              <a:t>At the end</a:t>
            </a:r>
            <a:r>
              <a:rPr lang="en-US" sz="1200" b="0" baseline="0" dirty="0">
                <a:solidFill>
                  <a:schemeClr val="bg1"/>
                </a:solidFill>
                <a:latin typeface="Arial" pitchFamily="34" charset="0"/>
                <a:cs typeface="Arial" pitchFamily="34" charset="0"/>
              </a:rPr>
              <a:t> of this lesson the student should be able to:</a:t>
            </a:r>
            <a:endParaRPr lang="en-US" sz="1200" b="0" dirty="0">
              <a:solidFill>
                <a:schemeClr val="bg1"/>
              </a:solidFill>
              <a:latin typeface="Arial" pitchFamily="34" charset="0"/>
              <a:cs typeface="Arial" pitchFamily="34" charset="0"/>
            </a:endParaRPr>
          </a:p>
          <a:p>
            <a:endParaRPr lang="en-US" sz="1200" b="0" dirty="0">
              <a:solidFill>
                <a:schemeClr val="bg1"/>
              </a:solidFill>
              <a:latin typeface="Arial" pitchFamily="34" charset="0"/>
              <a:cs typeface="Arial" pitchFamily="34" charset="0"/>
            </a:endParaRPr>
          </a:p>
          <a:p>
            <a:r>
              <a:rPr lang="en-US" sz="1200" b="0" dirty="0">
                <a:solidFill>
                  <a:schemeClr val="bg1"/>
                </a:solidFill>
                <a:latin typeface="Arial" pitchFamily="34" charset="0"/>
                <a:cs typeface="Arial" pitchFamily="34" charset="0"/>
              </a:rPr>
              <a:t>Analyze the importance of balancing a career, family, and leisure activities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dirty="0">
              <a:solidFill>
                <a:schemeClr val="bg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solidFill>
                <a:latin typeface="Arial" pitchFamily="34" charset="0"/>
                <a:cs typeface="Arial" pitchFamily="34" charset="0"/>
              </a:rPr>
              <a:t>Implement stress management techniques</a:t>
            </a:r>
          </a:p>
          <a:p>
            <a:endParaRPr lang="en-US" sz="1200" b="0" dirty="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itchFamily="34" charset="0"/>
                <a:cs typeface="Arial" pitchFamily="34" charset="0"/>
              </a:rPr>
              <a:t>WLB</a:t>
            </a:r>
            <a:r>
              <a:rPr lang="en-US" baseline="0" dirty="0">
                <a:latin typeface="Arial" pitchFamily="34" charset="0"/>
                <a:cs typeface="Arial" pitchFamily="34" charset="0"/>
              </a:rPr>
              <a:t> or Work Life Balance is a concept in which people prioritize the various segments of their life, mainly their career, their family and their friends.</a:t>
            </a:r>
          </a:p>
          <a:p>
            <a:endParaRPr lang="en-US" baseline="0" dirty="0">
              <a:latin typeface="Arial" pitchFamily="34" charset="0"/>
              <a:cs typeface="Arial" pitchFamily="34" charset="0"/>
            </a:endParaRPr>
          </a:p>
          <a:p>
            <a:r>
              <a:rPr lang="en-US" baseline="0" dirty="0">
                <a:latin typeface="Arial" pitchFamily="34" charset="0"/>
                <a:cs typeface="Arial" pitchFamily="34" charset="0"/>
              </a:rPr>
              <a:t>This does not mean that each part is equally balanced - each part wins over another part at one point or another throughout life.</a:t>
            </a:r>
          </a:p>
          <a:p>
            <a:endParaRPr lang="en-US" baseline="0" dirty="0">
              <a:latin typeface="Arial" pitchFamily="34" charset="0"/>
              <a:cs typeface="Arial" pitchFamily="34" charset="0"/>
            </a:endParaRPr>
          </a:p>
          <a:p>
            <a:r>
              <a:rPr lang="en-US" baseline="0" dirty="0">
                <a:latin typeface="Arial" pitchFamily="34" charset="0"/>
                <a:cs typeface="Arial" pitchFamily="34" charset="0"/>
              </a:rPr>
              <a:t>A work life balance is an individual model, different for each person, based on their individual priorities and different lives we each live. There is no one size that fits all.</a:t>
            </a:r>
          </a:p>
          <a:p>
            <a:endParaRPr lang="en-US" baseline="0" dirty="0">
              <a:latin typeface="Arial" pitchFamily="34" charset="0"/>
              <a:cs typeface="Arial" pitchFamily="34" charset="0"/>
            </a:endParaRPr>
          </a:p>
          <a:p>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533680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latin typeface="Arial" pitchFamily="34" charset="0"/>
                <a:cs typeface="Arial" pitchFamily="34" charset="0"/>
              </a:rPr>
              <a:t>A Work-Life Balance changes over time and is based on our changing priorities.  </a:t>
            </a:r>
          </a:p>
          <a:p>
            <a:endParaRPr lang="en-US" baseline="0" dirty="0">
              <a:latin typeface="Arial" pitchFamily="34" charset="0"/>
              <a:cs typeface="Arial" pitchFamily="34" charset="0"/>
            </a:endParaRPr>
          </a:p>
          <a:p>
            <a:r>
              <a:rPr lang="en-US" baseline="0" dirty="0">
                <a:latin typeface="Arial" pitchFamily="34" charset="0"/>
                <a:cs typeface="Arial" pitchFamily="34" charset="0"/>
              </a:rPr>
              <a:t>It is sometimes different based on gender and the roles we play as males and females. </a:t>
            </a:r>
          </a:p>
          <a:p>
            <a:r>
              <a:rPr lang="en-US" baseline="0" dirty="0">
                <a:latin typeface="Arial" pitchFamily="34" charset="0"/>
                <a:cs typeface="Arial" pitchFamily="34" charset="0"/>
              </a:rPr>
              <a:t>Examples: </a:t>
            </a:r>
          </a:p>
          <a:p>
            <a:r>
              <a:rPr lang="en-US" baseline="0" dirty="0">
                <a:latin typeface="Arial" pitchFamily="34" charset="0"/>
                <a:cs typeface="Arial" pitchFamily="34" charset="0"/>
              </a:rPr>
              <a:t>   - Which gender is the primary money maker or head of household?</a:t>
            </a:r>
          </a:p>
          <a:p>
            <a:r>
              <a:rPr lang="en-US" baseline="0" dirty="0">
                <a:latin typeface="Arial" pitchFamily="34" charset="0"/>
                <a:cs typeface="Arial" pitchFamily="34" charset="0"/>
              </a:rPr>
              <a:t>   - Which gender is the primary caregiver for children or aging parents?</a:t>
            </a:r>
          </a:p>
          <a:p>
            <a:endParaRPr lang="en-US" baseline="0" dirty="0">
              <a:latin typeface="Arial" pitchFamily="34" charset="0"/>
              <a:cs typeface="Arial" pitchFamily="34" charset="0"/>
            </a:endParaRPr>
          </a:p>
          <a:p>
            <a:r>
              <a:rPr lang="en-US" baseline="0" dirty="0">
                <a:latin typeface="Arial" pitchFamily="34" charset="0"/>
                <a:cs typeface="Arial" pitchFamily="34" charset="0"/>
              </a:rPr>
              <a:t>Other factors also change our WLB such as a change in marital status, single versus married or the start of an extended family with children.</a:t>
            </a:r>
          </a:p>
          <a:p>
            <a:endParaRPr lang="en-US" baseline="0" dirty="0">
              <a:latin typeface="Arial" pitchFamily="34" charset="0"/>
              <a:cs typeface="Arial" pitchFamily="34" charset="0"/>
            </a:endParaRPr>
          </a:p>
          <a:p>
            <a:r>
              <a:rPr lang="en-US" baseline="0" dirty="0">
                <a:latin typeface="Arial" pitchFamily="34" charset="0"/>
                <a:cs typeface="Arial" pitchFamily="34" charset="0"/>
              </a:rPr>
              <a:t>Our WLB certainly changes based on our priority of wealth and it changes as we accumulate that wealth.  </a:t>
            </a:r>
          </a:p>
          <a:p>
            <a:endParaRPr lang="en-US" baseline="0" dirty="0">
              <a:latin typeface="Arial" pitchFamily="34" charset="0"/>
              <a:cs typeface="Arial" pitchFamily="34" charset="0"/>
            </a:endParaRPr>
          </a:p>
          <a:p>
            <a:r>
              <a:rPr lang="en-US" baseline="0" dirty="0">
                <a:latin typeface="Arial" pitchFamily="34" charset="0"/>
                <a:cs typeface="Arial" pitchFamily="34" charset="0"/>
              </a:rPr>
              <a:t>Age is sometimes the driving factor for a changing WBL. We are at the beginning of our career and striving to rise within our industry or are we near the end and ready for retirement?</a:t>
            </a:r>
          </a:p>
          <a:p>
            <a:endParaRPr lang="en-US" baseline="0" dirty="0">
              <a:latin typeface="Arial" pitchFamily="34" charset="0"/>
              <a:cs typeface="Arial" pitchFamily="34" charset="0"/>
            </a:endParaRPr>
          </a:p>
          <a:p>
            <a:r>
              <a:rPr lang="en-US" baseline="0" dirty="0">
                <a:latin typeface="Arial" pitchFamily="34" charset="0"/>
                <a:cs typeface="Arial" pitchFamily="34" charset="0"/>
              </a:rPr>
              <a:t>Ask students:</a:t>
            </a:r>
          </a:p>
          <a:p>
            <a:r>
              <a:rPr lang="en-US" baseline="0" dirty="0">
                <a:latin typeface="Arial" pitchFamily="34" charset="0"/>
                <a:cs typeface="Arial" pitchFamily="34" charset="0"/>
              </a:rPr>
              <a:t>What else do you think would change a Work-Life Balance? Give examples.</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076886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 Life</a:t>
            </a:r>
            <a:r>
              <a:rPr lang="en-US" baseline="0" dirty="0"/>
              <a:t> Balance</a:t>
            </a:r>
            <a:r>
              <a:rPr lang="en-US" dirty="0"/>
              <a:t> – Why is it Important?</a:t>
            </a:r>
          </a:p>
          <a:p>
            <a:endParaRPr lang="en-US" dirty="0"/>
          </a:p>
          <a:p>
            <a:r>
              <a:rPr lang="en-US" dirty="0"/>
              <a:t>The benefits of a balance between our</a:t>
            </a:r>
            <a:r>
              <a:rPr lang="en-US" baseline="0" dirty="0"/>
              <a:t> careers, family and friends has three main benefits:</a:t>
            </a:r>
          </a:p>
          <a:p>
            <a:r>
              <a:rPr lang="en-US" baseline="0" dirty="0"/>
              <a:t>1.  Increased productivity</a:t>
            </a:r>
          </a:p>
          <a:p>
            <a:pPr marL="228600" indent="-228600">
              <a:buAutoNum type="arabicPeriod" startAt="2"/>
            </a:pPr>
            <a:r>
              <a:rPr lang="en-US" dirty="0"/>
              <a:t>Improved</a:t>
            </a:r>
            <a:r>
              <a:rPr lang="en-US" baseline="0" dirty="0"/>
              <a:t> mental and physical health</a:t>
            </a:r>
          </a:p>
          <a:p>
            <a:pPr marL="228600" indent="-228600">
              <a:buAutoNum type="arabicPeriod" startAt="2"/>
            </a:pPr>
            <a:r>
              <a:rPr lang="en-US" dirty="0"/>
              <a:t>Increased</a:t>
            </a:r>
            <a:r>
              <a:rPr lang="en-US" baseline="0" dirty="0"/>
              <a:t> morale</a:t>
            </a:r>
          </a:p>
          <a:p>
            <a:pPr marL="228600" indent="-228600">
              <a:buAutoNum type="arabicPeriod" startAt="2"/>
            </a:pPr>
            <a:endParaRPr lang="en-US" baseline="0" dirty="0"/>
          </a:p>
          <a:p>
            <a:pPr marL="228600" indent="-228600">
              <a:buNone/>
            </a:pPr>
            <a:r>
              <a:rPr lang="en-US" baseline="0" dirty="0"/>
              <a:t>These lead to more career and personal achievements being met, more enjoyment for not only work, but also for a person’s family and friends and ultimately happier self.</a:t>
            </a:r>
          </a:p>
          <a:p>
            <a:pPr marL="228600" indent="-228600">
              <a:buAutoNum type="arabicPeriod" startAt="2"/>
            </a:pPr>
            <a:endParaRPr lang="en-US" baseline="0" dirty="0"/>
          </a:p>
          <a:p>
            <a:pPr marL="228600" indent="-228600">
              <a:buAutoNum type="arabicPeriod" startAt="2"/>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967613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how do you know if you suffer from an improper balance? </a:t>
            </a:r>
          </a:p>
          <a:p>
            <a:endParaRPr lang="en-US" dirty="0"/>
          </a:p>
          <a:p>
            <a:r>
              <a:rPr lang="en-US" dirty="0"/>
              <a:t>There are many self-assessments on the Internet and ones that can be purchased that people can take, but the easiest way is to look at four</a:t>
            </a:r>
            <a:r>
              <a:rPr lang="en-US" baseline="0" dirty="0"/>
              <a:t> areas for signs of an improper balance, or imbalance, of work and life and assess yourself and your own feelings.</a:t>
            </a:r>
          </a:p>
          <a:p>
            <a:endParaRPr lang="en-US" baseline="0" dirty="0"/>
          </a:p>
          <a:p>
            <a:r>
              <a:rPr lang="en-US" baseline="0" dirty="0"/>
              <a:t>They are:</a:t>
            </a:r>
          </a:p>
          <a:p>
            <a:pPr marL="228600" indent="-228600">
              <a:buAutoNum type="arabicPeriod"/>
            </a:pPr>
            <a:r>
              <a:rPr lang="en-US" b="1" baseline="0" dirty="0"/>
              <a:t>Health risks </a:t>
            </a:r>
            <a:r>
              <a:rPr lang="en-US" baseline="0" dirty="0"/>
              <a:t>– general health has been suffering, perhaps energy levels decreasing or fatigue increasing; for severe cases, actual illness and visits to your doctor.</a:t>
            </a:r>
          </a:p>
          <a:p>
            <a:pPr marL="228600" indent="-228600">
              <a:buAutoNum type="arabicPeriod"/>
            </a:pPr>
            <a:r>
              <a:rPr lang="en-US" b="1" baseline="0" dirty="0"/>
              <a:t>Absenteeism</a:t>
            </a:r>
            <a:r>
              <a:rPr lang="en-US" baseline="0" dirty="0"/>
              <a:t> – increases in absences, both from work and from leisure activities with friends and family. These can stem from the previously mentioned illnesses or from over-attention to one area versus another. For example, you are absent more and more from leisure and family activities because you are so focused on work or other projects.</a:t>
            </a:r>
          </a:p>
          <a:p>
            <a:pPr marL="228600" indent="-228600">
              <a:buAutoNum type="arabicPeriod"/>
            </a:pPr>
            <a:r>
              <a:rPr lang="en-US" b="1" baseline="0" dirty="0"/>
              <a:t>Burnout at work occurs </a:t>
            </a:r>
            <a:r>
              <a:rPr lang="en-US" baseline="0" dirty="0"/>
              <a:t>– burnout is a state of physical, emotional and mental exhaustion typically caused by prolonged periods of stress. It causes feelings over being overwhelmed and helpless; feeling like you can’t give any more.</a:t>
            </a:r>
          </a:p>
          <a:p>
            <a:pPr marL="228600" indent="-228600">
              <a:buAutoNum type="arabicPeriod"/>
            </a:pPr>
            <a:r>
              <a:rPr lang="en-US" b="1" baseline="0" dirty="0"/>
              <a:t>Increase stress levels </a:t>
            </a:r>
            <a:r>
              <a:rPr lang="en-US" baseline="0" dirty="0"/>
              <a:t>– improper balance can also lead to increased levels of stress often a feeling of pent-up frustration occurs, anger and even physical symptoms occur such as headaches and high blood pressure.</a:t>
            </a:r>
          </a:p>
          <a:p>
            <a:endParaRPr lang="en-US" baseline="0" dirty="0"/>
          </a:p>
          <a:p>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331980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no fear, there are ways to manage an</a:t>
            </a:r>
            <a:r>
              <a:rPr lang="en-US" baseline="0" dirty="0"/>
              <a:t> imbalance with the various segments in your life and to gain a better balance. A large portion of this balance act lies in managing your time.</a:t>
            </a:r>
          </a:p>
          <a:p>
            <a:endParaRPr lang="en-US" baseline="0" dirty="0"/>
          </a:p>
          <a:p>
            <a:r>
              <a:rPr lang="en-US" baseline="0" dirty="0"/>
              <a:t>Five common practices to manage time better are:</a:t>
            </a:r>
          </a:p>
          <a:p>
            <a:pPr marL="228600" indent="-228600">
              <a:buAutoNum type="arabicPeriod"/>
            </a:pPr>
            <a:r>
              <a:rPr lang="en-US" b="1" baseline="0" dirty="0"/>
              <a:t>Learn to say no </a:t>
            </a:r>
            <a:r>
              <a:rPr lang="en-US" baseline="0" dirty="0"/>
              <a:t>– even if that is “no, not at this time, how about next month”</a:t>
            </a:r>
          </a:p>
          <a:p>
            <a:pPr marL="228600" indent="-228600">
              <a:buAutoNum type="arabicPeriod"/>
            </a:pPr>
            <a:r>
              <a:rPr lang="en-US" b="1" baseline="0" dirty="0"/>
              <a:t>Stay flexible </a:t>
            </a:r>
            <a:r>
              <a:rPr lang="en-US" baseline="0" dirty="0"/>
              <a:t>– things happen and always will. Fighting those interruptions can cause undue stress when there is nothing to stop changing priorities. Learn to adapt to change - it will take practice.</a:t>
            </a:r>
          </a:p>
          <a:p>
            <a:pPr marL="228600" indent="-228600">
              <a:buAutoNum type="arabicPeriod"/>
            </a:pPr>
            <a:r>
              <a:rPr lang="en-US" b="1" baseline="0" dirty="0"/>
              <a:t>Break up large tasks </a:t>
            </a:r>
            <a:r>
              <a:rPr lang="en-US" baseline="0" dirty="0"/>
              <a:t>into smaller tasks that are easier to accomplish in short amounts of time.</a:t>
            </a:r>
          </a:p>
          <a:p>
            <a:pPr marL="228600" indent="-228600">
              <a:buAutoNum type="arabicPeriod"/>
            </a:pPr>
            <a:r>
              <a:rPr lang="en-US" b="1" baseline="0" dirty="0"/>
              <a:t>Learn to delegate </a:t>
            </a:r>
            <a:r>
              <a:rPr lang="en-US" baseline="0" dirty="0"/>
              <a:t>- You don’t always have to be a boss to get someone else to help with a work load.</a:t>
            </a:r>
          </a:p>
          <a:p>
            <a:pPr marL="228600" indent="-228600">
              <a:buAutoNum type="arabicPeriod"/>
            </a:pPr>
            <a:r>
              <a:rPr lang="en-US" b="1" baseline="0" dirty="0"/>
              <a:t>Set achievable goals </a:t>
            </a:r>
            <a:r>
              <a:rPr lang="en-US" baseline="0" dirty="0"/>
              <a:t>- Set goals you know you will be able to make. You will feel like you are accomplishing more and be rejuvenated as the goals are met.</a:t>
            </a:r>
          </a:p>
          <a:p>
            <a:pPr marL="228600" indent="-228600">
              <a:buAutoNum type="arabicPeriod"/>
            </a:pPr>
            <a:endParaRPr lang="en-US" baseline="0" dirty="0"/>
          </a:p>
          <a:p>
            <a:pPr marL="228600" indent="-228600">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410610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Earlier we mentioned stress as a sign of an imbalance</a:t>
            </a:r>
            <a:r>
              <a:rPr lang="en-US" baseline="0" dirty="0"/>
              <a:t> in the various segments of your life. </a:t>
            </a:r>
            <a:r>
              <a:rPr lang="en-US" dirty="0"/>
              <a:t>Even</a:t>
            </a:r>
            <a:r>
              <a:rPr lang="en-US" baseline="0" dirty="0"/>
              <a:t> when you have achieved a better balance between career, family, friends and leisure activities, stress still manages to creep into our daily lives. There always seems to be times when there are not enough hours in the day.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Stress is also caused by events that we cannot control, such as bosses come and go at work, a fight with another family member, illness or death of a love one, friendship and relationship break-ups, divorces of parents, promotion lost at work and countless others.</a:t>
            </a:r>
          </a:p>
          <a:p>
            <a:endParaRPr lang="en-US" baseline="0" dirty="0"/>
          </a:p>
          <a:p>
            <a:r>
              <a:rPr lang="en-US" baseline="0" dirty="0"/>
              <a:t>There are other causes of stress, those specifically related to the hotel industry. The hotel industry, and others like it, bring a unique set of job responsibilities that can easily cause stress on top of a normal daily life routine.</a:t>
            </a:r>
          </a:p>
          <a:p>
            <a:endParaRPr lang="en-US" baseline="0" dirty="0"/>
          </a:p>
          <a:p>
            <a:r>
              <a:rPr lang="en-US" baseline="0" dirty="0"/>
              <a:t>Some of those hotel career related include:</a:t>
            </a:r>
          </a:p>
          <a:p>
            <a:pPr marL="228600" indent="-228600">
              <a:buAutoNum type="arabicPeriod"/>
            </a:pPr>
            <a:r>
              <a:rPr lang="en-US" baseline="0" dirty="0"/>
              <a:t>Long work hours – hotels must be staff 24 hours a day, 7 days a week </a:t>
            </a:r>
          </a:p>
          <a:p>
            <a:pPr marL="228600" indent="-228600">
              <a:buAutoNum type="arabicPeriod"/>
            </a:pPr>
            <a:r>
              <a:rPr lang="en-US" baseline="0" dirty="0"/>
              <a:t>Unusual hours – night shifts, swing shifts</a:t>
            </a:r>
          </a:p>
          <a:p>
            <a:pPr marL="228600" indent="-228600">
              <a:buAutoNum type="arabicPeriod"/>
            </a:pPr>
            <a:r>
              <a:rPr lang="en-US" baseline="0" dirty="0"/>
              <a:t>Poor working conditions such as kitchens with poor air conditioning or poor ventilation</a:t>
            </a:r>
          </a:p>
          <a:p>
            <a:pPr marL="228600" indent="-228600">
              <a:buAutoNum type="arabicPeriod"/>
            </a:pPr>
            <a:r>
              <a:rPr lang="en-US" baseline="0" dirty="0"/>
              <a:t>Relocation to another hotel</a:t>
            </a:r>
          </a:p>
          <a:p>
            <a:pPr marL="228600" indent="-228600">
              <a:buAutoNum type="arabicPeriod"/>
            </a:pPr>
            <a:r>
              <a:rPr lang="en-US" baseline="0" dirty="0"/>
              <a:t>Fast-paced work</a:t>
            </a:r>
          </a:p>
          <a:p>
            <a:pPr marL="228600" indent="-228600">
              <a:buAutoNum type="arabicPeriod"/>
            </a:pPr>
            <a:r>
              <a:rPr lang="en-US" baseline="0" dirty="0"/>
              <a:t>Demanding or irritated guests</a:t>
            </a:r>
          </a:p>
          <a:p>
            <a:pPr marL="228600" indent="-228600">
              <a:buAutoNum type="arabicPeriod"/>
            </a:pPr>
            <a:r>
              <a:rPr lang="en-US" baseline="0" dirty="0"/>
              <a:t>A variety of jobs or tasks to perform (not the same on any given day)</a:t>
            </a:r>
          </a:p>
          <a:p>
            <a:pPr marL="228600" indent="-228600">
              <a:buAutoNum type="arabicPeriod"/>
            </a:pPr>
            <a:r>
              <a:rPr lang="en-US" dirty="0"/>
              <a:t>Difficult and/or</a:t>
            </a:r>
            <a:r>
              <a:rPr lang="en-US" baseline="0" dirty="0"/>
              <a:t> dangerous </a:t>
            </a:r>
            <a:r>
              <a:rPr lang="en-US" dirty="0"/>
              <a:t>tasks</a:t>
            </a:r>
          </a:p>
          <a:p>
            <a:pPr marL="228600" indent="-228600">
              <a:buAutoNum type="arabicPeriod"/>
            </a:pPr>
            <a:r>
              <a:rPr lang="en-US" dirty="0"/>
              <a:t>Juggling</a:t>
            </a:r>
            <a:r>
              <a:rPr lang="en-US" baseline="0" dirty="0"/>
              <a:t> different tasks at the same time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146316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However, there are ways to negate some of the effects of that stress, regardless of the cause, so that we can maintain a healthy mind and body even in stressful situations. </a:t>
            </a:r>
          </a:p>
          <a:p>
            <a:endParaRPr lang="en-US" baseline="0" dirty="0"/>
          </a:p>
          <a:p>
            <a:r>
              <a:rPr lang="en-US" baseline="0" dirty="0"/>
              <a:t>Some of those coping mechanisms are:</a:t>
            </a:r>
          </a:p>
          <a:p>
            <a:pPr>
              <a:buFontTx/>
              <a:buChar char="-"/>
            </a:pPr>
            <a:r>
              <a:rPr lang="en-US" dirty="0"/>
              <a:t> Learn to leave work at</a:t>
            </a:r>
            <a:r>
              <a:rPr lang="en-US" baseline="0" dirty="0"/>
              <a:t> work and home at home so that “stress spill-over” is minimized and we are not bringing stress to others</a:t>
            </a:r>
          </a:p>
          <a:p>
            <a:pPr>
              <a:buFontTx/>
              <a:buChar char="-"/>
            </a:pPr>
            <a:r>
              <a:rPr lang="en-US" baseline="0" dirty="0"/>
              <a:t> Get plenty of sleep and rest</a:t>
            </a:r>
          </a:p>
          <a:p>
            <a:pPr>
              <a:buFontTx/>
              <a:buChar char="-"/>
            </a:pPr>
            <a:r>
              <a:rPr lang="en-US" baseline="0" dirty="0"/>
              <a:t> Eating healthy and not skipping meals</a:t>
            </a:r>
          </a:p>
          <a:p>
            <a:pPr>
              <a:buFontTx/>
              <a:buChar char="-"/>
            </a:pPr>
            <a:r>
              <a:rPr lang="en-US" baseline="0" dirty="0"/>
              <a:t> Physical exercise also helps rid the mind and the body of stress</a:t>
            </a:r>
          </a:p>
          <a:p>
            <a:pPr>
              <a:buFontTx/>
              <a:buChar char="-"/>
            </a:pPr>
            <a:r>
              <a:rPr lang="en-US" baseline="0" dirty="0"/>
              <a:t> Schedule your time and stick to it</a:t>
            </a:r>
          </a:p>
          <a:p>
            <a:pPr>
              <a:buFontTx/>
              <a:buChar char="-"/>
            </a:pPr>
            <a:endParaRPr lang="en-US" dirty="0"/>
          </a:p>
          <a:p>
            <a:pPr>
              <a:buFontTx/>
              <a:buNone/>
            </a:pPr>
            <a:r>
              <a:rPr lang="en-US" dirty="0"/>
              <a:t>Can the class think of other ways in</a:t>
            </a:r>
            <a:r>
              <a:rPr lang="en-US" baseline="0" dirty="0"/>
              <a:t> which to manage stress in a healthy way? </a:t>
            </a:r>
          </a:p>
          <a:p>
            <a:pPr>
              <a:buFontTx/>
              <a:buNone/>
            </a:pPr>
            <a:endParaRPr lang="en-US" baseline="0" dirty="0"/>
          </a:p>
          <a:p>
            <a:pPr>
              <a:buFontTx/>
              <a:buNone/>
            </a:pPr>
            <a:r>
              <a:rPr lang="en-US" baseline="0" dirty="0"/>
              <a:t>What are some of the ways you deal with stress?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7794179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In the Balance</a:t>
            </a:r>
          </a:p>
        </p:txBody>
      </p:sp>
      <p:sp>
        <p:nvSpPr>
          <p:cNvPr id="2" name="Rectangle 1">
            <a:extLst>
              <a:ext uri="{FF2B5EF4-FFF2-40B4-BE49-F238E27FC236}">
                <a16:creationId xmlns:a16="http://schemas.microsoft.com/office/drawing/2014/main" id="{572C48CD-8DF6-4E9F-9AC9-24775726D2EA}"/>
              </a:ext>
            </a:extLst>
          </p:cNvPr>
          <p:cNvSpPr/>
          <p:nvPr/>
        </p:nvSpPr>
        <p:spPr>
          <a:xfrm>
            <a:off x="4564905" y="3423920"/>
            <a:ext cx="5003677" cy="769441"/>
          </a:xfrm>
          <a:prstGeom prst="rect">
            <a:avLst/>
          </a:prstGeom>
        </p:spPr>
        <p:txBody>
          <a:bodyPr wrap="none">
            <a:spAutoFit/>
          </a:bodyPr>
          <a:lstStyle/>
          <a:p>
            <a:r>
              <a:rPr lang="en-US" sz="4400" dirty="0">
                <a:solidFill>
                  <a:schemeClr val="accent2">
                    <a:lumMod val="60000"/>
                    <a:lumOff val="40000"/>
                  </a:schemeClr>
                </a:solidFill>
                <a:latin typeface="Open Sans"/>
              </a:rPr>
              <a:t>Hotel Management</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How to Manage Stress</a:t>
            </a:r>
          </a:p>
        </p:txBody>
      </p:sp>
      <p:graphicFrame>
        <p:nvGraphicFramePr>
          <p:cNvPr id="4" name="Content Placeholder 5">
            <a:extLst>
              <a:ext uri="{FF2B5EF4-FFF2-40B4-BE49-F238E27FC236}">
                <a16:creationId xmlns:a16="http://schemas.microsoft.com/office/drawing/2014/main" id="{5687850C-5746-4BBE-BFAC-3DE89061C4F9}"/>
              </a:ext>
            </a:extLst>
          </p:cNvPr>
          <p:cNvGraphicFramePr>
            <a:graphicFrameLocks/>
          </p:cNvGraphicFramePr>
          <p:nvPr>
            <p:extLst>
              <p:ext uri="{D42A27DB-BD31-4B8C-83A1-F6EECF244321}">
                <p14:modId xmlns:p14="http://schemas.microsoft.com/office/powerpoint/2010/main" val="149040207"/>
              </p:ext>
            </p:extLst>
          </p:nvPr>
        </p:nvGraphicFramePr>
        <p:xfrm>
          <a:off x="1981200" y="1447800"/>
          <a:ext cx="8229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7771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AC1D9-B814-49C0-B3B6-7ABE8E63751A}"/>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455110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Office Clip Art: Used with permission from Microsoft.</a:t>
            </a:r>
          </a:p>
          <a:p>
            <a:pPr lvl="1"/>
            <a:r>
              <a:rPr lang="en-US" sz="2000" dirty="0"/>
              <a:t>Textbooks:</a:t>
            </a:r>
          </a:p>
          <a:p>
            <a:pPr lvl="2"/>
            <a:r>
              <a:rPr lang="en-US" sz="2000" dirty="0"/>
              <a:t>Reynolds, J. S. and Chase D. M. (2014). Hospitality services. Third Edition. Tinley Park, IL: </a:t>
            </a:r>
            <a:r>
              <a:rPr lang="en-US" sz="2000" dirty="0" err="1"/>
              <a:t>Goodheart</a:t>
            </a:r>
            <a:r>
              <a:rPr lang="en-US" sz="2000" dirty="0"/>
              <a:t>-Willcox Company. </a:t>
            </a:r>
          </a:p>
          <a:p>
            <a:pPr lvl="1"/>
            <a:r>
              <a:rPr lang="en-US" sz="2000" dirty="0"/>
              <a:t>Websites:</a:t>
            </a:r>
          </a:p>
          <a:p>
            <a:pPr lvl="2"/>
            <a:r>
              <a:rPr lang="en-US" sz="2000" dirty="0"/>
              <a:t>Center for Disease Control and Prevention, Department of Health and Human Services Stress-o-Meter is a short quiz for kids designed to profile your personal stress level.</a:t>
            </a:r>
            <a:br>
              <a:rPr lang="en-US" sz="2000" dirty="0"/>
            </a:br>
            <a:r>
              <a:rPr lang="en-US" sz="2000" dirty="0"/>
              <a:t>http://www.bam.gov/sub_yourlife/yourlife_stressometer.html#</a:t>
            </a:r>
          </a:p>
          <a:p>
            <a:pPr lvl="1"/>
            <a:r>
              <a:rPr lang="en-US" sz="2000" dirty="0"/>
              <a:t>YouTube™:</a:t>
            </a:r>
          </a:p>
          <a:p>
            <a:pPr lvl="2"/>
            <a:r>
              <a:rPr lang="en-US" sz="2000" dirty="0"/>
              <a:t>Mobile Art Hanging in the Balance</a:t>
            </a:r>
            <a:br>
              <a:rPr lang="en-US" sz="2000" dirty="0"/>
            </a:br>
            <a:r>
              <a:rPr lang="en-US" sz="2000" dirty="0"/>
              <a:t>Brainerd Newscast – In Focus Feature </a:t>
            </a:r>
            <a:br>
              <a:rPr lang="en-US" sz="2000" dirty="0"/>
            </a:br>
            <a:r>
              <a:rPr lang="en-US" sz="2000" dirty="0"/>
              <a:t>http://youtu.be/zGbali-n72g</a:t>
            </a:r>
          </a:p>
          <a:p>
            <a:pPr lvl="1"/>
            <a:endParaRPr lang="en-US" sz="2000" dirty="0"/>
          </a:p>
        </p:txBody>
      </p:sp>
    </p:spTree>
    <p:extLst>
      <p:ext uri="{BB962C8B-B14F-4D97-AF65-F5344CB8AC3E}">
        <p14:creationId xmlns:p14="http://schemas.microsoft.com/office/powerpoint/2010/main" val="2858850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10946511" cy="4734318"/>
          </a:xfrm>
        </p:spPr>
        <p:txBody>
          <a:bodyPr/>
          <a:lstStyle/>
          <a:p>
            <a:pPr lvl="1"/>
            <a:r>
              <a:rPr lang="en-US" dirty="0"/>
              <a:t>Understand what changes affect a work-life balance</a:t>
            </a:r>
          </a:p>
          <a:p>
            <a:pPr lvl="1"/>
            <a:r>
              <a:rPr lang="en-US" dirty="0"/>
              <a:t>Analyze the importance of balancing a career, family and leisure activities</a:t>
            </a:r>
          </a:p>
          <a:p>
            <a:pPr lvl="1"/>
            <a:r>
              <a:rPr lang="en-US" dirty="0"/>
              <a:t>Use scientific methods to assess stress levels </a:t>
            </a:r>
          </a:p>
          <a:p>
            <a:pPr lvl="1"/>
            <a:r>
              <a:rPr lang="en-US" dirty="0"/>
              <a:t>Implement stress management techniques </a:t>
            </a:r>
          </a:p>
          <a:p>
            <a:pPr marL="0" lvl="1" indent="0">
              <a:buNone/>
            </a:pPr>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WLB – What Is It?</a:t>
            </a:r>
          </a:p>
        </p:txBody>
      </p:sp>
      <p:graphicFrame>
        <p:nvGraphicFramePr>
          <p:cNvPr id="4" name="Content Placeholder 6">
            <a:extLst>
              <a:ext uri="{FF2B5EF4-FFF2-40B4-BE49-F238E27FC236}">
                <a16:creationId xmlns:a16="http://schemas.microsoft.com/office/drawing/2014/main" id="{83451D14-B1C5-4EA9-9CFA-99C107F51C11}"/>
              </a:ext>
            </a:extLst>
          </p:cNvPr>
          <p:cNvGraphicFramePr>
            <a:graphicFrameLocks/>
          </p:cNvGraphicFramePr>
          <p:nvPr/>
        </p:nvGraphicFramePr>
        <p:xfrm>
          <a:off x="1981200" y="1295400"/>
          <a:ext cx="82296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103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latin typeface="Open Sans"/>
              </a:rPr>
              <a:t> A Changing Balance</a:t>
            </a:r>
          </a:p>
        </p:txBody>
      </p:sp>
      <p:sp>
        <p:nvSpPr>
          <p:cNvPr id="6" name="Freeform 5">
            <a:extLst>
              <a:ext uri="{FF2B5EF4-FFF2-40B4-BE49-F238E27FC236}">
                <a16:creationId xmlns:a16="http://schemas.microsoft.com/office/drawing/2014/main" id="{AD8CFFC5-3722-4529-A716-2E16B26BB609}"/>
              </a:ext>
            </a:extLst>
          </p:cNvPr>
          <p:cNvSpPr>
            <a:spLocks noEditPoints="1"/>
          </p:cNvSpPr>
          <p:nvPr/>
        </p:nvSpPr>
        <p:spPr bwMode="gray">
          <a:xfrm rot="-1358056">
            <a:off x="2601914" y="2538414"/>
            <a:ext cx="6853237" cy="2803525"/>
          </a:xfrm>
          <a:custGeom>
            <a:avLst/>
            <a:gdLst/>
            <a:ahLst/>
            <a:cxnLst>
              <a:cxn ang="0">
                <a:pos x="1692" y="12"/>
              </a:cxn>
              <a:cxn ang="0">
                <a:pos x="1234" y="74"/>
              </a:cxn>
              <a:cxn ang="0">
                <a:pos x="828" y="182"/>
              </a:cxn>
              <a:cxn ang="0">
                <a:pos x="486" y="330"/>
              </a:cxn>
              <a:cxn ang="0">
                <a:pos x="226" y="510"/>
              </a:cxn>
              <a:cxn ang="0">
                <a:pos x="58" y="718"/>
              </a:cxn>
              <a:cxn ang="0">
                <a:pos x="0" y="944"/>
              </a:cxn>
              <a:cxn ang="0">
                <a:pos x="58" y="1170"/>
              </a:cxn>
              <a:cxn ang="0">
                <a:pos x="226" y="1378"/>
              </a:cxn>
              <a:cxn ang="0">
                <a:pos x="486" y="1558"/>
              </a:cxn>
              <a:cxn ang="0">
                <a:pos x="828" y="1706"/>
              </a:cxn>
              <a:cxn ang="0">
                <a:pos x="1234" y="1814"/>
              </a:cxn>
              <a:cxn ang="0">
                <a:pos x="1692" y="1876"/>
              </a:cxn>
              <a:cxn ang="0">
                <a:pos x="2186" y="1884"/>
              </a:cxn>
              <a:cxn ang="0">
                <a:pos x="2658" y="1840"/>
              </a:cxn>
              <a:cxn ang="0">
                <a:pos x="3084" y="1746"/>
              </a:cxn>
              <a:cxn ang="0">
                <a:pos x="3448" y="1612"/>
              </a:cxn>
              <a:cxn ang="0">
                <a:pos x="3738" y="1442"/>
              </a:cxn>
              <a:cxn ang="0">
                <a:pos x="3938" y="1242"/>
              </a:cxn>
              <a:cxn ang="0">
                <a:pos x="4034" y="1022"/>
              </a:cxn>
              <a:cxn ang="0">
                <a:pos x="4014" y="790"/>
              </a:cxn>
              <a:cxn ang="0">
                <a:pos x="3882" y="576"/>
              </a:cxn>
              <a:cxn ang="0">
                <a:pos x="3650" y="386"/>
              </a:cxn>
              <a:cxn ang="0">
                <a:pos x="3334" y="228"/>
              </a:cxn>
              <a:cxn ang="0">
                <a:pos x="2948" y="106"/>
              </a:cxn>
              <a:cxn ang="0">
                <a:pos x="2506" y="28"/>
              </a:cxn>
              <a:cxn ang="0">
                <a:pos x="2020" y="0"/>
              </a:cxn>
              <a:cxn ang="0">
                <a:pos x="1606" y="1736"/>
              </a:cxn>
              <a:cxn ang="0">
                <a:pos x="1164" y="1678"/>
              </a:cxn>
              <a:cxn ang="0">
                <a:pos x="776" y="1576"/>
              </a:cxn>
              <a:cxn ang="0">
                <a:pos x="458" y="1436"/>
              </a:cxn>
              <a:cxn ang="0">
                <a:pos x="224" y="1266"/>
              </a:cxn>
              <a:cxn ang="0">
                <a:pos x="88" y="1074"/>
              </a:cxn>
              <a:cxn ang="0">
                <a:pos x="68" y="864"/>
              </a:cxn>
              <a:cxn ang="0">
                <a:pos x="166" y="664"/>
              </a:cxn>
              <a:cxn ang="0">
                <a:pos x="370" y="486"/>
              </a:cxn>
              <a:cxn ang="0">
                <a:pos x="662" y="336"/>
              </a:cxn>
              <a:cxn ang="0">
                <a:pos x="1028" y="222"/>
              </a:cxn>
              <a:cxn ang="0">
                <a:pos x="1454" y="148"/>
              </a:cxn>
              <a:cxn ang="0">
                <a:pos x="1922" y="120"/>
              </a:cxn>
              <a:cxn ang="0">
                <a:pos x="2392" y="148"/>
              </a:cxn>
              <a:cxn ang="0">
                <a:pos x="2818" y="222"/>
              </a:cxn>
              <a:cxn ang="0">
                <a:pos x="3184" y="336"/>
              </a:cxn>
              <a:cxn ang="0">
                <a:pos x="3476" y="486"/>
              </a:cxn>
              <a:cxn ang="0">
                <a:pos x="3680" y="664"/>
              </a:cxn>
              <a:cxn ang="0">
                <a:pos x="3778" y="864"/>
              </a:cxn>
              <a:cxn ang="0">
                <a:pos x="3758" y="1074"/>
              </a:cxn>
              <a:cxn ang="0">
                <a:pos x="3622" y="1266"/>
              </a:cxn>
              <a:cxn ang="0">
                <a:pos x="3388" y="1436"/>
              </a:cxn>
              <a:cxn ang="0">
                <a:pos x="3070" y="1576"/>
              </a:cxn>
              <a:cxn ang="0">
                <a:pos x="2682" y="1678"/>
              </a:cxn>
              <a:cxn ang="0">
                <a:pos x="2240" y="1736"/>
              </a:cxn>
            </a:cxnLst>
            <a:rect l="0" t="0" r="r" b="b"/>
            <a:pathLst>
              <a:path w="4040" h="1888">
                <a:moveTo>
                  <a:pt x="2020" y="0"/>
                </a:moveTo>
                <a:lnTo>
                  <a:pt x="1854" y="4"/>
                </a:lnTo>
                <a:lnTo>
                  <a:pt x="1692" y="12"/>
                </a:lnTo>
                <a:lnTo>
                  <a:pt x="1534" y="28"/>
                </a:lnTo>
                <a:lnTo>
                  <a:pt x="1382" y="48"/>
                </a:lnTo>
                <a:lnTo>
                  <a:pt x="1234" y="74"/>
                </a:lnTo>
                <a:lnTo>
                  <a:pt x="1092" y="106"/>
                </a:lnTo>
                <a:lnTo>
                  <a:pt x="956" y="142"/>
                </a:lnTo>
                <a:lnTo>
                  <a:pt x="828" y="182"/>
                </a:lnTo>
                <a:lnTo>
                  <a:pt x="706" y="228"/>
                </a:lnTo>
                <a:lnTo>
                  <a:pt x="592" y="276"/>
                </a:lnTo>
                <a:lnTo>
                  <a:pt x="486" y="330"/>
                </a:lnTo>
                <a:lnTo>
                  <a:pt x="390" y="386"/>
                </a:lnTo>
                <a:lnTo>
                  <a:pt x="302" y="446"/>
                </a:lnTo>
                <a:lnTo>
                  <a:pt x="226" y="510"/>
                </a:lnTo>
                <a:lnTo>
                  <a:pt x="158" y="576"/>
                </a:lnTo>
                <a:lnTo>
                  <a:pt x="102" y="646"/>
                </a:lnTo>
                <a:lnTo>
                  <a:pt x="58" y="718"/>
                </a:lnTo>
                <a:lnTo>
                  <a:pt x="26" y="790"/>
                </a:lnTo>
                <a:lnTo>
                  <a:pt x="6" y="866"/>
                </a:lnTo>
                <a:lnTo>
                  <a:pt x="0" y="944"/>
                </a:lnTo>
                <a:lnTo>
                  <a:pt x="6" y="1022"/>
                </a:lnTo>
                <a:lnTo>
                  <a:pt x="26" y="1098"/>
                </a:lnTo>
                <a:lnTo>
                  <a:pt x="58" y="1170"/>
                </a:lnTo>
                <a:lnTo>
                  <a:pt x="102" y="1242"/>
                </a:lnTo>
                <a:lnTo>
                  <a:pt x="158" y="1312"/>
                </a:lnTo>
                <a:lnTo>
                  <a:pt x="226" y="1378"/>
                </a:lnTo>
                <a:lnTo>
                  <a:pt x="302" y="1442"/>
                </a:lnTo>
                <a:lnTo>
                  <a:pt x="390" y="1502"/>
                </a:lnTo>
                <a:lnTo>
                  <a:pt x="486" y="1558"/>
                </a:lnTo>
                <a:lnTo>
                  <a:pt x="592" y="1612"/>
                </a:lnTo>
                <a:lnTo>
                  <a:pt x="706" y="1660"/>
                </a:lnTo>
                <a:lnTo>
                  <a:pt x="828" y="1706"/>
                </a:lnTo>
                <a:lnTo>
                  <a:pt x="956" y="1746"/>
                </a:lnTo>
                <a:lnTo>
                  <a:pt x="1092" y="1782"/>
                </a:lnTo>
                <a:lnTo>
                  <a:pt x="1234" y="1814"/>
                </a:lnTo>
                <a:lnTo>
                  <a:pt x="1382" y="1840"/>
                </a:lnTo>
                <a:lnTo>
                  <a:pt x="1534" y="1860"/>
                </a:lnTo>
                <a:lnTo>
                  <a:pt x="1692" y="1876"/>
                </a:lnTo>
                <a:lnTo>
                  <a:pt x="1854" y="1884"/>
                </a:lnTo>
                <a:lnTo>
                  <a:pt x="2020" y="1888"/>
                </a:lnTo>
                <a:lnTo>
                  <a:pt x="2186" y="1884"/>
                </a:lnTo>
                <a:lnTo>
                  <a:pt x="2348" y="1876"/>
                </a:lnTo>
                <a:lnTo>
                  <a:pt x="2506" y="1860"/>
                </a:lnTo>
                <a:lnTo>
                  <a:pt x="2658" y="1840"/>
                </a:lnTo>
                <a:lnTo>
                  <a:pt x="2806" y="1814"/>
                </a:lnTo>
                <a:lnTo>
                  <a:pt x="2948" y="1782"/>
                </a:lnTo>
                <a:lnTo>
                  <a:pt x="3084" y="1746"/>
                </a:lnTo>
                <a:lnTo>
                  <a:pt x="3212" y="1706"/>
                </a:lnTo>
                <a:lnTo>
                  <a:pt x="3334" y="1660"/>
                </a:lnTo>
                <a:lnTo>
                  <a:pt x="3448" y="1612"/>
                </a:lnTo>
                <a:lnTo>
                  <a:pt x="3554" y="1558"/>
                </a:lnTo>
                <a:lnTo>
                  <a:pt x="3650" y="1502"/>
                </a:lnTo>
                <a:lnTo>
                  <a:pt x="3738" y="1442"/>
                </a:lnTo>
                <a:lnTo>
                  <a:pt x="3814" y="1378"/>
                </a:lnTo>
                <a:lnTo>
                  <a:pt x="3882" y="1312"/>
                </a:lnTo>
                <a:lnTo>
                  <a:pt x="3938" y="1242"/>
                </a:lnTo>
                <a:lnTo>
                  <a:pt x="3982" y="1170"/>
                </a:lnTo>
                <a:lnTo>
                  <a:pt x="4014" y="1098"/>
                </a:lnTo>
                <a:lnTo>
                  <a:pt x="4034" y="1022"/>
                </a:lnTo>
                <a:lnTo>
                  <a:pt x="4040" y="944"/>
                </a:lnTo>
                <a:lnTo>
                  <a:pt x="4034" y="866"/>
                </a:lnTo>
                <a:lnTo>
                  <a:pt x="4014" y="790"/>
                </a:lnTo>
                <a:lnTo>
                  <a:pt x="3982" y="718"/>
                </a:lnTo>
                <a:lnTo>
                  <a:pt x="3938" y="646"/>
                </a:lnTo>
                <a:lnTo>
                  <a:pt x="3882" y="576"/>
                </a:lnTo>
                <a:lnTo>
                  <a:pt x="3814" y="510"/>
                </a:lnTo>
                <a:lnTo>
                  <a:pt x="3738" y="446"/>
                </a:lnTo>
                <a:lnTo>
                  <a:pt x="3650" y="386"/>
                </a:lnTo>
                <a:lnTo>
                  <a:pt x="3554" y="330"/>
                </a:lnTo>
                <a:lnTo>
                  <a:pt x="3448" y="276"/>
                </a:lnTo>
                <a:lnTo>
                  <a:pt x="3334" y="228"/>
                </a:lnTo>
                <a:lnTo>
                  <a:pt x="3212" y="182"/>
                </a:lnTo>
                <a:lnTo>
                  <a:pt x="3084" y="142"/>
                </a:lnTo>
                <a:lnTo>
                  <a:pt x="2948" y="106"/>
                </a:lnTo>
                <a:lnTo>
                  <a:pt x="2806" y="74"/>
                </a:lnTo>
                <a:lnTo>
                  <a:pt x="2658" y="48"/>
                </a:lnTo>
                <a:lnTo>
                  <a:pt x="2506" y="28"/>
                </a:lnTo>
                <a:lnTo>
                  <a:pt x="2348" y="12"/>
                </a:lnTo>
                <a:lnTo>
                  <a:pt x="2186" y="4"/>
                </a:lnTo>
                <a:lnTo>
                  <a:pt x="2020" y="0"/>
                </a:lnTo>
                <a:close/>
                <a:moveTo>
                  <a:pt x="1922" y="1748"/>
                </a:moveTo>
                <a:lnTo>
                  <a:pt x="1762" y="1746"/>
                </a:lnTo>
                <a:lnTo>
                  <a:pt x="1606" y="1736"/>
                </a:lnTo>
                <a:lnTo>
                  <a:pt x="1454" y="1722"/>
                </a:lnTo>
                <a:lnTo>
                  <a:pt x="1306" y="1702"/>
                </a:lnTo>
                <a:lnTo>
                  <a:pt x="1164" y="1678"/>
                </a:lnTo>
                <a:lnTo>
                  <a:pt x="1028" y="1648"/>
                </a:lnTo>
                <a:lnTo>
                  <a:pt x="898" y="1614"/>
                </a:lnTo>
                <a:lnTo>
                  <a:pt x="776" y="1576"/>
                </a:lnTo>
                <a:lnTo>
                  <a:pt x="662" y="1532"/>
                </a:lnTo>
                <a:lnTo>
                  <a:pt x="554" y="1486"/>
                </a:lnTo>
                <a:lnTo>
                  <a:pt x="458" y="1436"/>
                </a:lnTo>
                <a:lnTo>
                  <a:pt x="370" y="1382"/>
                </a:lnTo>
                <a:lnTo>
                  <a:pt x="292" y="1326"/>
                </a:lnTo>
                <a:lnTo>
                  <a:pt x="224" y="1266"/>
                </a:lnTo>
                <a:lnTo>
                  <a:pt x="166" y="1204"/>
                </a:lnTo>
                <a:lnTo>
                  <a:pt x="122" y="1140"/>
                </a:lnTo>
                <a:lnTo>
                  <a:pt x="88" y="1074"/>
                </a:lnTo>
                <a:lnTo>
                  <a:pt x="68" y="1004"/>
                </a:lnTo>
                <a:lnTo>
                  <a:pt x="62" y="934"/>
                </a:lnTo>
                <a:lnTo>
                  <a:pt x="68" y="864"/>
                </a:lnTo>
                <a:lnTo>
                  <a:pt x="88" y="796"/>
                </a:lnTo>
                <a:lnTo>
                  <a:pt x="122" y="730"/>
                </a:lnTo>
                <a:lnTo>
                  <a:pt x="166" y="664"/>
                </a:lnTo>
                <a:lnTo>
                  <a:pt x="224" y="602"/>
                </a:lnTo>
                <a:lnTo>
                  <a:pt x="292" y="544"/>
                </a:lnTo>
                <a:lnTo>
                  <a:pt x="370" y="486"/>
                </a:lnTo>
                <a:lnTo>
                  <a:pt x="458" y="434"/>
                </a:lnTo>
                <a:lnTo>
                  <a:pt x="554" y="382"/>
                </a:lnTo>
                <a:lnTo>
                  <a:pt x="662" y="336"/>
                </a:lnTo>
                <a:lnTo>
                  <a:pt x="776" y="294"/>
                </a:lnTo>
                <a:lnTo>
                  <a:pt x="898" y="256"/>
                </a:lnTo>
                <a:lnTo>
                  <a:pt x="1028" y="222"/>
                </a:lnTo>
                <a:lnTo>
                  <a:pt x="1164" y="192"/>
                </a:lnTo>
                <a:lnTo>
                  <a:pt x="1306" y="166"/>
                </a:lnTo>
                <a:lnTo>
                  <a:pt x="1454" y="148"/>
                </a:lnTo>
                <a:lnTo>
                  <a:pt x="1606" y="132"/>
                </a:lnTo>
                <a:lnTo>
                  <a:pt x="1762" y="124"/>
                </a:lnTo>
                <a:lnTo>
                  <a:pt x="1922" y="120"/>
                </a:lnTo>
                <a:lnTo>
                  <a:pt x="2084" y="124"/>
                </a:lnTo>
                <a:lnTo>
                  <a:pt x="2240" y="132"/>
                </a:lnTo>
                <a:lnTo>
                  <a:pt x="2392" y="148"/>
                </a:lnTo>
                <a:lnTo>
                  <a:pt x="2540" y="166"/>
                </a:lnTo>
                <a:lnTo>
                  <a:pt x="2682" y="192"/>
                </a:lnTo>
                <a:lnTo>
                  <a:pt x="2818" y="222"/>
                </a:lnTo>
                <a:lnTo>
                  <a:pt x="2948" y="256"/>
                </a:lnTo>
                <a:lnTo>
                  <a:pt x="3070" y="294"/>
                </a:lnTo>
                <a:lnTo>
                  <a:pt x="3184" y="336"/>
                </a:lnTo>
                <a:lnTo>
                  <a:pt x="3292" y="382"/>
                </a:lnTo>
                <a:lnTo>
                  <a:pt x="3388" y="434"/>
                </a:lnTo>
                <a:lnTo>
                  <a:pt x="3476" y="486"/>
                </a:lnTo>
                <a:lnTo>
                  <a:pt x="3554" y="544"/>
                </a:lnTo>
                <a:lnTo>
                  <a:pt x="3622" y="602"/>
                </a:lnTo>
                <a:lnTo>
                  <a:pt x="3680" y="664"/>
                </a:lnTo>
                <a:lnTo>
                  <a:pt x="3724" y="730"/>
                </a:lnTo>
                <a:lnTo>
                  <a:pt x="3758" y="796"/>
                </a:lnTo>
                <a:lnTo>
                  <a:pt x="3778" y="864"/>
                </a:lnTo>
                <a:lnTo>
                  <a:pt x="3784" y="934"/>
                </a:lnTo>
                <a:lnTo>
                  <a:pt x="3778" y="1004"/>
                </a:lnTo>
                <a:lnTo>
                  <a:pt x="3758" y="1074"/>
                </a:lnTo>
                <a:lnTo>
                  <a:pt x="3724" y="1140"/>
                </a:lnTo>
                <a:lnTo>
                  <a:pt x="3680" y="1204"/>
                </a:lnTo>
                <a:lnTo>
                  <a:pt x="3622" y="1266"/>
                </a:lnTo>
                <a:lnTo>
                  <a:pt x="3554" y="1326"/>
                </a:lnTo>
                <a:lnTo>
                  <a:pt x="3476" y="1382"/>
                </a:lnTo>
                <a:lnTo>
                  <a:pt x="3388" y="1436"/>
                </a:lnTo>
                <a:lnTo>
                  <a:pt x="3292" y="1486"/>
                </a:lnTo>
                <a:lnTo>
                  <a:pt x="3184" y="1532"/>
                </a:lnTo>
                <a:lnTo>
                  <a:pt x="3070" y="1576"/>
                </a:lnTo>
                <a:lnTo>
                  <a:pt x="2948" y="1614"/>
                </a:lnTo>
                <a:lnTo>
                  <a:pt x="2818" y="1648"/>
                </a:lnTo>
                <a:lnTo>
                  <a:pt x="2682" y="1678"/>
                </a:lnTo>
                <a:lnTo>
                  <a:pt x="2540" y="1702"/>
                </a:lnTo>
                <a:lnTo>
                  <a:pt x="2392" y="1722"/>
                </a:lnTo>
                <a:lnTo>
                  <a:pt x="2240" y="1736"/>
                </a:lnTo>
                <a:lnTo>
                  <a:pt x="2084" y="1746"/>
                </a:lnTo>
                <a:lnTo>
                  <a:pt x="1922" y="1748"/>
                </a:lnTo>
                <a:close/>
              </a:path>
            </a:pathLst>
          </a:custGeom>
          <a:solidFill>
            <a:schemeClr val="accent1"/>
          </a:solidFill>
          <a:ln w="0">
            <a:noFill/>
            <a:prstDash val="solid"/>
            <a:round/>
            <a:headEnd/>
            <a:tailEnd/>
          </a:ln>
        </p:spPr>
        <p:txBody>
          <a:bodyPr/>
          <a:lstStyle/>
          <a:p>
            <a:endParaRPr lang="en-US">
              <a:latin typeface="Open Sans"/>
            </a:endParaRPr>
          </a:p>
        </p:txBody>
      </p:sp>
      <p:sp>
        <p:nvSpPr>
          <p:cNvPr id="7" name="Oval 7">
            <a:extLst>
              <a:ext uri="{FF2B5EF4-FFF2-40B4-BE49-F238E27FC236}">
                <a16:creationId xmlns:a16="http://schemas.microsoft.com/office/drawing/2014/main" id="{243A69C0-17CE-42B8-8E65-D9171998D151}"/>
              </a:ext>
            </a:extLst>
          </p:cNvPr>
          <p:cNvSpPr>
            <a:spLocks noChangeArrowheads="1"/>
          </p:cNvSpPr>
          <p:nvPr/>
        </p:nvSpPr>
        <p:spPr bwMode="gray">
          <a:xfrm>
            <a:off x="4957763" y="1600202"/>
            <a:ext cx="1900237" cy="1528762"/>
          </a:xfrm>
          <a:prstGeom prst="ellipse">
            <a:avLst/>
          </a:prstGeom>
          <a:gradFill rotWithShape="1">
            <a:gsLst>
              <a:gs pos="0">
                <a:schemeClr val="tx1"/>
              </a:gs>
              <a:gs pos="100000">
                <a:schemeClr val="tx1">
                  <a:gamma/>
                  <a:shade val="34510"/>
                  <a:invGamma/>
                </a:schemeClr>
              </a:gs>
            </a:gsLst>
            <a:path path="shape">
              <a:fillToRect l="50000" t="50000" r="50000" b="50000"/>
            </a:path>
          </a:gradFill>
          <a:ln w="9525">
            <a:noFill/>
            <a:round/>
            <a:headEnd/>
            <a:tailEnd/>
          </a:ln>
          <a:effectLst>
            <a:prstShdw prst="shdw12" dist="76200" dir="10800000">
              <a:schemeClr val="bg2">
                <a:alpha val="50000"/>
              </a:schemeClr>
            </a:prstShdw>
          </a:effectLst>
        </p:spPr>
        <p:txBody>
          <a:bodyPr wrap="none" anchor="ctr"/>
          <a:lstStyle/>
          <a:p>
            <a:pPr algn="ctr"/>
            <a:endParaRPr lang="en-US">
              <a:solidFill>
                <a:schemeClr val="bg1"/>
              </a:solidFill>
              <a:latin typeface="Open Sans"/>
            </a:endParaRPr>
          </a:p>
        </p:txBody>
      </p:sp>
      <p:sp>
        <p:nvSpPr>
          <p:cNvPr id="8" name="Oval 10">
            <a:extLst>
              <a:ext uri="{FF2B5EF4-FFF2-40B4-BE49-F238E27FC236}">
                <a16:creationId xmlns:a16="http://schemas.microsoft.com/office/drawing/2014/main" id="{A45365BD-0EC7-4AF7-A49A-39284BA6CDD5}"/>
              </a:ext>
            </a:extLst>
          </p:cNvPr>
          <p:cNvSpPr>
            <a:spLocks noChangeArrowheads="1"/>
          </p:cNvSpPr>
          <p:nvPr/>
        </p:nvSpPr>
        <p:spPr bwMode="gray">
          <a:xfrm>
            <a:off x="2590800" y="3124201"/>
            <a:ext cx="1752600" cy="1579563"/>
          </a:xfrm>
          <a:prstGeom prst="ellipse">
            <a:avLst/>
          </a:prstGeom>
          <a:gradFill rotWithShape="1">
            <a:gsLst>
              <a:gs pos="0">
                <a:schemeClr val="accent1"/>
              </a:gs>
              <a:gs pos="100000">
                <a:schemeClr val="accent1">
                  <a:gamma/>
                  <a:shade val="31373"/>
                  <a:invGamma/>
                </a:schemeClr>
              </a:gs>
            </a:gsLst>
            <a:path path="shape">
              <a:fillToRect l="50000" t="50000" r="50000" b="50000"/>
            </a:path>
          </a:gradFill>
          <a:ln w="9525">
            <a:noFill/>
            <a:round/>
            <a:headEnd/>
            <a:tailEnd/>
          </a:ln>
          <a:effectLst>
            <a:prstShdw prst="shdw12" dist="76200" dir="10800000">
              <a:schemeClr val="bg2">
                <a:alpha val="50000"/>
              </a:schemeClr>
            </a:prstShdw>
          </a:effectLst>
        </p:spPr>
        <p:txBody>
          <a:bodyPr wrap="none" anchor="ctr"/>
          <a:lstStyle/>
          <a:p>
            <a:pPr algn="ctr"/>
            <a:endParaRPr lang="en-US" sz="2000">
              <a:solidFill>
                <a:schemeClr val="bg1"/>
              </a:solidFill>
              <a:latin typeface="Open Sans"/>
            </a:endParaRPr>
          </a:p>
        </p:txBody>
      </p:sp>
      <p:sp>
        <p:nvSpPr>
          <p:cNvPr id="9" name="Oval 13">
            <a:extLst>
              <a:ext uri="{FF2B5EF4-FFF2-40B4-BE49-F238E27FC236}">
                <a16:creationId xmlns:a16="http://schemas.microsoft.com/office/drawing/2014/main" id="{354D20DD-200E-4C31-A428-5F824953BE86}"/>
              </a:ext>
            </a:extLst>
          </p:cNvPr>
          <p:cNvSpPr>
            <a:spLocks noChangeArrowheads="1"/>
          </p:cNvSpPr>
          <p:nvPr/>
        </p:nvSpPr>
        <p:spPr bwMode="gray">
          <a:xfrm>
            <a:off x="4038601" y="4800600"/>
            <a:ext cx="1750433" cy="1579562"/>
          </a:xfrm>
          <a:prstGeom prst="ellipse">
            <a:avLst/>
          </a:prstGeom>
          <a:gradFill rotWithShape="1">
            <a:gsLst>
              <a:gs pos="0">
                <a:schemeClr val="accent2"/>
              </a:gs>
              <a:gs pos="100000">
                <a:schemeClr val="accent2">
                  <a:gamma/>
                  <a:shade val="35686"/>
                  <a:invGamma/>
                </a:schemeClr>
              </a:gs>
            </a:gsLst>
            <a:path path="shape">
              <a:fillToRect l="50000" t="50000" r="50000" b="50000"/>
            </a:path>
          </a:gradFill>
          <a:ln w="9525">
            <a:noFill/>
            <a:round/>
            <a:headEnd/>
            <a:tailEnd/>
          </a:ln>
          <a:effectLst>
            <a:prstShdw prst="shdw12" dist="76200" dir="10800000">
              <a:schemeClr val="bg2">
                <a:alpha val="50000"/>
              </a:schemeClr>
            </a:prstShdw>
          </a:effectLst>
        </p:spPr>
        <p:txBody>
          <a:bodyPr wrap="none" anchor="ctr"/>
          <a:lstStyle/>
          <a:p>
            <a:pPr algn="ctr"/>
            <a:endParaRPr lang="en-US" sz="2000">
              <a:solidFill>
                <a:schemeClr val="bg1"/>
              </a:solidFill>
              <a:latin typeface="Open Sans"/>
            </a:endParaRPr>
          </a:p>
        </p:txBody>
      </p:sp>
      <p:sp>
        <p:nvSpPr>
          <p:cNvPr id="10" name="Oval 16">
            <a:extLst>
              <a:ext uri="{FF2B5EF4-FFF2-40B4-BE49-F238E27FC236}">
                <a16:creationId xmlns:a16="http://schemas.microsoft.com/office/drawing/2014/main" id="{AB1DAE3C-95FA-4A13-ACB1-C96E189A595E}"/>
              </a:ext>
            </a:extLst>
          </p:cNvPr>
          <p:cNvSpPr>
            <a:spLocks noChangeArrowheads="1"/>
          </p:cNvSpPr>
          <p:nvPr/>
        </p:nvSpPr>
        <p:spPr bwMode="gray">
          <a:xfrm>
            <a:off x="6781800" y="3886201"/>
            <a:ext cx="1752600" cy="1579563"/>
          </a:xfrm>
          <a:prstGeom prst="ellipse">
            <a:avLst/>
          </a:prstGeom>
          <a:gradFill rotWithShape="1">
            <a:gsLst>
              <a:gs pos="0">
                <a:schemeClr val="hlink"/>
              </a:gs>
              <a:gs pos="100000">
                <a:schemeClr val="hlink">
                  <a:gamma/>
                  <a:shade val="46275"/>
                  <a:invGamma/>
                </a:schemeClr>
              </a:gs>
            </a:gsLst>
            <a:path path="shape">
              <a:fillToRect l="50000" t="50000" r="50000" b="50000"/>
            </a:path>
          </a:gradFill>
          <a:ln w="9525">
            <a:noFill/>
            <a:round/>
            <a:headEnd/>
            <a:tailEnd/>
          </a:ln>
          <a:effectLst>
            <a:prstShdw prst="shdw12" dist="76200" dir="10800000">
              <a:schemeClr val="bg2">
                <a:alpha val="50000"/>
              </a:schemeClr>
            </a:prstShdw>
          </a:effectLst>
        </p:spPr>
        <p:txBody>
          <a:bodyPr wrap="none" anchor="ctr"/>
          <a:lstStyle/>
          <a:p>
            <a:pPr algn="ctr"/>
            <a:endParaRPr lang="en-US" sz="2000">
              <a:solidFill>
                <a:schemeClr val="bg1"/>
              </a:solidFill>
              <a:latin typeface="Open Sans"/>
            </a:endParaRPr>
          </a:p>
        </p:txBody>
      </p:sp>
      <p:sp>
        <p:nvSpPr>
          <p:cNvPr id="11" name="Oval 19">
            <a:extLst>
              <a:ext uri="{FF2B5EF4-FFF2-40B4-BE49-F238E27FC236}">
                <a16:creationId xmlns:a16="http://schemas.microsoft.com/office/drawing/2014/main" id="{6C551105-A2EF-4B9F-B02E-1F3FED801163}"/>
              </a:ext>
            </a:extLst>
          </p:cNvPr>
          <p:cNvSpPr>
            <a:spLocks noChangeArrowheads="1"/>
          </p:cNvSpPr>
          <p:nvPr/>
        </p:nvSpPr>
        <p:spPr bwMode="gray">
          <a:xfrm>
            <a:off x="8077200" y="1828801"/>
            <a:ext cx="1655112" cy="1579563"/>
          </a:xfrm>
          <a:prstGeom prst="ellipse">
            <a:avLst/>
          </a:prstGeom>
          <a:gradFill rotWithShape="1">
            <a:gsLst>
              <a:gs pos="0">
                <a:schemeClr val="folHlink"/>
              </a:gs>
              <a:gs pos="100000">
                <a:schemeClr val="folHlink">
                  <a:gamma/>
                  <a:shade val="34510"/>
                  <a:invGamma/>
                </a:schemeClr>
              </a:gs>
            </a:gsLst>
            <a:path path="shape">
              <a:fillToRect l="50000" t="50000" r="50000" b="50000"/>
            </a:path>
          </a:gradFill>
          <a:ln w="9525">
            <a:noFill/>
            <a:round/>
            <a:headEnd/>
            <a:tailEnd/>
          </a:ln>
          <a:effectLst>
            <a:prstShdw prst="shdw12" dist="76200" dir="10800000">
              <a:schemeClr val="bg2">
                <a:alpha val="50000"/>
              </a:schemeClr>
            </a:prstShdw>
          </a:effectLst>
        </p:spPr>
        <p:txBody>
          <a:bodyPr wrap="none" anchor="ctr"/>
          <a:lstStyle/>
          <a:p>
            <a:pPr algn="ctr"/>
            <a:endParaRPr lang="en-US">
              <a:solidFill>
                <a:schemeClr val="bg1"/>
              </a:solidFill>
              <a:latin typeface="Open Sans"/>
            </a:endParaRPr>
          </a:p>
        </p:txBody>
      </p:sp>
      <p:sp>
        <p:nvSpPr>
          <p:cNvPr id="12" name="Text Box 21">
            <a:extLst>
              <a:ext uri="{FF2B5EF4-FFF2-40B4-BE49-F238E27FC236}">
                <a16:creationId xmlns:a16="http://schemas.microsoft.com/office/drawing/2014/main" id="{B74E2532-B243-46B8-B681-5DD3E1EDFB04}"/>
              </a:ext>
            </a:extLst>
          </p:cNvPr>
          <p:cNvSpPr txBox="1">
            <a:spLocks noChangeArrowheads="1"/>
          </p:cNvSpPr>
          <p:nvPr/>
        </p:nvSpPr>
        <p:spPr bwMode="gray">
          <a:xfrm>
            <a:off x="2971800" y="3657600"/>
            <a:ext cx="976806" cy="400110"/>
          </a:xfrm>
          <a:prstGeom prst="rect">
            <a:avLst/>
          </a:prstGeom>
          <a:noFill/>
          <a:ln w="9525">
            <a:noFill/>
            <a:miter lim="800000"/>
            <a:headEnd/>
            <a:tailEnd/>
          </a:ln>
          <a:effectLst/>
        </p:spPr>
        <p:txBody>
          <a:bodyPr wrap="none">
            <a:spAutoFit/>
          </a:bodyPr>
          <a:lstStyle/>
          <a:p>
            <a:pPr eaLnBrk="0" hangingPunct="0"/>
            <a:r>
              <a:rPr lang="en-US" sz="2000" dirty="0">
                <a:solidFill>
                  <a:schemeClr val="bg1"/>
                </a:solidFill>
                <a:latin typeface="Open Sans"/>
              </a:rPr>
              <a:t>Wealth</a:t>
            </a:r>
          </a:p>
        </p:txBody>
      </p:sp>
      <p:sp>
        <p:nvSpPr>
          <p:cNvPr id="13" name="Text Box 22">
            <a:extLst>
              <a:ext uri="{FF2B5EF4-FFF2-40B4-BE49-F238E27FC236}">
                <a16:creationId xmlns:a16="http://schemas.microsoft.com/office/drawing/2014/main" id="{1CAD771D-DE5E-43AB-9BB2-B6BC9308B056}"/>
              </a:ext>
            </a:extLst>
          </p:cNvPr>
          <p:cNvSpPr txBox="1">
            <a:spLocks noChangeArrowheads="1"/>
          </p:cNvSpPr>
          <p:nvPr/>
        </p:nvSpPr>
        <p:spPr bwMode="gray">
          <a:xfrm>
            <a:off x="5638801" y="2138363"/>
            <a:ext cx="635110" cy="400110"/>
          </a:xfrm>
          <a:prstGeom prst="rect">
            <a:avLst/>
          </a:prstGeom>
          <a:noFill/>
          <a:ln w="9525">
            <a:noFill/>
            <a:miter lim="800000"/>
            <a:headEnd/>
            <a:tailEnd/>
          </a:ln>
          <a:effectLst/>
        </p:spPr>
        <p:txBody>
          <a:bodyPr wrap="none">
            <a:spAutoFit/>
          </a:bodyPr>
          <a:lstStyle/>
          <a:p>
            <a:pPr eaLnBrk="0" hangingPunct="0"/>
            <a:r>
              <a:rPr lang="en-US" sz="2000" dirty="0">
                <a:solidFill>
                  <a:schemeClr val="bg1"/>
                </a:solidFill>
                <a:latin typeface="Open Sans"/>
              </a:rPr>
              <a:t>Age</a:t>
            </a:r>
          </a:p>
        </p:txBody>
      </p:sp>
      <p:sp>
        <p:nvSpPr>
          <p:cNvPr id="14" name="Text Box 23">
            <a:extLst>
              <a:ext uri="{FF2B5EF4-FFF2-40B4-BE49-F238E27FC236}">
                <a16:creationId xmlns:a16="http://schemas.microsoft.com/office/drawing/2014/main" id="{D420C436-139C-469B-825E-E51AA0E6B139}"/>
              </a:ext>
            </a:extLst>
          </p:cNvPr>
          <p:cNvSpPr txBox="1">
            <a:spLocks noChangeArrowheads="1"/>
          </p:cNvSpPr>
          <p:nvPr/>
        </p:nvSpPr>
        <p:spPr bwMode="gray">
          <a:xfrm>
            <a:off x="8610601" y="2438400"/>
            <a:ext cx="679032" cy="400110"/>
          </a:xfrm>
          <a:prstGeom prst="rect">
            <a:avLst/>
          </a:prstGeom>
          <a:noFill/>
          <a:ln w="9525">
            <a:noFill/>
            <a:miter lim="800000"/>
            <a:headEnd/>
            <a:tailEnd/>
          </a:ln>
          <a:effectLst/>
        </p:spPr>
        <p:txBody>
          <a:bodyPr wrap="none">
            <a:spAutoFit/>
          </a:bodyPr>
          <a:lstStyle/>
          <a:p>
            <a:pPr eaLnBrk="0" hangingPunct="0"/>
            <a:r>
              <a:rPr lang="en-US" sz="2000" dirty="0">
                <a:solidFill>
                  <a:schemeClr val="bg1"/>
                </a:solidFill>
                <a:latin typeface="Open Sans"/>
              </a:rPr>
              <a:t>Role</a:t>
            </a:r>
          </a:p>
        </p:txBody>
      </p:sp>
      <p:sp>
        <p:nvSpPr>
          <p:cNvPr id="15" name="Text Box 24">
            <a:extLst>
              <a:ext uri="{FF2B5EF4-FFF2-40B4-BE49-F238E27FC236}">
                <a16:creationId xmlns:a16="http://schemas.microsoft.com/office/drawing/2014/main" id="{80C0275A-9016-4BE4-B581-63DCE4AAF821}"/>
              </a:ext>
            </a:extLst>
          </p:cNvPr>
          <p:cNvSpPr txBox="1">
            <a:spLocks noChangeArrowheads="1"/>
          </p:cNvSpPr>
          <p:nvPr/>
        </p:nvSpPr>
        <p:spPr bwMode="gray">
          <a:xfrm>
            <a:off x="7086600" y="4495800"/>
            <a:ext cx="1202573" cy="400110"/>
          </a:xfrm>
          <a:prstGeom prst="rect">
            <a:avLst/>
          </a:prstGeom>
          <a:noFill/>
          <a:ln w="9525">
            <a:noFill/>
            <a:miter lim="800000"/>
            <a:headEnd/>
            <a:tailEnd/>
          </a:ln>
          <a:effectLst/>
        </p:spPr>
        <p:txBody>
          <a:bodyPr wrap="none">
            <a:spAutoFit/>
          </a:bodyPr>
          <a:lstStyle/>
          <a:p>
            <a:pPr eaLnBrk="0" hangingPunct="0"/>
            <a:r>
              <a:rPr lang="en-US" sz="2000" dirty="0">
                <a:solidFill>
                  <a:schemeClr val="bg1"/>
                </a:solidFill>
                <a:latin typeface="Open Sans"/>
              </a:rPr>
              <a:t>Marriage</a:t>
            </a:r>
          </a:p>
        </p:txBody>
      </p:sp>
      <p:sp>
        <p:nvSpPr>
          <p:cNvPr id="16" name="Text Box 25">
            <a:extLst>
              <a:ext uri="{FF2B5EF4-FFF2-40B4-BE49-F238E27FC236}">
                <a16:creationId xmlns:a16="http://schemas.microsoft.com/office/drawing/2014/main" id="{6F61D034-08A1-4B74-8EF1-4FE9CB6477E5}"/>
              </a:ext>
            </a:extLst>
          </p:cNvPr>
          <p:cNvSpPr txBox="1">
            <a:spLocks noChangeArrowheads="1"/>
          </p:cNvSpPr>
          <p:nvPr/>
        </p:nvSpPr>
        <p:spPr bwMode="gray">
          <a:xfrm>
            <a:off x="4419600" y="5410200"/>
            <a:ext cx="1131848" cy="400110"/>
          </a:xfrm>
          <a:prstGeom prst="rect">
            <a:avLst/>
          </a:prstGeom>
          <a:noFill/>
          <a:ln w="9525">
            <a:noFill/>
            <a:miter lim="800000"/>
            <a:headEnd/>
            <a:tailEnd/>
          </a:ln>
          <a:effectLst/>
        </p:spPr>
        <p:txBody>
          <a:bodyPr wrap="none">
            <a:spAutoFit/>
          </a:bodyPr>
          <a:lstStyle/>
          <a:p>
            <a:pPr eaLnBrk="0" hangingPunct="0"/>
            <a:r>
              <a:rPr lang="en-US" sz="2000" dirty="0">
                <a:solidFill>
                  <a:schemeClr val="bg1"/>
                </a:solidFill>
                <a:latin typeface="Open Sans"/>
              </a:rPr>
              <a:t>Children</a:t>
            </a:r>
          </a:p>
        </p:txBody>
      </p:sp>
    </p:spTree>
    <p:extLst>
      <p:ext uri="{BB962C8B-B14F-4D97-AF65-F5344CB8AC3E}">
        <p14:creationId xmlns:p14="http://schemas.microsoft.com/office/powerpoint/2010/main" val="3961739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Benefits of Balance</a:t>
            </a:r>
          </a:p>
        </p:txBody>
      </p:sp>
      <p:sp>
        <p:nvSpPr>
          <p:cNvPr id="4" name="AutoShape 5">
            <a:extLst>
              <a:ext uri="{FF2B5EF4-FFF2-40B4-BE49-F238E27FC236}">
                <a16:creationId xmlns:a16="http://schemas.microsoft.com/office/drawing/2014/main" id="{8B24370A-ECFA-4817-8C4E-27FF61551FD8}"/>
              </a:ext>
            </a:extLst>
          </p:cNvPr>
          <p:cNvSpPr>
            <a:spLocks noChangeArrowheads="1"/>
          </p:cNvSpPr>
          <p:nvPr/>
        </p:nvSpPr>
        <p:spPr bwMode="gray">
          <a:xfrm rot="5400000">
            <a:off x="7180064" y="2120501"/>
            <a:ext cx="3546872" cy="2362200"/>
          </a:xfrm>
          <a:prstGeom prst="chevron">
            <a:avLst>
              <a:gd name="adj" fmla="val 16468"/>
            </a:avLst>
          </a:prstGeom>
          <a:solidFill>
            <a:schemeClr val="accent4"/>
          </a:solidFill>
          <a:ln w="38100">
            <a:solidFill>
              <a:srgbClr val="EAEAEA"/>
            </a:solidFill>
            <a:miter lim="800000"/>
            <a:headEnd/>
            <a:tailEnd/>
          </a:ln>
          <a:effectLst>
            <a:outerShdw dist="109250" dir="3267739" algn="ctr" rotWithShape="0">
              <a:schemeClr val="bg2">
                <a:alpha val="50000"/>
              </a:schemeClr>
            </a:outerShdw>
          </a:effectLst>
        </p:spPr>
        <p:txBody>
          <a:bodyPr vert="vert270" wrap="square" anchor="ctr">
            <a:spAutoFit/>
          </a:bodyPr>
          <a:lstStyle/>
          <a:p>
            <a:pPr algn="ctr"/>
            <a:endParaRPr lang="en-US" sz="2800" dirty="0">
              <a:solidFill>
                <a:schemeClr val="bg1"/>
              </a:solidFill>
            </a:endParaRPr>
          </a:p>
          <a:p>
            <a:pPr algn="ctr"/>
            <a:endParaRPr lang="en-US" sz="2800" dirty="0">
              <a:solidFill>
                <a:schemeClr val="bg1"/>
              </a:solidFill>
            </a:endParaRPr>
          </a:p>
          <a:p>
            <a:pPr algn="ctr"/>
            <a:r>
              <a:rPr lang="en-US" sz="2800" dirty="0">
                <a:solidFill>
                  <a:schemeClr val="bg1"/>
                </a:solidFill>
              </a:rPr>
              <a:t>Increased Morale</a:t>
            </a:r>
          </a:p>
          <a:p>
            <a:pPr algn="ctr"/>
            <a:endParaRPr lang="en-US" sz="2800" dirty="0">
              <a:solidFill>
                <a:schemeClr val="bg1"/>
              </a:solidFill>
            </a:endParaRPr>
          </a:p>
          <a:p>
            <a:pPr algn="ctr"/>
            <a:endParaRPr lang="en-US" sz="2800" dirty="0">
              <a:solidFill>
                <a:schemeClr val="bg1"/>
              </a:solidFill>
            </a:endParaRPr>
          </a:p>
        </p:txBody>
      </p:sp>
      <p:sp>
        <p:nvSpPr>
          <p:cNvPr id="5" name="AutoShape 6">
            <a:extLst>
              <a:ext uri="{FF2B5EF4-FFF2-40B4-BE49-F238E27FC236}">
                <a16:creationId xmlns:a16="http://schemas.microsoft.com/office/drawing/2014/main" id="{FB4F2C8C-1153-4AC9-BF81-11A87E48A3B2}"/>
              </a:ext>
            </a:extLst>
          </p:cNvPr>
          <p:cNvSpPr>
            <a:spLocks noChangeArrowheads="1"/>
          </p:cNvSpPr>
          <p:nvPr/>
        </p:nvSpPr>
        <p:spPr bwMode="gray">
          <a:xfrm rot="5400000">
            <a:off x="4410075" y="2124075"/>
            <a:ext cx="3600450" cy="2362200"/>
          </a:xfrm>
          <a:prstGeom prst="chevron">
            <a:avLst>
              <a:gd name="adj" fmla="val 17842"/>
            </a:avLst>
          </a:prstGeom>
          <a:gradFill rotWithShape="1">
            <a:gsLst>
              <a:gs pos="0">
                <a:schemeClr val="hlink"/>
              </a:gs>
              <a:gs pos="100000">
                <a:schemeClr val="hlink">
                  <a:gamma/>
                  <a:shade val="46275"/>
                  <a:invGamma/>
                </a:schemeClr>
              </a:gs>
            </a:gsLst>
            <a:lin ang="0" scaled="1"/>
          </a:gradFill>
          <a:ln w="38100">
            <a:solidFill>
              <a:srgbClr val="EAEAEA"/>
            </a:solidFill>
            <a:miter lim="800000"/>
            <a:headEnd/>
            <a:tailEnd/>
          </a:ln>
          <a:effectLst>
            <a:outerShdw dist="109250" dir="3267739" algn="ctr" rotWithShape="0">
              <a:schemeClr val="bg2">
                <a:alpha val="50000"/>
              </a:schemeClr>
            </a:outerShdw>
          </a:effectLst>
        </p:spPr>
        <p:txBody>
          <a:bodyPr vert="vert270" wrap="square" anchor="ctr">
            <a:spAutoFit/>
          </a:bodyPr>
          <a:lstStyle/>
          <a:p>
            <a:pPr algn="ctr"/>
            <a:endParaRPr lang="en-US" sz="2800" dirty="0">
              <a:solidFill>
                <a:schemeClr val="bg1"/>
              </a:solidFill>
            </a:endParaRPr>
          </a:p>
          <a:p>
            <a:pPr algn="ctr"/>
            <a:r>
              <a:rPr lang="en-US" sz="2800" dirty="0">
                <a:solidFill>
                  <a:schemeClr val="bg1"/>
                </a:solidFill>
              </a:rPr>
              <a:t>Improved Mental &amp; Physical</a:t>
            </a:r>
          </a:p>
          <a:p>
            <a:pPr algn="ctr"/>
            <a:r>
              <a:rPr lang="en-US" sz="2800" dirty="0">
                <a:solidFill>
                  <a:schemeClr val="bg1"/>
                </a:solidFill>
              </a:rPr>
              <a:t>Health</a:t>
            </a:r>
          </a:p>
          <a:p>
            <a:pPr algn="ctr"/>
            <a:endParaRPr lang="en-US" sz="2800" dirty="0">
              <a:solidFill>
                <a:schemeClr val="bg1"/>
              </a:solidFill>
            </a:endParaRPr>
          </a:p>
        </p:txBody>
      </p:sp>
      <p:sp>
        <p:nvSpPr>
          <p:cNvPr id="6" name="AutoShape 7">
            <a:extLst>
              <a:ext uri="{FF2B5EF4-FFF2-40B4-BE49-F238E27FC236}">
                <a16:creationId xmlns:a16="http://schemas.microsoft.com/office/drawing/2014/main" id="{2A5926F0-4A6E-432A-8E6B-B1CD524AA3C7}"/>
              </a:ext>
            </a:extLst>
          </p:cNvPr>
          <p:cNvSpPr>
            <a:spLocks noChangeArrowheads="1"/>
          </p:cNvSpPr>
          <p:nvPr/>
        </p:nvSpPr>
        <p:spPr bwMode="gray">
          <a:xfrm rot="5400000">
            <a:off x="1666875" y="2110976"/>
            <a:ext cx="3600450" cy="2362200"/>
          </a:xfrm>
          <a:prstGeom prst="chevron">
            <a:avLst>
              <a:gd name="adj" fmla="val 17842"/>
            </a:avLst>
          </a:prstGeom>
          <a:gradFill rotWithShape="1">
            <a:gsLst>
              <a:gs pos="0">
                <a:schemeClr val="accent1"/>
              </a:gs>
              <a:gs pos="100000">
                <a:schemeClr val="accent1">
                  <a:gamma/>
                  <a:shade val="46275"/>
                  <a:invGamma/>
                </a:schemeClr>
              </a:gs>
            </a:gsLst>
            <a:lin ang="0" scaled="1"/>
          </a:gradFill>
          <a:ln w="38100">
            <a:solidFill>
              <a:srgbClr val="EAEAEA"/>
            </a:solidFill>
            <a:miter lim="800000"/>
            <a:headEnd/>
            <a:tailEnd/>
          </a:ln>
          <a:effectLst>
            <a:outerShdw dist="109250" dir="3267739" algn="ctr" rotWithShape="0">
              <a:schemeClr val="bg2">
                <a:alpha val="50000"/>
              </a:schemeClr>
            </a:outerShdw>
          </a:effectLst>
        </p:spPr>
        <p:txBody>
          <a:bodyPr vert="vert270" wrap="square" anchor="ctr">
            <a:spAutoFit/>
          </a:bodyPr>
          <a:lstStyle/>
          <a:p>
            <a:pPr algn="ctr"/>
            <a:endParaRPr lang="en-US" sz="2800" dirty="0">
              <a:solidFill>
                <a:schemeClr val="bg1"/>
              </a:solidFill>
            </a:endParaRPr>
          </a:p>
          <a:p>
            <a:pPr algn="ctr"/>
            <a:endParaRPr lang="en-US" sz="2800" dirty="0">
              <a:solidFill>
                <a:schemeClr val="bg1"/>
              </a:solidFill>
            </a:endParaRPr>
          </a:p>
          <a:p>
            <a:pPr algn="ctr"/>
            <a:r>
              <a:rPr lang="en-US" sz="2800" dirty="0">
                <a:solidFill>
                  <a:schemeClr val="bg1"/>
                </a:solidFill>
              </a:rPr>
              <a:t>Increased Productivity</a:t>
            </a:r>
          </a:p>
          <a:p>
            <a:pPr algn="ctr"/>
            <a:endParaRPr lang="en-US" sz="2800" dirty="0">
              <a:solidFill>
                <a:schemeClr val="bg1"/>
              </a:solidFill>
            </a:endParaRPr>
          </a:p>
          <a:p>
            <a:pPr algn="ctr"/>
            <a:endParaRPr lang="en-US" sz="2800" dirty="0">
              <a:solidFill>
                <a:schemeClr val="bg1"/>
              </a:solidFill>
            </a:endParaRPr>
          </a:p>
        </p:txBody>
      </p:sp>
      <p:sp>
        <p:nvSpPr>
          <p:cNvPr id="7" name="Rounded Rectangle 11">
            <a:extLst>
              <a:ext uri="{FF2B5EF4-FFF2-40B4-BE49-F238E27FC236}">
                <a16:creationId xmlns:a16="http://schemas.microsoft.com/office/drawing/2014/main" id="{7D395618-56E2-4225-AB9F-B1E3B468FC42}"/>
              </a:ext>
            </a:extLst>
          </p:cNvPr>
          <p:cNvSpPr/>
          <p:nvPr/>
        </p:nvSpPr>
        <p:spPr>
          <a:xfrm>
            <a:off x="2057400" y="5257800"/>
            <a:ext cx="8229600" cy="1066800"/>
          </a:xfrm>
          <a:prstGeom prst="roundRect">
            <a:avLst>
              <a:gd name="adj" fmla="val 46224"/>
            </a:avLst>
          </a:pr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16200000" scaled="1"/>
            <a:tileRect/>
          </a:gradFill>
          <a:ln>
            <a:solidFill>
              <a:schemeClr val="bg1"/>
            </a:solidFill>
          </a:ln>
          <a:effectLst>
            <a:outerShdw dist="109220" dir="3264000" algn="t" rotWithShape="0">
              <a:schemeClr val="bg1">
                <a:lumMod val="7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spc="100" dirty="0">
                <a:ln>
                  <a:solidFill>
                    <a:schemeClr val="tx1">
                      <a:lumMod val="75000"/>
                    </a:schemeClr>
                  </a:solidFill>
                </a:ln>
                <a:solidFill>
                  <a:schemeClr val="tx1">
                    <a:lumMod val="75000"/>
                  </a:schemeClr>
                </a:solidFill>
                <a:latin typeface="Arial" charset="0"/>
              </a:rPr>
              <a:t>Achievement, Enjoyment and </a:t>
            </a:r>
          </a:p>
          <a:p>
            <a:pPr algn="ctr"/>
            <a:r>
              <a:rPr lang="en-US" sz="2800" spc="100" dirty="0">
                <a:ln>
                  <a:solidFill>
                    <a:schemeClr val="tx1">
                      <a:lumMod val="75000"/>
                    </a:schemeClr>
                  </a:solidFill>
                </a:ln>
                <a:solidFill>
                  <a:schemeClr val="tx1">
                    <a:lumMod val="75000"/>
                  </a:schemeClr>
                </a:solidFill>
                <a:latin typeface="Arial" charset="0"/>
              </a:rPr>
              <a:t>a Happier Self</a:t>
            </a:r>
          </a:p>
        </p:txBody>
      </p:sp>
    </p:spTree>
    <p:extLst>
      <p:ext uri="{BB962C8B-B14F-4D97-AF65-F5344CB8AC3E}">
        <p14:creationId xmlns:p14="http://schemas.microsoft.com/office/powerpoint/2010/main" val="3785434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Signs of an Imbalance</a:t>
            </a:r>
          </a:p>
        </p:txBody>
      </p:sp>
      <p:graphicFrame>
        <p:nvGraphicFramePr>
          <p:cNvPr id="4" name="Content Placeholder 5">
            <a:extLst>
              <a:ext uri="{FF2B5EF4-FFF2-40B4-BE49-F238E27FC236}">
                <a16:creationId xmlns:a16="http://schemas.microsoft.com/office/drawing/2014/main" id="{33A7E0EA-FF56-4047-8529-495F671F0757}"/>
              </a:ext>
            </a:extLst>
          </p:cNvPr>
          <p:cNvGraphicFramePr>
            <a:graphicFrameLocks/>
          </p:cNvGraphicFramePr>
          <p:nvPr/>
        </p:nvGraphicFramePr>
        <p:xfrm>
          <a:off x="2590800" y="1828800"/>
          <a:ext cx="74676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78424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How to Manage an Imbalance</a:t>
            </a:r>
          </a:p>
        </p:txBody>
      </p:sp>
      <p:graphicFrame>
        <p:nvGraphicFramePr>
          <p:cNvPr id="4" name="Content Placeholder 5">
            <a:extLst>
              <a:ext uri="{FF2B5EF4-FFF2-40B4-BE49-F238E27FC236}">
                <a16:creationId xmlns:a16="http://schemas.microsoft.com/office/drawing/2014/main" id="{EC8B4FFD-5F6A-48B8-B335-C3C27E2D6955}"/>
              </a:ext>
            </a:extLst>
          </p:cNvPr>
          <p:cNvGraphicFramePr>
            <a:graphicFrameLocks/>
          </p:cNvGraphicFramePr>
          <p:nvPr>
            <p:extLst>
              <p:ext uri="{D42A27DB-BD31-4B8C-83A1-F6EECF244321}">
                <p14:modId xmlns:p14="http://schemas.microsoft.com/office/powerpoint/2010/main" val="760842829"/>
              </p:ext>
            </p:extLst>
          </p:nvPr>
        </p:nvGraphicFramePr>
        <p:xfrm>
          <a:off x="2009775" y="1743075"/>
          <a:ext cx="7977188" cy="46545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79329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307197"/>
            <a:ext cx="10059452" cy="876300"/>
          </a:xfrm>
        </p:spPr>
        <p:txBody>
          <a:bodyPr/>
          <a:lstStyle/>
          <a:p>
            <a:r>
              <a:rPr lang="en-US" dirty="0"/>
              <a:t>Hotel Industry Stress</a:t>
            </a:r>
          </a:p>
        </p:txBody>
      </p:sp>
      <p:graphicFrame>
        <p:nvGraphicFramePr>
          <p:cNvPr id="6" name="Content Placeholder 5">
            <a:extLst>
              <a:ext uri="{FF2B5EF4-FFF2-40B4-BE49-F238E27FC236}">
                <a16:creationId xmlns:a16="http://schemas.microsoft.com/office/drawing/2014/main" id="{AFB45F27-AB68-4629-9C9A-0375111FC86B}"/>
              </a:ext>
            </a:extLst>
          </p:cNvPr>
          <p:cNvGraphicFramePr>
            <a:graphicFrameLocks noGrp="1"/>
          </p:cNvGraphicFramePr>
          <p:nvPr>
            <p:ph idx="1"/>
          </p:nvPr>
        </p:nvGraphicFramePr>
        <p:xfrm>
          <a:off x="1981200" y="1447801"/>
          <a:ext cx="8229600" cy="4949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078521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schemas.microsoft.com/sharepoint/v3"/>
    <ds:schemaRef ds:uri="http://purl.org/dc/term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56ea17bb-c96d-4826-b465-01eec0dd23d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49</TotalTime>
  <Words>1386</Words>
  <Application>Microsoft Office PowerPoint</Application>
  <PresentationFormat>Widescreen</PresentationFormat>
  <Paragraphs>164</Paragraphs>
  <Slides>12</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In the Balance</vt:lpstr>
      <vt:lpstr>PowerPoint Presentation</vt:lpstr>
      <vt:lpstr>Objectives</vt:lpstr>
      <vt:lpstr>WLB – What Is It?</vt:lpstr>
      <vt:lpstr> A Changing Balance</vt:lpstr>
      <vt:lpstr>Benefits of Balance</vt:lpstr>
      <vt:lpstr>Signs of an Imbalance</vt:lpstr>
      <vt:lpstr>How to Manage an Imbalance</vt:lpstr>
      <vt:lpstr>Hotel Industry Stress</vt:lpstr>
      <vt:lpstr>How to Manage Stress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2017-11-29T12:25:16Z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