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325" r:id="rId8"/>
    <p:sldId id="326" r:id="rId9"/>
    <p:sldId id="327" r:id="rId10"/>
    <p:sldId id="335" r:id="rId11"/>
    <p:sldId id="366" r:id="rId12"/>
    <p:sldId id="364"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8690206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txcte.org/course-binder/career-preparation-i"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ritter.tea.state.tx.us/rules/tac/chapter127/ch127b.pdf"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Introduction to Career Preparation</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Career Development</a:t>
            </a:r>
          </a:p>
          <a:p>
            <a:pPr lvl="1"/>
            <a:r>
              <a:rPr lang="en-US" sz="2400" dirty="0">
                <a:hlinkClick r:id="rId3"/>
              </a:rPr>
              <a:t>Course Title: Career Preparation I</a:t>
            </a:r>
            <a:endParaRPr lang="en-US" sz="2400" dirty="0"/>
          </a:p>
          <a:p>
            <a:pPr lvl="1"/>
            <a:r>
              <a:rPr lang="en-US" sz="2400" dirty="0">
                <a:hlinkClick r:id="rId4"/>
              </a:rPr>
              <a:t>Career Development 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Description: </a:t>
            </a:r>
          </a:p>
          <a:p>
            <a:pPr lvl="2"/>
            <a:r>
              <a:rPr lang="en-US" sz="2000" dirty="0"/>
              <a:t>Career Preparation I provides opportunities for students to participate in a work-based learning experience that combines classroom instruction with business and industry employment experiences. The goal is to prepare students with a variety of skills for a changing workplace. Career preparation is relevant and rigorous, supports student attainment of academic standards, and effectively prepares students for college and career success.</a:t>
            </a:r>
            <a:endParaRPr lang="en-US" dirty="0"/>
          </a:p>
          <a:p>
            <a:endParaRPr lang="en-US" dirty="0"/>
          </a:p>
        </p:txBody>
      </p:sp>
    </p:spTree>
    <p:extLst>
      <p:ext uri="{BB962C8B-B14F-4D97-AF65-F5344CB8AC3E}">
        <p14:creationId xmlns:p14="http://schemas.microsoft.com/office/powerpoint/2010/main" val="322810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290</TotalTime>
  <Words>462</Words>
  <Application>Microsoft Office PowerPoint</Application>
  <PresentationFormat>Widescreen</PresentationFormat>
  <Paragraphs>41</Paragraphs>
  <Slides>8</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.AppleSystemUIFont</vt:lpstr>
      <vt:lpstr>Arial</vt:lpstr>
      <vt:lpstr>Calibri</vt:lpstr>
      <vt:lpstr>Open Sans</vt:lpstr>
      <vt:lpstr>Open Sans SemiBold</vt:lpstr>
      <vt:lpstr>Times New Roman</vt:lpstr>
      <vt:lpstr>2_Office Theme</vt:lpstr>
      <vt:lpstr>3_Office Theme</vt:lpstr>
      <vt:lpstr>Introduction to Career Preparation</vt:lpstr>
      <vt:lpstr>PowerPoint Presentation</vt:lpstr>
      <vt:lpstr>Career and Technical Education (CTE)</vt:lpstr>
      <vt:lpstr>Career and Technical Education (CTE)</vt:lpstr>
      <vt:lpstr>Career and Technical Education (CTE)</vt:lpstr>
      <vt:lpstr>Career and Technical Education (CTE)</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21</cp:revision>
  <cp:lastPrinted>2017-07-07T16:17:37Z</cp:lastPrinted>
  <dcterms:created xsi:type="dcterms:W3CDTF">2017-07-11T23:58:30Z</dcterms:created>
  <dcterms:modified xsi:type="dcterms:W3CDTF">2018-01-23T20:21:27Z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