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3222" autoAdjust="0"/>
  </p:normalViewPr>
  <p:slideViewPr>
    <p:cSldViewPr snapToGrid="0">
      <p:cViewPr varScale="1">
        <p:scale>
          <a:sx n="56" d="100"/>
          <a:sy n="56" d="100"/>
        </p:scale>
        <p:origin x="1088"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Family and Community Services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 Family and Community Services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social-and-community-services-manager?binder=206211&amp;delta=4" TargetMode="External"/><Relationship Id="rId3" Type="http://schemas.openxmlformats.org/officeDocument/2006/relationships/hyperlink" Target="https://www.txcte.org/course-binder/dollars-and-sense" TargetMode="External"/><Relationship Id="rId7" Type="http://schemas.openxmlformats.org/officeDocument/2006/relationships/hyperlink" Target="https://www.txcte.org/resource/program-study-sales-representative-housing?binder=206211&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marriage-and-family-therapist?binder=206211&amp;delta=2" TargetMode="External"/><Relationship Id="rId5" Type="http://schemas.openxmlformats.org/officeDocument/2006/relationships/hyperlink" Target="https://www.txcte.org/resource/program-study-financial-manager-0?binder=206211&amp;delta=1" TargetMode="External"/><Relationship Id="rId4" Type="http://schemas.openxmlformats.org/officeDocument/2006/relationships/hyperlink" Target="http://ritter.tea.state.tx.us/rules/tac/chapter130/ch130j.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Dollars and Sense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5" name="Picture 4">
            <a:extLst>
              <a:ext uri="{FF2B5EF4-FFF2-40B4-BE49-F238E27FC236}">
                <a16:creationId xmlns:a16="http://schemas.microsoft.com/office/drawing/2014/main" id="{E42CED06-1E86-484E-A295-B1A9C2D78F6D}"/>
              </a:ext>
            </a:extLst>
          </p:cNvPr>
          <p:cNvPicPr>
            <a:picLocks noChangeAspect="1"/>
          </p:cNvPicPr>
          <p:nvPr/>
        </p:nvPicPr>
        <p:blipFill>
          <a:blip r:embed="rId3"/>
          <a:stretch>
            <a:fillRect/>
          </a:stretch>
        </p:blipFill>
        <p:spPr>
          <a:xfrm>
            <a:off x="1204912" y="2025967"/>
            <a:ext cx="9782175" cy="4543425"/>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sz="2200" dirty="0"/>
              <a:t>Career Cluster: Human Services </a:t>
            </a:r>
          </a:p>
          <a:p>
            <a:pPr lvl="1"/>
            <a:r>
              <a:rPr lang="en-US" sz="2200" dirty="0">
                <a:hlinkClick r:id="rId3"/>
              </a:rPr>
              <a:t>Course Title: Dollars and Sense</a:t>
            </a:r>
            <a:endParaRPr lang="en-US" sz="2200" dirty="0"/>
          </a:p>
          <a:p>
            <a:pPr lvl="1"/>
            <a:r>
              <a:rPr lang="en-US" sz="2200" dirty="0">
                <a:hlinkClick r:id="rId4"/>
              </a:rPr>
              <a:t>Human Services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Financial Manager</a:t>
            </a:r>
            <a:endParaRPr lang="en-US" sz="2000" dirty="0"/>
          </a:p>
          <a:p>
            <a:pPr lvl="2"/>
            <a:r>
              <a:rPr lang="en-US" sz="2000" dirty="0">
                <a:hlinkClick r:id="rId6"/>
              </a:rPr>
              <a:t>Marriage and Family Therapist</a:t>
            </a:r>
            <a:endParaRPr lang="en-US" sz="2000" dirty="0"/>
          </a:p>
          <a:p>
            <a:pPr lvl="2"/>
            <a:r>
              <a:rPr lang="en-US" sz="2000" dirty="0">
                <a:hlinkClick r:id="rId7"/>
              </a:rPr>
              <a:t>Sales Representative Housing</a:t>
            </a:r>
            <a:endParaRPr lang="en-US" sz="2000" dirty="0"/>
          </a:p>
          <a:p>
            <a:pPr lvl="2"/>
            <a:r>
              <a:rPr lang="en-US" sz="2000" dirty="0">
                <a:hlinkClick r:id="rId8"/>
              </a:rPr>
              <a:t>Social and Community Services Manager</a:t>
            </a:r>
            <a:endParaRPr lang="en-US" sz="2000" dirty="0"/>
          </a:p>
          <a:p>
            <a:pPr lvl="1"/>
            <a:r>
              <a:rPr lang="en-US" sz="2200" dirty="0"/>
              <a:t>Description: </a:t>
            </a:r>
          </a:p>
          <a:p>
            <a:pPr lvl="2"/>
            <a:r>
              <a:rPr lang="en-US" sz="2000" dirty="0"/>
              <a:t>Dollars and Sense focuses on consumer practices and responsibilities, money-management processes, decision-making skills, impact of technology, and preparation for human services careers.</a:t>
            </a:r>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377</TotalTime>
  <Words>840</Words>
  <Application>Microsoft Office PowerPoint</Application>
  <PresentationFormat>Widescreen</PresentationFormat>
  <Paragraphs>75</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Dollars and Sense</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31</cp:revision>
  <cp:lastPrinted>2017-07-07T16:17:37Z</cp:lastPrinted>
  <dcterms:created xsi:type="dcterms:W3CDTF">2017-07-11T23:58:30Z</dcterms:created>
  <dcterms:modified xsi:type="dcterms:W3CDTF">2018-01-23T21:20:47Z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