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1"/>
  </p:notesMasterIdLst>
  <p:handoutMasterIdLst>
    <p:handoutMasterId r:id="rId22"/>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80851" autoAdjust="0"/>
  </p:normalViewPr>
  <p:slideViewPr>
    <p:cSldViewPr snapToGrid="0">
      <p:cViewPr varScale="1">
        <p:scale>
          <a:sx n="69" d="100"/>
          <a:sy n="69" d="100"/>
        </p:scale>
        <p:origin x="1253" y="77"/>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A1F903-C921-4E08-8597-F696065D968F}"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en-US"/>
        </a:p>
      </dgm:t>
    </dgm:pt>
    <dgm:pt modelId="{90C27F8E-D086-4695-A0E4-51F2CA000984}">
      <dgm:prSet phldrT="[Text]"/>
      <dgm:spPr/>
      <dgm:t>
        <a:bodyPr/>
        <a:lstStyle/>
        <a:p>
          <a:r>
            <a:rPr lang="en-US" dirty="0"/>
            <a:t>Principles of Human Services</a:t>
          </a:r>
        </a:p>
      </dgm:t>
    </dgm:pt>
    <dgm:pt modelId="{A57C2BEB-EBFB-4399-A4B0-5F585B7E2B4D}" type="parTrans" cxnId="{20929B00-0396-4724-A941-BA54C2D8DB9F}">
      <dgm:prSet/>
      <dgm:spPr/>
      <dgm:t>
        <a:bodyPr/>
        <a:lstStyle/>
        <a:p>
          <a:endParaRPr lang="en-US"/>
        </a:p>
      </dgm:t>
    </dgm:pt>
    <dgm:pt modelId="{318BD2D8-FD5C-4E5D-BDCF-F1FBBA0D092E}" type="sibTrans" cxnId="{20929B00-0396-4724-A941-BA54C2D8DB9F}">
      <dgm:prSet/>
      <dgm:spPr/>
      <dgm:t>
        <a:bodyPr/>
        <a:lstStyle/>
        <a:p>
          <a:endParaRPr lang="en-US"/>
        </a:p>
      </dgm:t>
    </dgm:pt>
    <dgm:pt modelId="{CE0F37C2-7984-4C5B-B339-6347AD07F73C}">
      <dgm:prSet phldrT="[Text]"/>
      <dgm:spPr/>
      <dgm:t>
        <a:bodyPr/>
        <a:lstStyle/>
        <a:p>
          <a:r>
            <a:rPr lang="en-US" dirty="0"/>
            <a:t>Lifetime Nutrition and Wellness</a:t>
          </a:r>
        </a:p>
        <a:p>
          <a:r>
            <a:rPr lang="en-US" dirty="0"/>
            <a:t>(may be added to any sequence)</a:t>
          </a:r>
        </a:p>
      </dgm:t>
    </dgm:pt>
    <dgm:pt modelId="{F1E7CA9E-432C-40C4-80B1-31AAF215A5A6}" type="parTrans" cxnId="{6ED14F30-3538-4A7D-B9F3-37C47B111DCB}">
      <dgm:prSet/>
      <dgm:spPr/>
      <dgm:t>
        <a:bodyPr/>
        <a:lstStyle/>
        <a:p>
          <a:endParaRPr lang="en-US"/>
        </a:p>
      </dgm:t>
    </dgm:pt>
    <dgm:pt modelId="{9BB21131-F8F4-4AE3-8174-4B75E83AACFA}" type="sibTrans" cxnId="{6ED14F30-3538-4A7D-B9F3-37C47B111DCB}">
      <dgm:prSet/>
      <dgm:spPr/>
      <dgm:t>
        <a:bodyPr/>
        <a:lstStyle/>
        <a:p>
          <a:endParaRPr lang="en-US"/>
        </a:p>
      </dgm:t>
    </dgm:pt>
    <dgm:pt modelId="{35523F53-BC16-4813-8903-186934BE35EA}">
      <dgm:prSet phldrT="[Text]"/>
      <dgm:spPr/>
      <dgm:t>
        <a:bodyPr/>
        <a:lstStyle/>
        <a:p>
          <a:r>
            <a:rPr lang="en-US" dirty="0"/>
            <a:t>Dollars and Sense</a:t>
          </a:r>
        </a:p>
      </dgm:t>
    </dgm:pt>
    <dgm:pt modelId="{9476E581-B896-474E-BD36-06DF2C83D235}" type="parTrans" cxnId="{CFDE6AF6-4052-49F6-9230-8CABC97E57DF}">
      <dgm:prSet/>
      <dgm:spPr/>
      <dgm:t>
        <a:bodyPr/>
        <a:lstStyle/>
        <a:p>
          <a:endParaRPr lang="en-US"/>
        </a:p>
      </dgm:t>
    </dgm:pt>
    <dgm:pt modelId="{A6E8DEF1-00B0-4F9D-8227-31812B4A8D2A}" type="sibTrans" cxnId="{CFDE6AF6-4052-49F6-9230-8CABC97E57DF}">
      <dgm:prSet/>
      <dgm:spPr/>
      <dgm:t>
        <a:bodyPr/>
        <a:lstStyle/>
        <a:p>
          <a:endParaRPr lang="en-US"/>
        </a:p>
      </dgm:t>
    </dgm:pt>
    <dgm:pt modelId="{56A01730-7814-4968-918E-6B5E5C635DBE}">
      <dgm:prSet phldrT="[Text]"/>
      <dgm:spPr/>
      <dgm:t>
        <a:bodyPr/>
        <a:lstStyle/>
        <a:p>
          <a:r>
            <a:rPr lang="en-US" dirty="0"/>
            <a:t>Interpersonal Studies</a:t>
          </a:r>
        </a:p>
      </dgm:t>
    </dgm:pt>
    <dgm:pt modelId="{5E3E89AB-3454-46FB-AA3E-A4FB2DD487E6}" type="parTrans" cxnId="{0616B4E5-1EA3-41C3-95A6-CDAE876D4386}">
      <dgm:prSet/>
      <dgm:spPr/>
      <dgm:t>
        <a:bodyPr/>
        <a:lstStyle/>
        <a:p>
          <a:endParaRPr lang="en-US"/>
        </a:p>
      </dgm:t>
    </dgm:pt>
    <dgm:pt modelId="{453D71DF-B01B-49F2-BA5E-C4CF29D18E63}" type="sibTrans" cxnId="{0616B4E5-1EA3-41C3-95A6-CDAE876D4386}">
      <dgm:prSet/>
      <dgm:spPr/>
      <dgm:t>
        <a:bodyPr/>
        <a:lstStyle/>
        <a:p>
          <a:endParaRPr lang="en-US"/>
        </a:p>
      </dgm:t>
    </dgm:pt>
    <dgm:pt modelId="{4AC1CAC7-BBB5-4D06-997E-CCC6EDFF566F}">
      <dgm:prSet phldrT="[Text]"/>
      <dgm:spPr/>
      <dgm:t>
        <a:bodyPr/>
        <a:lstStyle/>
        <a:p>
          <a:r>
            <a:rPr lang="en-US" dirty="0"/>
            <a:t>Child Development</a:t>
          </a:r>
        </a:p>
      </dgm:t>
    </dgm:pt>
    <dgm:pt modelId="{D7212354-F493-49A6-863D-CD1BD6B401E9}" type="parTrans" cxnId="{E306A8AD-433D-469D-B1D8-587BAFFDCC27}">
      <dgm:prSet/>
      <dgm:spPr/>
      <dgm:t>
        <a:bodyPr/>
        <a:lstStyle/>
        <a:p>
          <a:endParaRPr lang="en-US"/>
        </a:p>
      </dgm:t>
    </dgm:pt>
    <dgm:pt modelId="{BA08E517-3094-402A-8083-75FEC789F138}" type="sibTrans" cxnId="{E306A8AD-433D-469D-B1D8-587BAFFDCC27}">
      <dgm:prSet/>
      <dgm:spPr/>
      <dgm:t>
        <a:bodyPr/>
        <a:lstStyle/>
        <a:p>
          <a:endParaRPr lang="en-US"/>
        </a:p>
      </dgm:t>
    </dgm:pt>
    <dgm:pt modelId="{E565B7A3-5DC5-46B2-87C3-3B313E08EFA6}">
      <dgm:prSet phldrT="[Text]"/>
      <dgm:spPr/>
      <dgm:t>
        <a:bodyPr/>
        <a:lstStyle/>
        <a:p>
          <a:r>
            <a:rPr lang="en-US" dirty="0"/>
            <a:t>Family and Community Services</a:t>
          </a:r>
        </a:p>
      </dgm:t>
    </dgm:pt>
    <dgm:pt modelId="{7DAA5E9F-A4AD-49B1-B036-A025F9DBBF8F}" type="parTrans" cxnId="{361FE98A-63AD-42F2-8770-D8E81C90E293}">
      <dgm:prSet/>
      <dgm:spPr/>
      <dgm:t>
        <a:bodyPr/>
        <a:lstStyle/>
        <a:p>
          <a:endParaRPr lang="en-US"/>
        </a:p>
      </dgm:t>
    </dgm:pt>
    <dgm:pt modelId="{6FB1E7D0-942C-41E0-A47E-519D8BC4E590}" type="sibTrans" cxnId="{361FE98A-63AD-42F2-8770-D8E81C90E293}">
      <dgm:prSet/>
      <dgm:spPr/>
      <dgm:t>
        <a:bodyPr/>
        <a:lstStyle/>
        <a:p>
          <a:endParaRPr lang="en-US"/>
        </a:p>
      </dgm:t>
    </dgm:pt>
    <dgm:pt modelId="{69F3181B-5B89-4E0B-93CA-DD6173D66F97}">
      <dgm:prSet phldrT="[Text]"/>
      <dgm:spPr/>
      <dgm:t>
        <a:bodyPr/>
        <a:lstStyle/>
        <a:p>
          <a:r>
            <a:rPr lang="en-US" dirty="0"/>
            <a:t>Introduction to Cosmetology</a:t>
          </a:r>
        </a:p>
      </dgm:t>
    </dgm:pt>
    <dgm:pt modelId="{9BC44E0C-9A08-47BA-BAA6-AF589D42473A}" type="parTrans" cxnId="{D9660633-75C9-48A1-83DA-52B8B1B10A13}">
      <dgm:prSet/>
      <dgm:spPr/>
      <dgm:t>
        <a:bodyPr/>
        <a:lstStyle/>
        <a:p>
          <a:endParaRPr lang="en-US"/>
        </a:p>
      </dgm:t>
    </dgm:pt>
    <dgm:pt modelId="{1D0E63DA-EAE4-4D1B-8740-48FC9532283A}" type="sibTrans" cxnId="{D9660633-75C9-48A1-83DA-52B8B1B10A13}">
      <dgm:prSet/>
      <dgm:spPr/>
      <dgm:t>
        <a:bodyPr/>
        <a:lstStyle/>
        <a:p>
          <a:endParaRPr lang="en-US"/>
        </a:p>
      </dgm:t>
    </dgm:pt>
    <dgm:pt modelId="{84840BC9-5FEB-4FA5-92F4-78A88FC45B2D}">
      <dgm:prSet phldrT="[Text]"/>
      <dgm:spPr/>
      <dgm:t>
        <a:bodyPr/>
        <a:lstStyle/>
        <a:p>
          <a:r>
            <a:rPr lang="en-US" dirty="0"/>
            <a:t>Counseling and Mental Health</a:t>
          </a:r>
        </a:p>
      </dgm:t>
    </dgm:pt>
    <dgm:pt modelId="{03F755F8-2A4D-41DC-8930-69FCA0661146}" type="parTrans" cxnId="{AE2CB4D5-22FB-4D34-BE17-E55F076BC925}">
      <dgm:prSet/>
      <dgm:spPr/>
      <dgm:t>
        <a:bodyPr/>
        <a:lstStyle/>
        <a:p>
          <a:endParaRPr lang="en-US"/>
        </a:p>
      </dgm:t>
    </dgm:pt>
    <dgm:pt modelId="{C785C155-341A-4A90-B153-42536948A4C0}" type="sibTrans" cxnId="{AE2CB4D5-22FB-4D34-BE17-E55F076BC925}">
      <dgm:prSet/>
      <dgm:spPr/>
      <dgm:t>
        <a:bodyPr/>
        <a:lstStyle/>
        <a:p>
          <a:endParaRPr lang="en-US"/>
        </a:p>
      </dgm:t>
    </dgm:pt>
    <dgm:pt modelId="{9E390C66-4AFC-4B37-8E3A-D2016E665CA8}">
      <dgm:prSet phldrT="[Text]"/>
      <dgm:spPr/>
      <dgm:t>
        <a:bodyPr/>
        <a:lstStyle/>
        <a:p>
          <a:r>
            <a:rPr lang="en-US" dirty="0"/>
            <a:t>Child Guidance</a:t>
          </a:r>
        </a:p>
      </dgm:t>
    </dgm:pt>
    <dgm:pt modelId="{52AA5E34-E96B-4787-B1F6-647DE6CF18A1}" type="parTrans" cxnId="{6C8E9825-B032-4C0E-91F2-9823DC423B45}">
      <dgm:prSet/>
      <dgm:spPr/>
      <dgm:t>
        <a:bodyPr/>
        <a:lstStyle/>
        <a:p>
          <a:endParaRPr lang="en-US"/>
        </a:p>
      </dgm:t>
    </dgm:pt>
    <dgm:pt modelId="{D4EB7DF5-3417-4D6C-A777-2945EFB1481F}" type="sibTrans" cxnId="{6C8E9825-B032-4C0E-91F2-9823DC423B45}">
      <dgm:prSet/>
      <dgm:spPr/>
      <dgm:t>
        <a:bodyPr/>
        <a:lstStyle/>
        <a:p>
          <a:endParaRPr lang="en-US"/>
        </a:p>
      </dgm:t>
    </dgm:pt>
    <dgm:pt modelId="{E24B22E7-9990-4859-ADBD-94090A8B5AA3}">
      <dgm:prSet phldrT="[Text]"/>
      <dgm:spPr/>
      <dgm:t>
        <a:bodyPr/>
        <a:lstStyle/>
        <a:p>
          <a:r>
            <a:rPr lang="en-US" dirty="0"/>
            <a:t>Cosmetology I</a:t>
          </a:r>
        </a:p>
      </dgm:t>
    </dgm:pt>
    <dgm:pt modelId="{D75202E0-E4D8-45B0-951E-53F8D343154D}" type="parTrans" cxnId="{E3171DB8-AFE5-4856-8B6E-B494856B4BD8}">
      <dgm:prSet/>
      <dgm:spPr/>
      <dgm:t>
        <a:bodyPr/>
        <a:lstStyle/>
        <a:p>
          <a:endParaRPr lang="en-US"/>
        </a:p>
      </dgm:t>
    </dgm:pt>
    <dgm:pt modelId="{6948A5AE-1936-408E-8413-BFC96C39CE0C}" type="sibTrans" cxnId="{E3171DB8-AFE5-4856-8B6E-B494856B4BD8}">
      <dgm:prSet/>
      <dgm:spPr/>
      <dgm:t>
        <a:bodyPr/>
        <a:lstStyle/>
        <a:p>
          <a:endParaRPr lang="en-US"/>
        </a:p>
      </dgm:t>
    </dgm:pt>
    <dgm:pt modelId="{2193A7CC-EC99-4230-86A0-DE750B86A822}">
      <dgm:prSet phldrT="[Text]"/>
      <dgm:spPr/>
      <dgm:t>
        <a:bodyPr/>
        <a:lstStyle/>
        <a:p>
          <a:r>
            <a:rPr lang="en-US" dirty="0"/>
            <a:t>Cosmetology II</a:t>
          </a:r>
        </a:p>
      </dgm:t>
    </dgm:pt>
    <dgm:pt modelId="{8CEE0279-A4F6-49C5-9E71-B7934A666995}" type="parTrans" cxnId="{69982022-1335-4630-94A7-ED44130EB29C}">
      <dgm:prSet/>
      <dgm:spPr/>
      <dgm:t>
        <a:bodyPr/>
        <a:lstStyle/>
        <a:p>
          <a:endParaRPr lang="en-US"/>
        </a:p>
      </dgm:t>
    </dgm:pt>
    <dgm:pt modelId="{D089E348-F5DA-421B-AF18-DA2F4ECEA359}" type="sibTrans" cxnId="{69982022-1335-4630-94A7-ED44130EB29C}">
      <dgm:prSet/>
      <dgm:spPr/>
      <dgm:t>
        <a:bodyPr/>
        <a:lstStyle/>
        <a:p>
          <a:endParaRPr lang="en-US"/>
        </a:p>
      </dgm:t>
    </dgm:pt>
    <dgm:pt modelId="{73B3B88F-2276-4234-8EA6-71970A958D48}">
      <dgm:prSet phldrT="[Text]"/>
      <dgm:spPr>
        <a:solidFill>
          <a:schemeClr val="accent2"/>
        </a:solidFill>
      </dgm:spPr>
      <dgm:t>
        <a:bodyPr/>
        <a:lstStyle/>
        <a:p>
          <a:r>
            <a:rPr lang="en-US" dirty="0"/>
            <a:t>Practicum in Human Services</a:t>
          </a:r>
        </a:p>
      </dgm:t>
    </dgm:pt>
    <dgm:pt modelId="{69B7D01D-4FB7-44B0-A8E9-E8BF0C557B2B}" type="parTrans" cxnId="{D40B37BA-26D7-49D8-98CA-ACF1257D0017}">
      <dgm:prSet/>
      <dgm:spPr/>
      <dgm:t>
        <a:bodyPr/>
        <a:lstStyle/>
        <a:p>
          <a:endParaRPr lang="en-US"/>
        </a:p>
      </dgm:t>
    </dgm:pt>
    <dgm:pt modelId="{1EEB08CD-8483-4572-8EFE-25954C5976A4}" type="sibTrans" cxnId="{D40B37BA-26D7-49D8-98CA-ACF1257D0017}">
      <dgm:prSet/>
      <dgm:spPr/>
      <dgm:t>
        <a:bodyPr/>
        <a:lstStyle/>
        <a:p>
          <a:endParaRPr lang="en-US"/>
        </a:p>
      </dgm:t>
    </dgm:pt>
    <dgm:pt modelId="{A8924446-7E6F-431E-8E13-84FF0D95DCDE}" type="pres">
      <dgm:prSet presAssocID="{B4A1F903-C921-4E08-8597-F696065D968F}" presName="hierChild1" presStyleCnt="0">
        <dgm:presLayoutVars>
          <dgm:orgChart val="1"/>
          <dgm:chPref val="1"/>
          <dgm:dir/>
          <dgm:animOne val="branch"/>
          <dgm:animLvl val="lvl"/>
          <dgm:resizeHandles/>
        </dgm:presLayoutVars>
      </dgm:prSet>
      <dgm:spPr/>
    </dgm:pt>
    <dgm:pt modelId="{D755A961-8E65-4407-8AA4-1C8FD1C6B7E7}" type="pres">
      <dgm:prSet presAssocID="{90C27F8E-D086-4695-A0E4-51F2CA000984}" presName="hierRoot1" presStyleCnt="0">
        <dgm:presLayoutVars>
          <dgm:hierBranch val="init"/>
        </dgm:presLayoutVars>
      </dgm:prSet>
      <dgm:spPr/>
    </dgm:pt>
    <dgm:pt modelId="{AA5C101C-35FD-422E-9BD3-E88B1ADD249B}" type="pres">
      <dgm:prSet presAssocID="{90C27F8E-D086-4695-A0E4-51F2CA000984}" presName="rootComposite1" presStyleCnt="0"/>
      <dgm:spPr/>
    </dgm:pt>
    <dgm:pt modelId="{293CAA3E-EAA5-4E99-AC35-FC46925B403D}" type="pres">
      <dgm:prSet presAssocID="{90C27F8E-D086-4695-A0E4-51F2CA000984}" presName="rootText1" presStyleLbl="node0" presStyleIdx="0" presStyleCnt="2">
        <dgm:presLayoutVars>
          <dgm:chPref val="3"/>
        </dgm:presLayoutVars>
      </dgm:prSet>
      <dgm:spPr/>
    </dgm:pt>
    <dgm:pt modelId="{330B48B2-35BB-4477-836A-7278DFDAE7B1}" type="pres">
      <dgm:prSet presAssocID="{90C27F8E-D086-4695-A0E4-51F2CA000984}" presName="rootConnector1" presStyleLbl="node1" presStyleIdx="0" presStyleCnt="0"/>
      <dgm:spPr/>
    </dgm:pt>
    <dgm:pt modelId="{CBF43225-EC95-4ED9-ACF3-9BE2946D3EA4}" type="pres">
      <dgm:prSet presAssocID="{90C27F8E-D086-4695-A0E4-51F2CA000984}" presName="hierChild2" presStyleCnt="0"/>
      <dgm:spPr/>
    </dgm:pt>
    <dgm:pt modelId="{EA9E6952-017C-4F0D-B663-B32C5B3B4832}" type="pres">
      <dgm:prSet presAssocID="{F1E7CA9E-432C-40C4-80B1-31AAF215A5A6}" presName="Name37" presStyleLbl="parChTrans1D2" presStyleIdx="0" presStyleCnt="6"/>
      <dgm:spPr/>
    </dgm:pt>
    <dgm:pt modelId="{AF18981B-BFFF-4278-8651-C449A6428D6C}" type="pres">
      <dgm:prSet presAssocID="{CE0F37C2-7984-4C5B-B339-6347AD07F73C}" presName="hierRoot2" presStyleCnt="0">
        <dgm:presLayoutVars>
          <dgm:hierBranch val="init"/>
        </dgm:presLayoutVars>
      </dgm:prSet>
      <dgm:spPr/>
    </dgm:pt>
    <dgm:pt modelId="{3C59F4F1-F744-452E-BED3-2CEA943F3FE8}" type="pres">
      <dgm:prSet presAssocID="{CE0F37C2-7984-4C5B-B339-6347AD07F73C}" presName="rootComposite" presStyleCnt="0"/>
      <dgm:spPr/>
    </dgm:pt>
    <dgm:pt modelId="{83FAAC81-5AB3-49E4-92F3-094414965449}" type="pres">
      <dgm:prSet presAssocID="{CE0F37C2-7984-4C5B-B339-6347AD07F73C}" presName="rootText" presStyleLbl="node2" presStyleIdx="0" presStyleCnt="6">
        <dgm:presLayoutVars>
          <dgm:chPref val="3"/>
        </dgm:presLayoutVars>
      </dgm:prSet>
      <dgm:spPr/>
    </dgm:pt>
    <dgm:pt modelId="{C859DCF8-0AC7-4B2B-B3B1-7829EBCF1FC0}" type="pres">
      <dgm:prSet presAssocID="{CE0F37C2-7984-4C5B-B339-6347AD07F73C}" presName="rootConnector" presStyleLbl="node2" presStyleIdx="0" presStyleCnt="6"/>
      <dgm:spPr/>
    </dgm:pt>
    <dgm:pt modelId="{44052EF5-EF8D-4F19-A837-7A077C0658F8}" type="pres">
      <dgm:prSet presAssocID="{CE0F37C2-7984-4C5B-B339-6347AD07F73C}" presName="hierChild4" presStyleCnt="0"/>
      <dgm:spPr/>
    </dgm:pt>
    <dgm:pt modelId="{7CF6E8AC-5814-4FE2-8E47-97891A9CBFDD}" type="pres">
      <dgm:prSet presAssocID="{CE0F37C2-7984-4C5B-B339-6347AD07F73C}" presName="hierChild5" presStyleCnt="0"/>
      <dgm:spPr/>
    </dgm:pt>
    <dgm:pt modelId="{099317AB-E805-437B-BD61-53F63FF8BD0D}" type="pres">
      <dgm:prSet presAssocID="{9476E581-B896-474E-BD36-06DF2C83D235}" presName="Name37" presStyleLbl="parChTrans1D2" presStyleIdx="1" presStyleCnt="6"/>
      <dgm:spPr/>
    </dgm:pt>
    <dgm:pt modelId="{C41D6E8B-A92B-4305-B2A9-632F6D3D3665}" type="pres">
      <dgm:prSet presAssocID="{35523F53-BC16-4813-8903-186934BE35EA}" presName="hierRoot2" presStyleCnt="0">
        <dgm:presLayoutVars>
          <dgm:hierBranch val="init"/>
        </dgm:presLayoutVars>
      </dgm:prSet>
      <dgm:spPr/>
    </dgm:pt>
    <dgm:pt modelId="{C19328EF-EC97-4A83-92E4-50B84D33177E}" type="pres">
      <dgm:prSet presAssocID="{35523F53-BC16-4813-8903-186934BE35EA}" presName="rootComposite" presStyleCnt="0"/>
      <dgm:spPr/>
    </dgm:pt>
    <dgm:pt modelId="{D438A534-023D-415B-A8E4-D06D792A7BD5}" type="pres">
      <dgm:prSet presAssocID="{35523F53-BC16-4813-8903-186934BE35EA}" presName="rootText" presStyleLbl="node2" presStyleIdx="1" presStyleCnt="6">
        <dgm:presLayoutVars>
          <dgm:chPref val="3"/>
        </dgm:presLayoutVars>
      </dgm:prSet>
      <dgm:spPr/>
    </dgm:pt>
    <dgm:pt modelId="{22B906AA-EC54-4772-9160-D7A9414C1A89}" type="pres">
      <dgm:prSet presAssocID="{35523F53-BC16-4813-8903-186934BE35EA}" presName="rootConnector" presStyleLbl="node2" presStyleIdx="1" presStyleCnt="6"/>
      <dgm:spPr/>
    </dgm:pt>
    <dgm:pt modelId="{27AF04CB-BA47-43B0-966B-AD2AD4C4868C}" type="pres">
      <dgm:prSet presAssocID="{35523F53-BC16-4813-8903-186934BE35EA}" presName="hierChild4" presStyleCnt="0"/>
      <dgm:spPr/>
    </dgm:pt>
    <dgm:pt modelId="{9D7947C6-5978-447F-81EA-41B015641BC9}" type="pres">
      <dgm:prSet presAssocID="{35523F53-BC16-4813-8903-186934BE35EA}" presName="hierChild5" presStyleCnt="0"/>
      <dgm:spPr/>
    </dgm:pt>
    <dgm:pt modelId="{E2F04612-FD71-42B5-BF17-386335234FE2}" type="pres">
      <dgm:prSet presAssocID="{5E3E89AB-3454-46FB-AA3E-A4FB2DD487E6}" presName="Name37" presStyleLbl="parChTrans1D2" presStyleIdx="2" presStyleCnt="6"/>
      <dgm:spPr/>
    </dgm:pt>
    <dgm:pt modelId="{1F7B3EB9-8FEE-4307-844A-5778D29BE387}" type="pres">
      <dgm:prSet presAssocID="{56A01730-7814-4968-918E-6B5E5C635DBE}" presName="hierRoot2" presStyleCnt="0">
        <dgm:presLayoutVars>
          <dgm:hierBranch val="init"/>
        </dgm:presLayoutVars>
      </dgm:prSet>
      <dgm:spPr/>
    </dgm:pt>
    <dgm:pt modelId="{042C7FFD-A5A8-4E64-92BE-4EF9A4D77963}" type="pres">
      <dgm:prSet presAssocID="{56A01730-7814-4968-918E-6B5E5C635DBE}" presName="rootComposite" presStyleCnt="0"/>
      <dgm:spPr/>
    </dgm:pt>
    <dgm:pt modelId="{65F3F51E-5F99-4FC6-9784-892D260C866B}" type="pres">
      <dgm:prSet presAssocID="{56A01730-7814-4968-918E-6B5E5C635DBE}" presName="rootText" presStyleLbl="node2" presStyleIdx="2" presStyleCnt="6">
        <dgm:presLayoutVars>
          <dgm:chPref val="3"/>
        </dgm:presLayoutVars>
      </dgm:prSet>
      <dgm:spPr/>
    </dgm:pt>
    <dgm:pt modelId="{5DA52B82-478C-4893-821E-77B18AA6F43C}" type="pres">
      <dgm:prSet presAssocID="{56A01730-7814-4968-918E-6B5E5C635DBE}" presName="rootConnector" presStyleLbl="node2" presStyleIdx="2" presStyleCnt="6"/>
      <dgm:spPr/>
    </dgm:pt>
    <dgm:pt modelId="{55508E5E-92E6-4FA8-B6E2-C55846F32063}" type="pres">
      <dgm:prSet presAssocID="{56A01730-7814-4968-918E-6B5E5C635DBE}" presName="hierChild4" presStyleCnt="0"/>
      <dgm:spPr/>
    </dgm:pt>
    <dgm:pt modelId="{C28BC258-B1B4-4733-84EB-A21130C03DA3}" type="pres">
      <dgm:prSet presAssocID="{03F755F8-2A4D-41DC-8930-69FCA0661146}" presName="Name37" presStyleLbl="parChTrans1D3" presStyleIdx="0" presStyleCnt="3"/>
      <dgm:spPr/>
    </dgm:pt>
    <dgm:pt modelId="{9EC95862-F043-4943-A618-5960D5964323}" type="pres">
      <dgm:prSet presAssocID="{84840BC9-5FEB-4FA5-92F4-78A88FC45B2D}" presName="hierRoot2" presStyleCnt="0">
        <dgm:presLayoutVars>
          <dgm:hierBranch val="init"/>
        </dgm:presLayoutVars>
      </dgm:prSet>
      <dgm:spPr/>
    </dgm:pt>
    <dgm:pt modelId="{176BA19A-E7EE-4F83-A861-C43C23D518EC}" type="pres">
      <dgm:prSet presAssocID="{84840BC9-5FEB-4FA5-92F4-78A88FC45B2D}" presName="rootComposite" presStyleCnt="0"/>
      <dgm:spPr/>
    </dgm:pt>
    <dgm:pt modelId="{3F7FB015-BD92-4948-AC20-DE0605F77A0D}" type="pres">
      <dgm:prSet presAssocID="{84840BC9-5FEB-4FA5-92F4-78A88FC45B2D}" presName="rootText" presStyleLbl="node3" presStyleIdx="0" presStyleCnt="3">
        <dgm:presLayoutVars>
          <dgm:chPref val="3"/>
        </dgm:presLayoutVars>
      </dgm:prSet>
      <dgm:spPr/>
    </dgm:pt>
    <dgm:pt modelId="{02F8BF84-DBB9-4863-B8F8-DA35D0EEAF22}" type="pres">
      <dgm:prSet presAssocID="{84840BC9-5FEB-4FA5-92F4-78A88FC45B2D}" presName="rootConnector" presStyleLbl="node3" presStyleIdx="0" presStyleCnt="3"/>
      <dgm:spPr/>
    </dgm:pt>
    <dgm:pt modelId="{32E7ED67-680C-490F-9F12-E193BA6BD3D4}" type="pres">
      <dgm:prSet presAssocID="{84840BC9-5FEB-4FA5-92F4-78A88FC45B2D}" presName="hierChild4" presStyleCnt="0"/>
      <dgm:spPr/>
    </dgm:pt>
    <dgm:pt modelId="{24AB5BCA-4634-49DF-B1F9-3BDE4DB57A1B}" type="pres">
      <dgm:prSet presAssocID="{84840BC9-5FEB-4FA5-92F4-78A88FC45B2D}" presName="hierChild5" presStyleCnt="0"/>
      <dgm:spPr/>
    </dgm:pt>
    <dgm:pt modelId="{2CC4F2DF-E071-4AA6-86D9-7EE75BA074F0}" type="pres">
      <dgm:prSet presAssocID="{56A01730-7814-4968-918E-6B5E5C635DBE}" presName="hierChild5" presStyleCnt="0"/>
      <dgm:spPr/>
    </dgm:pt>
    <dgm:pt modelId="{4B0979D5-F2DB-4E88-8E94-A0A4F8F7358E}" type="pres">
      <dgm:prSet presAssocID="{D7212354-F493-49A6-863D-CD1BD6B401E9}" presName="Name37" presStyleLbl="parChTrans1D2" presStyleIdx="3" presStyleCnt="6"/>
      <dgm:spPr/>
    </dgm:pt>
    <dgm:pt modelId="{82172E12-368C-4F22-B2FE-2125C3BDC40C}" type="pres">
      <dgm:prSet presAssocID="{4AC1CAC7-BBB5-4D06-997E-CCC6EDFF566F}" presName="hierRoot2" presStyleCnt="0">
        <dgm:presLayoutVars>
          <dgm:hierBranch val="init"/>
        </dgm:presLayoutVars>
      </dgm:prSet>
      <dgm:spPr/>
    </dgm:pt>
    <dgm:pt modelId="{F51A7132-E37D-4916-A6FC-2BE29049A5D7}" type="pres">
      <dgm:prSet presAssocID="{4AC1CAC7-BBB5-4D06-997E-CCC6EDFF566F}" presName="rootComposite" presStyleCnt="0"/>
      <dgm:spPr/>
    </dgm:pt>
    <dgm:pt modelId="{A07AF23E-56AF-4460-8513-C7CA9AC21B82}" type="pres">
      <dgm:prSet presAssocID="{4AC1CAC7-BBB5-4D06-997E-CCC6EDFF566F}" presName="rootText" presStyleLbl="node2" presStyleIdx="3" presStyleCnt="6">
        <dgm:presLayoutVars>
          <dgm:chPref val="3"/>
        </dgm:presLayoutVars>
      </dgm:prSet>
      <dgm:spPr/>
    </dgm:pt>
    <dgm:pt modelId="{37F018B7-1B18-4C33-8E7D-22B1DBE1C5AF}" type="pres">
      <dgm:prSet presAssocID="{4AC1CAC7-BBB5-4D06-997E-CCC6EDFF566F}" presName="rootConnector" presStyleLbl="node2" presStyleIdx="3" presStyleCnt="6"/>
      <dgm:spPr/>
    </dgm:pt>
    <dgm:pt modelId="{440FDD90-8B40-4766-BE6A-9C6336F40410}" type="pres">
      <dgm:prSet presAssocID="{4AC1CAC7-BBB5-4D06-997E-CCC6EDFF566F}" presName="hierChild4" presStyleCnt="0"/>
      <dgm:spPr/>
    </dgm:pt>
    <dgm:pt modelId="{26AA36B7-E332-4522-81B8-C87BF753E2C3}" type="pres">
      <dgm:prSet presAssocID="{52AA5E34-E96B-4787-B1F6-647DE6CF18A1}" presName="Name37" presStyleLbl="parChTrans1D3" presStyleIdx="1" presStyleCnt="3"/>
      <dgm:spPr/>
    </dgm:pt>
    <dgm:pt modelId="{B6E122D6-FF58-4D6E-A55F-07323D3D863B}" type="pres">
      <dgm:prSet presAssocID="{9E390C66-4AFC-4B37-8E3A-D2016E665CA8}" presName="hierRoot2" presStyleCnt="0">
        <dgm:presLayoutVars>
          <dgm:hierBranch val="init"/>
        </dgm:presLayoutVars>
      </dgm:prSet>
      <dgm:spPr/>
    </dgm:pt>
    <dgm:pt modelId="{87CB93DC-ED87-47E0-9D0E-7B0A589F98C6}" type="pres">
      <dgm:prSet presAssocID="{9E390C66-4AFC-4B37-8E3A-D2016E665CA8}" presName="rootComposite" presStyleCnt="0"/>
      <dgm:spPr/>
    </dgm:pt>
    <dgm:pt modelId="{62FB0566-466E-4342-BC57-8C5AB2B7CCBA}" type="pres">
      <dgm:prSet presAssocID="{9E390C66-4AFC-4B37-8E3A-D2016E665CA8}" presName="rootText" presStyleLbl="node3" presStyleIdx="1" presStyleCnt="3">
        <dgm:presLayoutVars>
          <dgm:chPref val="3"/>
        </dgm:presLayoutVars>
      </dgm:prSet>
      <dgm:spPr/>
    </dgm:pt>
    <dgm:pt modelId="{CBEE3D1B-1054-426F-862E-272FF3A6686A}" type="pres">
      <dgm:prSet presAssocID="{9E390C66-4AFC-4B37-8E3A-D2016E665CA8}" presName="rootConnector" presStyleLbl="node3" presStyleIdx="1" presStyleCnt="3"/>
      <dgm:spPr/>
    </dgm:pt>
    <dgm:pt modelId="{302CEBC5-2487-4A67-A221-DA09E146A4B7}" type="pres">
      <dgm:prSet presAssocID="{9E390C66-4AFC-4B37-8E3A-D2016E665CA8}" presName="hierChild4" presStyleCnt="0"/>
      <dgm:spPr/>
    </dgm:pt>
    <dgm:pt modelId="{BB05B42D-4756-4F97-84F6-FB04763C9F1C}" type="pres">
      <dgm:prSet presAssocID="{9E390C66-4AFC-4B37-8E3A-D2016E665CA8}" presName="hierChild5" presStyleCnt="0"/>
      <dgm:spPr/>
    </dgm:pt>
    <dgm:pt modelId="{F825D56E-B1C7-4F05-A944-0FB3DEA163AD}" type="pres">
      <dgm:prSet presAssocID="{4AC1CAC7-BBB5-4D06-997E-CCC6EDFF566F}" presName="hierChild5" presStyleCnt="0"/>
      <dgm:spPr/>
    </dgm:pt>
    <dgm:pt modelId="{40CBDF4A-83C3-471F-898A-0D09B3322B7E}" type="pres">
      <dgm:prSet presAssocID="{7DAA5E9F-A4AD-49B1-B036-A025F9DBBF8F}" presName="Name37" presStyleLbl="parChTrans1D2" presStyleIdx="4" presStyleCnt="6"/>
      <dgm:spPr/>
    </dgm:pt>
    <dgm:pt modelId="{EDF5EE1D-6237-43DA-8394-D993592B5740}" type="pres">
      <dgm:prSet presAssocID="{E565B7A3-5DC5-46B2-87C3-3B313E08EFA6}" presName="hierRoot2" presStyleCnt="0">
        <dgm:presLayoutVars>
          <dgm:hierBranch val="init"/>
        </dgm:presLayoutVars>
      </dgm:prSet>
      <dgm:spPr/>
    </dgm:pt>
    <dgm:pt modelId="{951187B7-E6C6-4C94-921D-E089856B2784}" type="pres">
      <dgm:prSet presAssocID="{E565B7A3-5DC5-46B2-87C3-3B313E08EFA6}" presName="rootComposite" presStyleCnt="0"/>
      <dgm:spPr/>
    </dgm:pt>
    <dgm:pt modelId="{44734378-1064-4EC3-89AA-4C3596600A03}" type="pres">
      <dgm:prSet presAssocID="{E565B7A3-5DC5-46B2-87C3-3B313E08EFA6}" presName="rootText" presStyleLbl="node2" presStyleIdx="4" presStyleCnt="6">
        <dgm:presLayoutVars>
          <dgm:chPref val="3"/>
        </dgm:presLayoutVars>
      </dgm:prSet>
      <dgm:spPr/>
    </dgm:pt>
    <dgm:pt modelId="{7D23E741-3CC2-4A72-832B-E57AC8FCA310}" type="pres">
      <dgm:prSet presAssocID="{E565B7A3-5DC5-46B2-87C3-3B313E08EFA6}" presName="rootConnector" presStyleLbl="node2" presStyleIdx="4" presStyleCnt="6"/>
      <dgm:spPr/>
    </dgm:pt>
    <dgm:pt modelId="{42E52C4C-78AF-4A2A-A933-449AFDC6E7A2}" type="pres">
      <dgm:prSet presAssocID="{E565B7A3-5DC5-46B2-87C3-3B313E08EFA6}" presName="hierChild4" presStyleCnt="0"/>
      <dgm:spPr/>
    </dgm:pt>
    <dgm:pt modelId="{D4B73DF9-319F-4BDA-A3C6-7260EEF9B094}" type="pres">
      <dgm:prSet presAssocID="{E565B7A3-5DC5-46B2-87C3-3B313E08EFA6}" presName="hierChild5" presStyleCnt="0"/>
      <dgm:spPr/>
    </dgm:pt>
    <dgm:pt modelId="{EDB5E075-6A5D-4190-BE4D-E476BA1B7F65}" type="pres">
      <dgm:prSet presAssocID="{9BC44E0C-9A08-47BA-BAA6-AF589D42473A}" presName="Name37" presStyleLbl="parChTrans1D2" presStyleIdx="5" presStyleCnt="6"/>
      <dgm:spPr/>
    </dgm:pt>
    <dgm:pt modelId="{DB9F15DA-FBDF-444E-8A2F-DD13997FCC47}" type="pres">
      <dgm:prSet presAssocID="{69F3181B-5B89-4E0B-93CA-DD6173D66F97}" presName="hierRoot2" presStyleCnt="0">
        <dgm:presLayoutVars>
          <dgm:hierBranch val="init"/>
        </dgm:presLayoutVars>
      </dgm:prSet>
      <dgm:spPr/>
    </dgm:pt>
    <dgm:pt modelId="{A191F283-3AEE-405D-BD04-23CAB48ADBE8}" type="pres">
      <dgm:prSet presAssocID="{69F3181B-5B89-4E0B-93CA-DD6173D66F97}" presName="rootComposite" presStyleCnt="0"/>
      <dgm:spPr/>
    </dgm:pt>
    <dgm:pt modelId="{2B4968A4-ACA4-44DC-88E4-852D8F9116FB}" type="pres">
      <dgm:prSet presAssocID="{69F3181B-5B89-4E0B-93CA-DD6173D66F97}" presName="rootText" presStyleLbl="node2" presStyleIdx="5" presStyleCnt="6">
        <dgm:presLayoutVars>
          <dgm:chPref val="3"/>
        </dgm:presLayoutVars>
      </dgm:prSet>
      <dgm:spPr/>
    </dgm:pt>
    <dgm:pt modelId="{A79C2D03-404B-431A-A368-2BA0337E9D3F}" type="pres">
      <dgm:prSet presAssocID="{69F3181B-5B89-4E0B-93CA-DD6173D66F97}" presName="rootConnector" presStyleLbl="node2" presStyleIdx="5" presStyleCnt="6"/>
      <dgm:spPr/>
    </dgm:pt>
    <dgm:pt modelId="{4003ABCF-C382-4666-81A2-64793E79F47E}" type="pres">
      <dgm:prSet presAssocID="{69F3181B-5B89-4E0B-93CA-DD6173D66F97}" presName="hierChild4" presStyleCnt="0"/>
      <dgm:spPr/>
    </dgm:pt>
    <dgm:pt modelId="{CF2A35EF-0AA7-42CA-878D-FC3FEDA93424}" type="pres">
      <dgm:prSet presAssocID="{D75202E0-E4D8-45B0-951E-53F8D343154D}" presName="Name37" presStyleLbl="parChTrans1D3" presStyleIdx="2" presStyleCnt="3"/>
      <dgm:spPr/>
    </dgm:pt>
    <dgm:pt modelId="{F6EED880-D86F-44A2-96A7-C2A22D114E71}" type="pres">
      <dgm:prSet presAssocID="{E24B22E7-9990-4859-ADBD-94090A8B5AA3}" presName="hierRoot2" presStyleCnt="0">
        <dgm:presLayoutVars>
          <dgm:hierBranch val="init"/>
        </dgm:presLayoutVars>
      </dgm:prSet>
      <dgm:spPr/>
    </dgm:pt>
    <dgm:pt modelId="{86A3CD10-842E-4CCC-BB32-503D208E5CA8}" type="pres">
      <dgm:prSet presAssocID="{E24B22E7-9990-4859-ADBD-94090A8B5AA3}" presName="rootComposite" presStyleCnt="0"/>
      <dgm:spPr/>
    </dgm:pt>
    <dgm:pt modelId="{23B8D381-D049-4234-8BCF-A069521E9A44}" type="pres">
      <dgm:prSet presAssocID="{E24B22E7-9990-4859-ADBD-94090A8B5AA3}" presName="rootText" presStyleLbl="node3" presStyleIdx="2" presStyleCnt="3">
        <dgm:presLayoutVars>
          <dgm:chPref val="3"/>
        </dgm:presLayoutVars>
      </dgm:prSet>
      <dgm:spPr/>
    </dgm:pt>
    <dgm:pt modelId="{2CC7507A-5A9F-4249-9A02-77578EAF86A1}" type="pres">
      <dgm:prSet presAssocID="{E24B22E7-9990-4859-ADBD-94090A8B5AA3}" presName="rootConnector" presStyleLbl="node3" presStyleIdx="2" presStyleCnt="3"/>
      <dgm:spPr/>
    </dgm:pt>
    <dgm:pt modelId="{66E0FBC2-72EF-4D52-841B-06EEA2052205}" type="pres">
      <dgm:prSet presAssocID="{E24B22E7-9990-4859-ADBD-94090A8B5AA3}" presName="hierChild4" presStyleCnt="0"/>
      <dgm:spPr/>
    </dgm:pt>
    <dgm:pt modelId="{5B000D72-172D-4982-8BB4-6F988915B884}" type="pres">
      <dgm:prSet presAssocID="{8CEE0279-A4F6-49C5-9E71-B7934A666995}" presName="Name37" presStyleLbl="parChTrans1D4" presStyleIdx="0" presStyleCnt="1"/>
      <dgm:spPr/>
    </dgm:pt>
    <dgm:pt modelId="{EC3BF6CB-1655-425B-9617-6F7ED379930D}" type="pres">
      <dgm:prSet presAssocID="{2193A7CC-EC99-4230-86A0-DE750B86A822}" presName="hierRoot2" presStyleCnt="0">
        <dgm:presLayoutVars>
          <dgm:hierBranch val="init"/>
        </dgm:presLayoutVars>
      </dgm:prSet>
      <dgm:spPr/>
    </dgm:pt>
    <dgm:pt modelId="{22FEF33B-11A1-4025-A289-0FF7AE6E1040}" type="pres">
      <dgm:prSet presAssocID="{2193A7CC-EC99-4230-86A0-DE750B86A822}" presName="rootComposite" presStyleCnt="0"/>
      <dgm:spPr/>
    </dgm:pt>
    <dgm:pt modelId="{7E7CC694-AFB0-4641-B5EF-073F11B9B646}" type="pres">
      <dgm:prSet presAssocID="{2193A7CC-EC99-4230-86A0-DE750B86A822}" presName="rootText" presStyleLbl="node4" presStyleIdx="0" presStyleCnt="1">
        <dgm:presLayoutVars>
          <dgm:chPref val="3"/>
        </dgm:presLayoutVars>
      </dgm:prSet>
      <dgm:spPr/>
    </dgm:pt>
    <dgm:pt modelId="{68661E3D-B91C-4BC8-B1A6-142431748277}" type="pres">
      <dgm:prSet presAssocID="{2193A7CC-EC99-4230-86A0-DE750B86A822}" presName="rootConnector" presStyleLbl="node4" presStyleIdx="0" presStyleCnt="1"/>
      <dgm:spPr/>
    </dgm:pt>
    <dgm:pt modelId="{96FFB850-D95A-4C91-A906-34F740722D53}" type="pres">
      <dgm:prSet presAssocID="{2193A7CC-EC99-4230-86A0-DE750B86A822}" presName="hierChild4" presStyleCnt="0"/>
      <dgm:spPr/>
    </dgm:pt>
    <dgm:pt modelId="{DD5EE97C-7798-4E1E-9799-CA5D0D6D3B51}" type="pres">
      <dgm:prSet presAssocID="{2193A7CC-EC99-4230-86A0-DE750B86A822}" presName="hierChild5" presStyleCnt="0"/>
      <dgm:spPr/>
    </dgm:pt>
    <dgm:pt modelId="{6C55A08E-48FF-406C-9A5E-89BC9F09C09C}" type="pres">
      <dgm:prSet presAssocID="{E24B22E7-9990-4859-ADBD-94090A8B5AA3}" presName="hierChild5" presStyleCnt="0"/>
      <dgm:spPr/>
    </dgm:pt>
    <dgm:pt modelId="{8A2E0850-13E3-4290-8742-1CF4580331EF}" type="pres">
      <dgm:prSet presAssocID="{69F3181B-5B89-4E0B-93CA-DD6173D66F97}" presName="hierChild5" presStyleCnt="0"/>
      <dgm:spPr/>
    </dgm:pt>
    <dgm:pt modelId="{F4DCD679-6172-4D66-AAA7-EC8D9F4474CB}" type="pres">
      <dgm:prSet presAssocID="{90C27F8E-D086-4695-A0E4-51F2CA000984}" presName="hierChild3" presStyleCnt="0"/>
      <dgm:spPr/>
    </dgm:pt>
    <dgm:pt modelId="{DFB8C0BB-B077-4850-A3CD-CEBC78372B96}" type="pres">
      <dgm:prSet presAssocID="{73B3B88F-2276-4234-8EA6-71970A958D48}" presName="hierRoot1" presStyleCnt="0">
        <dgm:presLayoutVars>
          <dgm:hierBranch val="init"/>
        </dgm:presLayoutVars>
      </dgm:prSet>
      <dgm:spPr/>
    </dgm:pt>
    <dgm:pt modelId="{99441079-C3AE-4E3A-8B75-BE4DCFDC2CB9}" type="pres">
      <dgm:prSet presAssocID="{73B3B88F-2276-4234-8EA6-71970A958D48}" presName="rootComposite1" presStyleCnt="0"/>
      <dgm:spPr/>
    </dgm:pt>
    <dgm:pt modelId="{4A8B401A-DBA1-43CE-850C-B67598910A1E}" type="pres">
      <dgm:prSet presAssocID="{73B3B88F-2276-4234-8EA6-71970A958D48}" presName="rootText1" presStyleLbl="node0" presStyleIdx="1" presStyleCnt="2" custLinFactY="200000" custLinFactNeighborX="-95096" custLinFactNeighborY="240029">
        <dgm:presLayoutVars>
          <dgm:chPref val="3"/>
        </dgm:presLayoutVars>
      </dgm:prSet>
      <dgm:spPr/>
    </dgm:pt>
    <dgm:pt modelId="{4B565EE7-33CA-4171-BA34-7DF39C554021}" type="pres">
      <dgm:prSet presAssocID="{73B3B88F-2276-4234-8EA6-71970A958D48}" presName="rootConnector1" presStyleLbl="node1" presStyleIdx="0" presStyleCnt="0"/>
      <dgm:spPr/>
    </dgm:pt>
    <dgm:pt modelId="{19C786CE-F7AB-4806-AF66-FFEAA58A0C41}" type="pres">
      <dgm:prSet presAssocID="{73B3B88F-2276-4234-8EA6-71970A958D48}" presName="hierChild2" presStyleCnt="0"/>
      <dgm:spPr/>
    </dgm:pt>
    <dgm:pt modelId="{EDF87A83-82C5-4BC1-8B0E-93BB083CCDCE}" type="pres">
      <dgm:prSet presAssocID="{73B3B88F-2276-4234-8EA6-71970A958D48}" presName="hierChild3" presStyleCnt="0"/>
      <dgm:spPr/>
    </dgm:pt>
  </dgm:ptLst>
  <dgm:cxnLst>
    <dgm:cxn modelId="{20929B00-0396-4724-A941-BA54C2D8DB9F}" srcId="{B4A1F903-C921-4E08-8597-F696065D968F}" destId="{90C27F8E-D086-4695-A0E4-51F2CA000984}" srcOrd="0" destOrd="0" parTransId="{A57C2BEB-EBFB-4399-A4B0-5F585B7E2B4D}" sibTransId="{318BD2D8-FD5C-4E5D-BDCF-F1FBBA0D092E}"/>
    <dgm:cxn modelId="{9795D200-CF74-40A7-AEEE-F1747D9B7E2E}" type="presOf" srcId="{4AC1CAC7-BBB5-4D06-997E-CCC6EDFF566F}" destId="{37F018B7-1B18-4C33-8E7D-22B1DBE1C5AF}" srcOrd="1" destOrd="0" presId="urn:microsoft.com/office/officeart/2005/8/layout/orgChart1"/>
    <dgm:cxn modelId="{A565C20E-A3D4-4095-854D-354DD8D6D04A}" type="presOf" srcId="{69F3181B-5B89-4E0B-93CA-DD6173D66F97}" destId="{A79C2D03-404B-431A-A368-2BA0337E9D3F}" srcOrd="1" destOrd="0" presId="urn:microsoft.com/office/officeart/2005/8/layout/orgChart1"/>
    <dgm:cxn modelId="{7A980910-176C-410D-AC3F-2C667DC1A709}" type="presOf" srcId="{03F755F8-2A4D-41DC-8930-69FCA0661146}" destId="{C28BC258-B1B4-4733-84EB-A21130C03DA3}" srcOrd="0" destOrd="0" presId="urn:microsoft.com/office/officeart/2005/8/layout/orgChart1"/>
    <dgm:cxn modelId="{69982022-1335-4630-94A7-ED44130EB29C}" srcId="{E24B22E7-9990-4859-ADBD-94090A8B5AA3}" destId="{2193A7CC-EC99-4230-86A0-DE750B86A822}" srcOrd="0" destOrd="0" parTransId="{8CEE0279-A4F6-49C5-9E71-B7934A666995}" sibTransId="{D089E348-F5DA-421B-AF18-DA2F4ECEA359}"/>
    <dgm:cxn modelId="{6C8E9825-B032-4C0E-91F2-9823DC423B45}" srcId="{4AC1CAC7-BBB5-4D06-997E-CCC6EDFF566F}" destId="{9E390C66-4AFC-4B37-8E3A-D2016E665CA8}" srcOrd="0" destOrd="0" parTransId="{52AA5E34-E96B-4787-B1F6-647DE6CF18A1}" sibTransId="{D4EB7DF5-3417-4D6C-A777-2945EFB1481F}"/>
    <dgm:cxn modelId="{B727EB28-D7C0-421B-86C2-5370911697B3}" type="presOf" srcId="{84840BC9-5FEB-4FA5-92F4-78A88FC45B2D}" destId="{02F8BF84-DBB9-4863-B8F8-DA35D0EEAF22}" srcOrd="1" destOrd="0" presId="urn:microsoft.com/office/officeart/2005/8/layout/orgChart1"/>
    <dgm:cxn modelId="{13198D2A-3FC7-434B-BEEC-695F86EFCF2B}" type="presOf" srcId="{7DAA5E9F-A4AD-49B1-B036-A025F9DBBF8F}" destId="{40CBDF4A-83C3-471F-898A-0D09B3322B7E}" srcOrd="0" destOrd="0" presId="urn:microsoft.com/office/officeart/2005/8/layout/orgChart1"/>
    <dgm:cxn modelId="{9589BA2F-4212-417D-BD79-D968527E41BA}" type="presOf" srcId="{2193A7CC-EC99-4230-86A0-DE750B86A822}" destId="{7E7CC694-AFB0-4641-B5EF-073F11B9B646}" srcOrd="0" destOrd="0" presId="urn:microsoft.com/office/officeart/2005/8/layout/orgChart1"/>
    <dgm:cxn modelId="{6ED14F30-3538-4A7D-B9F3-37C47B111DCB}" srcId="{90C27F8E-D086-4695-A0E4-51F2CA000984}" destId="{CE0F37C2-7984-4C5B-B339-6347AD07F73C}" srcOrd="0" destOrd="0" parTransId="{F1E7CA9E-432C-40C4-80B1-31AAF215A5A6}" sibTransId="{9BB21131-F8F4-4AE3-8174-4B75E83AACFA}"/>
    <dgm:cxn modelId="{D9660633-75C9-48A1-83DA-52B8B1B10A13}" srcId="{90C27F8E-D086-4695-A0E4-51F2CA000984}" destId="{69F3181B-5B89-4E0B-93CA-DD6173D66F97}" srcOrd="5" destOrd="0" parTransId="{9BC44E0C-9A08-47BA-BAA6-AF589D42473A}" sibTransId="{1D0E63DA-EAE4-4D1B-8740-48FC9532283A}"/>
    <dgm:cxn modelId="{E987315D-FE6B-4AB7-AFE2-FE81AE9F5482}" type="presOf" srcId="{5E3E89AB-3454-46FB-AA3E-A4FB2DD487E6}" destId="{E2F04612-FD71-42B5-BF17-386335234FE2}" srcOrd="0" destOrd="0" presId="urn:microsoft.com/office/officeart/2005/8/layout/orgChart1"/>
    <dgm:cxn modelId="{18E7255E-3500-4E87-A158-696656BBB388}" type="presOf" srcId="{69F3181B-5B89-4E0B-93CA-DD6173D66F97}" destId="{2B4968A4-ACA4-44DC-88E4-852D8F9116FB}" srcOrd="0" destOrd="0" presId="urn:microsoft.com/office/officeart/2005/8/layout/orgChart1"/>
    <dgm:cxn modelId="{4919C164-9B59-4225-9204-8C56D52E5F4F}" type="presOf" srcId="{E24B22E7-9990-4859-ADBD-94090A8B5AA3}" destId="{2CC7507A-5A9F-4249-9A02-77578EAF86A1}" srcOrd="1" destOrd="0" presId="urn:microsoft.com/office/officeart/2005/8/layout/orgChart1"/>
    <dgm:cxn modelId="{44E3AB65-EB10-456A-980B-95108DA0FCD6}" type="presOf" srcId="{84840BC9-5FEB-4FA5-92F4-78A88FC45B2D}" destId="{3F7FB015-BD92-4948-AC20-DE0605F77A0D}" srcOrd="0" destOrd="0" presId="urn:microsoft.com/office/officeart/2005/8/layout/orgChart1"/>
    <dgm:cxn modelId="{1DBD0748-D618-4A52-8CF6-B44991E656D7}" type="presOf" srcId="{E24B22E7-9990-4859-ADBD-94090A8B5AA3}" destId="{23B8D381-D049-4234-8BCF-A069521E9A44}" srcOrd="0" destOrd="0" presId="urn:microsoft.com/office/officeart/2005/8/layout/orgChart1"/>
    <dgm:cxn modelId="{7660AC48-B9F1-4C64-9982-307256861B6C}" type="presOf" srcId="{E565B7A3-5DC5-46B2-87C3-3B313E08EFA6}" destId="{7D23E741-3CC2-4A72-832B-E57AC8FCA310}" srcOrd="1" destOrd="0" presId="urn:microsoft.com/office/officeart/2005/8/layout/orgChart1"/>
    <dgm:cxn modelId="{31BDA66E-E2D2-412C-8C91-B948E1E97AD2}" type="presOf" srcId="{D75202E0-E4D8-45B0-951E-53F8D343154D}" destId="{CF2A35EF-0AA7-42CA-878D-FC3FEDA93424}" srcOrd="0" destOrd="0" presId="urn:microsoft.com/office/officeart/2005/8/layout/orgChart1"/>
    <dgm:cxn modelId="{0394A87B-3F5D-42DB-A0F5-A1A960335003}" type="presOf" srcId="{F1E7CA9E-432C-40C4-80B1-31AAF215A5A6}" destId="{EA9E6952-017C-4F0D-B663-B32C5B3B4832}" srcOrd="0" destOrd="0" presId="urn:microsoft.com/office/officeart/2005/8/layout/orgChart1"/>
    <dgm:cxn modelId="{4BFE947D-C34C-45FD-9690-CBBFB514C0CB}" type="presOf" srcId="{9476E581-B896-474E-BD36-06DF2C83D235}" destId="{099317AB-E805-437B-BD61-53F63FF8BD0D}" srcOrd="0" destOrd="0" presId="urn:microsoft.com/office/officeart/2005/8/layout/orgChart1"/>
    <dgm:cxn modelId="{EED0EB7F-8E5A-4DB8-9C41-00102DBBC44F}" type="presOf" srcId="{35523F53-BC16-4813-8903-186934BE35EA}" destId="{22B906AA-EC54-4772-9160-D7A9414C1A89}" srcOrd="1" destOrd="0" presId="urn:microsoft.com/office/officeart/2005/8/layout/orgChart1"/>
    <dgm:cxn modelId="{361FE98A-63AD-42F2-8770-D8E81C90E293}" srcId="{90C27F8E-D086-4695-A0E4-51F2CA000984}" destId="{E565B7A3-5DC5-46B2-87C3-3B313E08EFA6}" srcOrd="4" destOrd="0" parTransId="{7DAA5E9F-A4AD-49B1-B036-A025F9DBBF8F}" sibTransId="{6FB1E7D0-942C-41E0-A47E-519D8BC4E590}"/>
    <dgm:cxn modelId="{5BEDEAA0-DCEB-450C-A001-B90726FF5B7E}" type="presOf" srcId="{9E390C66-4AFC-4B37-8E3A-D2016E665CA8}" destId="{62FB0566-466E-4342-BC57-8C5AB2B7CCBA}" srcOrd="0" destOrd="0" presId="urn:microsoft.com/office/officeart/2005/8/layout/orgChart1"/>
    <dgm:cxn modelId="{48BD82A9-334F-4823-9C90-DEAEF621CF16}" type="presOf" srcId="{73B3B88F-2276-4234-8EA6-71970A958D48}" destId="{4A8B401A-DBA1-43CE-850C-B67598910A1E}" srcOrd="0" destOrd="0" presId="urn:microsoft.com/office/officeart/2005/8/layout/orgChart1"/>
    <dgm:cxn modelId="{79B4C2A9-2879-48F5-B80B-BBEA41FA91DC}" type="presOf" srcId="{90C27F8E-D086-4695-A0E4-51F2CA000984}" destId="{293CAA3E-EAA5-4E99-AC35-FC46925B403D}" srcOrd="0" destOrd="0" presId="urn:microsoft.com/office/officeart/2005/8/layout/orgChart1"/>
    <dgm:cxn modelId="{E306A8AD-433D-469D-B1D8-587BAFFDCC27}" srcId="{90C27F8E-D086-4695-A0E4-51F2CA000984}" destId="{4AC1CAC7-BBB5-4D06-997E-CCC6EDFF566F}" srcOrd="3" destOrd="0" parTransId="{D7212354-F493-49A6-863D-CD1BD6B401E9}" sibTransId="{BA08E517-3094-402A-8083-75FEC789F138}"/>
    <dgm:cxn modelId="{6F197AB2-F57C-4210-8F94-4E468CB493CB}" type="presOf" srcId="{52AA5E34-E96B-4787-B1F6-647DE6CF18A1}" destId="{26AA36B7-E332-4522-81B8-C87BF753E2C3}" srcOrd="0" destOrd="0" presId="urn:microsoft.com/office/officeart/2005/8/layout/orgChart1"/>
    <dgm:cxn modelId="{67474FB7-1F44-430B-8D07-FB1E9464FC9A}" type="presOf" srcId="{73B3B88F-2276-4234-8EA6-71970A958D48}" destId="{4B565EE7-33CA-4171-BA34-7DF39C554021}" srcOrd="1" destOrd="0" presId="urn:microsoft.com/office/officeart/2005/8/layout/orgChart1"/>
    <dgm:cxn modelId="{E3171DB8-AFE5-4856-8B6E-B494856B4BD8}" srcId="{69F3181B-5B89-4E0B-93CA-DD6173D66F97}" destId="{E24B22E7-9990-4859-ADBD-94090A8B5AA3}" srcOrd="0" destOrd="0" parTransId="{D75202E0-E4D8-45B0-951E-53F8D343154D}" sibTransId="{6948A5AE-1936-408E-8413-BFC96C39CE0C}"/>
    <dgm:cxn modelId="{F88E17B9-99C3-4EC1-A527-D9F1AC641EDD}" type="presOf" srcId="{CE0F37C2-7984-4C5B-B339-6347AD07F73C}" destId="{83FAAC81-5AB3-49E4-92F3-094414965449}" srcOrd="0" destOrd="0" presId="urn:microsoft.com/office/officeart/2005/8/layout/orgChart1"/>
    <dgm:cxn modelId="{D40B37BA-26D7-49D8-98CA-ACF1257D0017}" srcId="{B4A1F903-C921-4E08-8597-F696065D968F}" destId="{73B3B88F-2276-4234-8EA6-71970A958D48}" srcOrd="1" destOrd="0" parTransId="{69B7D01D-4FB7-44B0-A8E9-E8BF0C557B2B}" sibTransId="{1EEB08CD-8483-4572-8EFE-25954C5976A4}"/>
    <dgm:cxn modelId="{44AE2CBE-C15A-4BD8-9D42-4E54B106A0C0}" type="presOf" srcId="{E565B7A3-5DC5-46B2-87C3-3B313E08EFA6}" destId="{44734378-1064-4EC3-89AA-4C3596600A03}" srcOrd="0" destOrd="0" presId="urn:microsoft.com/office/officeart/2005/8/layout/orgChart1"/>
    <dgm:cxn modelId="{8947D9C3-5372-4DA8-98B3-B0ECF63B4B31}" type="presOf" srcId="{CE0F37C2-7984-4C5B-B339-6347AD07F73C}" destId="{C859DCF8-0AC7-4B2B-B3B1-7829EBCF1FC0}" srcOrd="1" destOrd="0" presId="urn:microsoft.com/office/officeart/2005/8/layout/orgChart1"/>
    <dgm:cxn modelId="{3D5362C4-9E1B-4C59-BFD5-7EFC54DE88F9}" type="presOf" srcId="{56A01730-7814-4968-918E-6B5E5C635DBE}" destId="{5DA52B82-478C-4893-821E-77B18AA6F43C}" srcOrd="1" destOrd="0" presId="urn:microsoft.com/office/officeart/2005/8/layout/orgChart1"/>
    <dgm:cxn modelId="{3BF191C8-62C8-49CD-9A31-F9832B4B331B}" type="presOf" srcId="{4AC1CAC7-BBB5-4D06-997E-CCC6EDFF566F}" destId="{A07AF23E-56AF-4460-8513-C7CA9AC21B82}" srcOrd="0" destOrd="0" presId="urn:microsoft.com/office/officeart/2005/8/layout/orgChart1"/>
    <dgm:cxn modelId="{AE2CB4D5-22FB-4D34-BE17-E55F076BC925}" srcId="{56A01730-7814-4968-918E-6B5E5C635DBE}" destId="{84840BC9-5FEB-4FA5-92F4-78A88FC45B2D}" srcOrd="0" destOrd="0" parTransId="{03F755F8-2A4D-41DC-8930-69FCA0661146}" sibTransId="{C785C155-341A-4A90-B153-42536948A4C0}"/>
    <dgm:cxn modelId="{3A59A3DA-A4B2-4DA0-B8E7-20596DD4142F}" type="presOf" srcId="{90C27F8E-D086-4695-A0E4-51F2CA000984}" destId="{330B48B2-35BB-4477-836A-7278DFDAE7B1}" srcOrd="1" destOrd="0" presId="urn:microsoft.com/office/officeart/2005/8/layout/orgChart1"/>
    <dgm:cxn modelId="{670224E5-4662-430D-84C9-2283AE0F8086}" type="presOf" srcId="{9E390C66-4AFC-4B37-8E3A-D2016E665CA8}" destId="{CBEE3D1B-1054-426F-862E-272FF3A6686A}" srcOrd="1" destOrd="0" presId="urn:microsoft.com/office/officeart/2005/8/layout/orgChart1"/>
    <dgm:cxn modelId="{0616B4E5-1EA3-41C3-95A6-CDAE876D4386}" srcId="{90C27F8E-D086-4695-A0E4-51F2CA000984}" destId="{56A01730-7814-4968-918E-6B5E5C635DBE}" srcOrd="2" destOrd="0" parTransId="{5E3E89AB-3454-46FB-AA3E-A4FB2DD487E6}" sibTransId="{453D71DF-B01B-49F2-BA5E-C4CF29D18E63}"/>
    <dgm:cxn modelId="{5F5FCBE5-87DC-4DE2-9F48-DC05DDF6DE4E}" type="presOf" srcId="{B4A1F903-C921-4E08-8597-F696065D968F}" destId="{A8924446-7E6F-431E-8E13-84FF0D95DCDE}" srcOrd="0" destOrd="0" presId="urn:microsoft.com/office/officeart/2005/8/layout/orgChart1"/>
    <dgm:cxn modelId="{53F3ACE8-3C13-4A35-AE1B-9AF19736611D}" type="presOf" srcId="{56A01730-7814-4968-918E-6B5E5C635DBE}" destId="{65F3F51E-5F99-4FC6-9784-892D260C866B}" srcOrd="0" destOrd="0" presId="urn:microsoft.com/office/officeart/2005/8/layout/orgChart1"/>
    <dgm:cxn modelId="{5FBA08EB-F764-4A90-A4D1-BE35B703F6E9}" type="presOf" srcId="{D7212354-F493-49A6-863D-CD1BD6B401E9}" destId="{4B0979D5-F2DB-4E88-8E94-A0A4F8F7358E}" srcOrd="0" destOrd="0" presId="urn:microsoft.com/office/officeart/2005/8/layout/orgChart1"/>
    <dgm:cxn modelId="{6506CBEB-CB7F-49E9-875C-B076690C3673}" type="presOf" srcId="{2193A7CC-EC99-4230-86A0-DE750B86A822}" destId="{68661E3D-B91C-4BC8-B1A6-142431748277}" srcOrd="1" destOrd="0" presId="urn:microsoft.com/office/officeart/2005/8/layout/orgChart1"/>
    <dgm:cxn modelId="{188153EC-588C-4922-8890-A74FA9F9D80D}" type="presOf" srcId="{35523F53-BC16-4813-8903-186934BE35EA}" destId="{D438A534-023D-415B-A8E4-D06D792A7BD5}" srcOrd="0" destOrd="0" presId="urn:microsoft.com/office/officeart/2005/8/layout/orgChart1"/>
    <dgm:cxn modelId="{F46F3FF3-C805-4A03-95B0-2C948A09B629}" type="presOf" srcId="{8CEE0279-A4F6-49C5-9E71-B7934A666995}" destId="{5B000D72-172D-4982-8BB4-6F988915B884}" srcOrd="0" destOrd="0" presId="urn:microsoft.com/office/officeart/2005/8/layout/orgChart1"/>
    <dgm:cxn modelId="{CFDE6AF6-4052-49F6-9230-8CABC97E57DF}" srcId="{90C27F8E-D086-4695-A0E4-51F2CA000984}" destId="{35523F53-BC16-4813-8903-186934BE35EA}" srcOrd="1" destOrd="0" parTransId="{9476E581-B896-474E-BD36-06DF2C83D235}" sibTransId="{A6E8DEF1-00B0-4F9D-8227-31812B4A8D2A}"/>
    <dgm:cxn modelId="{0CBC99FA-CF9E-455E-9E71-3F8DCB11A2C3}" type="presOf" srcId="{9BC44E0C-9A08-47BA-BAA6-AF589D42473A}" destId="{EDB5E075-6A5D-4190-BE4D-E476BA1B7F65}" srcOrd="0" destOrd="0" presId="urn:microsoft.com/office/officeart/2005/8/layout/orgChart1"/>
    <dgm:cxn modelId="{842E43E5-E643-41DE-A84A-301458CDDEFA}" type="presParOf" srcId="{A8924446-7E6F-431E-8E13-84FF0D95DCDE}" destId="{D755A961-8E65-4407-8AA4-1C8FD1C6B7E7}" srcOrd="0" destOrd="0" presId="urn:microsoft.com/office/officeart/2005/8/layout/orgChart1"/>
    <dgm:cxn modelId="{FBACF535-EFCE-4354-89D9-7060794C30FA}" type="presParOf" srcId="{D755A961-8E65-4407-8AA4-1C8FD1C6B7E7}" destId="{AA5C101C-35FD-422E-9BD3-E88B1ADD249B}" srcOrd="0" destOrd="0" presId="urn:microsoft.com/office/officeart/2005/8/layout/orgChart1"/>
    <dgm:cxn modelId="{45AC1BD2-B6FD-4899-9F75-FA3793B7761A}" type="presParOf" srcId="{AA5C101C-35FD-422E-9BD3-E88B1ADD249B}" destId="{293CAA3E-EAA5-4E99-AC35-FC46925B403D}" srcOrd="0" destOrd="0" presId="urn:microsoft.com/office/officeart/2005/8/layout/orgChart1"/>
    <dgm:cxn modelId="{56B638BB-56B3-4D38-A443-7097D2AA98B2}" type="presParOf" srcId="{AA5C101C-35FD-422E-9BD3-E88B1ADD249B}" destId="{330B48B2-35BB-4477-836A-7278DFDAE7B1}" srcOrd="1" destOrd="0" presId="urn:microsoft.com/office/officeart/2005/8/layout/orgChart1"/>
    <dgm:cxn modelId="{491CB631-52B7-4912-BA33-9C35FC4CE7EF}" type="presParOf" srcId="{D755A961-8E65-4407-8AA4-1C8FD1C6B7E7}" destId="{CBF43225-EC95-4ED9-ACF3-9BE2946D3EA4}" srcOrd="1" destOrd="0" presId="urn:microsoft.com/office/officeart/2005/8/layout/orgChart1"/>
    <dgm:cxn modelId="{44493524-FA3A-4D8E-8734-9779353A95B1}" type="presParOf" srcId="{CBF43225-EC95-4ED9-ACF3-9BE2946D3EA4}" destId="{EA9E6952-017C-4F0D-B663-B32C5B3B4832}" srcOrd="0" destOrd="0" presId="urn:microsoft.com/office/officeart/2005/8/layout/orgChart1"/>
    <dgm:cxn modelId="{E7E7760C-79CC-4450-AA44-E388FFB1B9BC}" type="presParOf" srcId="{CBF43225-EC95-4ED9-ACF3-9BE2946D3EA4}" destId="{AF18981B-BFFF-4278-8651-C449A6428D6C}" srcOrd="1" destOrd="0" presId="urn:microsoft.com/office/officeart/2005/8/layout/orgChart1"/>
    <dgm:cxn modelId="{1A495C1F-AD1D-4C27-BE4C-83E38DBE0B6A}" type="presParOf" srcId="{AF18981B-BFFF-4278-8651-C449A6428D6C}" destId="{3C59F4F1-F744-452E-BED3-2CEA943F3FE8}" srcOrd="0" destOrd="0" presId="urn:microsoft.com/office/officeart/2005/8/layout/orgChart1"/>
    <dgm:cxn modelId="{878BC14D-4B54-443B-B791-9DB31B3F2F61}" type="presParOf" srcId="{3C59F4F1-F744-452E-BED3-2CEA943F3FE8}" destId="{83FAAC81-5AB3-49E4-92F3-094414965449}" srcOrd="0" destOrd="0" presId="urn:microsoft.com/office/officeart/2005/8/layout/orgChart1"/>
    <dgm:cxn modelId="{374E87CF-8563-4C6F-9B90-529A1059E466}" type="presParOf" srcId="{3C59F4F1-F744-452E-BED3-2CEA943F3FE8}" destId="{C859DCF8-0AC7-4B2B-B3B1-7829EBCF1FC0}" srcOrd="1" destOrd="0" presId="urn:microsoft.com/office/officeart/2005/8/layout/orgChart1"/>
    <dgm:cxn modelId="{7259CDD4-F13E-4A9E-B12F-AA6EAB990D37}" type="presParOf" srcId="{AF18981B-BFFF-4278-8651-C449A6428D6C}" destId="{44052EF5-EF8D-4F19-A837-7A077C0658F8}" srcOrd="1" destOrd="0" presId="urn:microsoft.com/office/officeart/2005/8/layout/orgChart1"/>
    <dgm:cxn modelId="{0B5130C2-04C0-4AF3-8C40-923300DAA7CA}" type="presParOf" srcId="{AF18981B-BFFF-4278-8651-C449A6428D6C}" destId="{7CF6E8AC-5814-4FE2-8E47-97891A9CBFDD}" srcOrd="2" destOrd="0" presId="urn:microsoft.com/office/officeart/2005/8/layout/orgChart1"/>
    <dgm:cxn modelId="{80ABD0A8-A48A-4A56-9810-C42C75977E0A}" type="presParOf" srcId="{CBF43225-EC95-4ED9-ACF3-9BE2946D3EA4}" destId="{099317AB-E805-437B-BD61-53F63FF8BD0D}" srcOrd="2" destOrd="0" presId="urn:microsoft.com/office/officeart/2005/8/layout/orgChart1"/>
    <dgm:cxn modelId="{D40194BA-BCDB-4073-AA1A-202A90718D73}" type="presParOf" srcId="{CBF43225-EC95-4ED9-ACF3-9BE2946D3EA4}" destId="{C41D6E8B-A92B-4305-B2A9-632F6D3D3665}" srcOrd="3" destOrd="0" presId="urn:microsoft.com/office/officeart/2005/8/layout/orgChart1"/>
    <dgm:cxn modelId="{BA12C89E-E67D-4455-9F66-D635A7E03AE7}" type="presParOf" srcId="{C41D6E8B-A92B-4305-B2A9-632F6D3D3665}" destId="{C19328EF-EC97-4A83-92E4-50B84D33177E}" srcOrd="0" destOrd="0" presId="urn:microsoft.com/office/officeart/2005/8/layout/orgChart1"/>
    <dgm:cxn modelId="{6CB62A3F-CA35-43C4-8347-8D37426FD9E0}" type="presParOf" srcId="{C19328EF-EC97-4A83-92E4-50B84D33177E}" destId="{D438A534-023D-415B-A8E4-D06D792A7BD5}" srcOrd="0" destOrd="0" presId="urn:microsoft.com/office/officeart/2005/8/layout/orgChart1"/>
    <dgm:cxn modelId="{A02F42EF-F411-4999-840B-0B7CC7946A73}" type="presParOf" srcId="{C19328EF-EC97-4A83-92E4-50B84D33177E}" destId="{22B906AA-EC54-4772-9160-D7A9414C1A89}" srcOrd="1" destOrd="0" presId="urn:microsoft.com/office/officeart/2005/8/layout/orgChart1"/>
    <dgm:cxn modelId="{D5AA0BD5-B0C3-40D2-B3AD-E20F5DC57AAD}" type="presParOf" srcId="{C41D6E8B-A92B-4305-B2A9-632F6D3D3665}" destId="{27AF04CB-BA47-43B0-966B-AD2AD4C4868C}" srcOrd="1" destOrd="0" presId="urn:microsoft.com/office/officeart/2005/8/layout/orgChart1"/>
    <dgm:cxn modelId="{B3689F4B-5512-4F14-A04F-27B0572480CE}" type="presParOf" srcId="{C41D6E8B-A92B-4305-B2A9-632F6D3D3665}" destId="{9D7947C6-5978-447F-81EA-41B015641BC9}" srcOrd="2" destOrd="0" presId="urn:microsoft.com/office/officeart/2005/8/layout/orgChart1"/>
    <dgm:cxn modelId="{0531F954-7D73-44A7-BF45-DEAB0A2C6369}" type="presParOf" srcId="{CBF43225-EC95-4ED9-ACF3-9BE2946D3EA4}" destId="{E2F04612-FD71-42B5-BF17-386335234FE2}" srcOrd="4" destOrd="0" presId="urn:microsoft.com/office/officeart/2005/8/layout/orgChart1"/>
    <dgm:cxn modelId="{4E9B9C2F-33F6-477F-96EE-1638970B2379}" type="presParOf" srcId="{CBF43225-EC95-4ED9-ACF3-9BE2946D3EA4}" destId="{1F7B3EB9-8FEE-4307-844A-5778D29BE387}" srcOrd="5" destOrd="0" presId="urn:microsoft.com/office/officeart/2005/8/layout/orgChart1"/>
    <dgm:cxn modelId="{C28CB19B-4738-4A7C-841B-CC57FBC7BF6A}" type="presParOf" srcId="{1F7B3EB9-8FEE-4307-844A-5778D29BE387}" destId="{042C7FFD-A5A8-4E64-92BE-4EF9A4D77963}" srcOrd="0" destOrd="0" presId="urn:microsoft.com/office/officeart/2005/8/layout/orgChart1"/>
    <dgm:cxn modelId="{73DA0837-8F2A-4325-AC31-A6A18B99D0C1}" type="presParOf" srcId="{042C7FFD-A5A8-4E64-92BE-4EF9A4D77963}" destId="{65F3F51E-5F99-4FC6-9784-892D260C866B}" srcOrd="0" destOrd="0" presId="urn:microsoft.com/office/officeart/2005/8/layout/orgChart1"/>
    <dgm:cxn modelId="{1B7AD80F-E3C4-4B2E-A554-78353C31A9B8}" type="presParOf" srcId="{042C7FFD-A5A8-4E64-92BE-4EF9A4D77963}" destId="{5DA52B82-478C-4893-821E-77B18AA6F43C}" srcOrd="1" destOrd="0" presId="urn:microsoft.com/office/officeart/2005/8/layout/orgChart1"/>
    <dgm:cxn modelId="{9E5DE7E3-F34E-42D5-8186-CF20DBECB4D7}" type="presParOf" srcId="{1F7B3EB9-8FEE-4307-844A-5778D29BE387}" destId="{55508E5E-92E6-4FA8-B6E2-C55846F32063}" srcOrd="1" destOrd="0" presId="urn:microsoft.com/office/officeart/2005/8/layout/orgChart1"/>
    <dgm:cxn modelId="{538989CC-E6C0-44CB-85BA-B897D9238337}" type="presParOf" srcId="{55508E5E-92E6-4FA8-B6E2-C55846F32063}" destId="{C28BC258-B1B4-4733-84EB-A21130C03DA3}" srcOrd="0" destOrd="0" presId="urn:microsoft.com/office/officeart/2005/8/layout/orgChart1"/>
    <dgm:cxn modelId="{B9B3F45B-2483-43B1-93EA-DB7B7D80FFBA}" type="presParOf" srcId="{55508E5E-92E6-4FA8-B6E2-C55846F32063}" destId="{9EC95862-F043-4943-A618-5960D5964323}" srcOrd="1" destOrd="0" presId="urn:microsoft.com/office/officeart/2005/8/layout/orgChart1"/>
    <dgm:cxn modelId="{3D96BAA0-8CC5-4A9A-BEF4-F159648537FB}" type="presParOf" srcId="{9EC95862-F043-4943-A618-5960D5964323}" destId="{176BA19A-E7EE-4F83-A861-C43C23D518EC}" srcOrd="0" destOrd="0" presId="urn:microsoft.com/office/officeart/2005/8/layout/orgChart1"/>
    <dgm:cxn modelId="{08F5188E-2F5F-45DD-9552-3460582B5DFD}" type="presParOf" srcId="{176BA19A-E7EE-4F83-A861-C43C23D518EC}" destId="{3F7FB015-BD92-4948-AC20-DE0605F77A0D}" srcOrd="0" destOrd="0" presId="urn:microsoft.com/office/officeart/2005/8/layout/orgChart1"/>
    <dgm:cxn modelId="{41286BDD-E396-4018-94F7-8379EF546977}" type="presParOf" srcId="{176BA19A-E7EE-4F83-A861-C43C23D518EC}" destId="{02F8BF84-DBB9-4863-B8F8-DA35D0EEAF22}" srcOrd="1" destOrd="0" presId="urn:microsoft.com/office/officeart/2005/8/layout/orgChart1"/>
    <dgm:cxn modelId="{90A8F076-18D3-4591-B3C9-F289011F5293}" type="presParOf" srcId="{9EC95862-F043-4943-A618-5960D5964323}" destId="{32E7ED67-680C-490F-9F12-E193BA6BD3D4}" srcOrd="1" destOrd="0" presId="urn:microsoft.com/office/officeart/2005/8/layout/orgChart1"/>
    <dgm:cxn modelId="{A247DF12-D667-4452-88A3-2D81F317F026}" type="presParOf" srcId="{9EC95862-F043-4943-A618-5960D5964323}" destId="{24AB5BCA-4634-49DF-B1F9-3BDE4DB57A1B}" srcOrd="2" destOrd="0" presId="urn:microsoft.com/office/officeart/2005/8/layout/orgChart1"/>
    <dgm:cxn modelId="{B53146AB-0B39-49D6-BA42-1D2606F6A8AA}" type="presParOf" srcId="{1F7B3EB9-8FEE-4307-844A-5778D29BE387}" destId="{2CC4F2DF-E071-4AA6-86D9-7EE75BA074F0}" srcOrd="2" destOrd="0" presId="urn:microsoft.com/office/officeart/2005/8/layout/orgChart1"/>
    <dgm:cxn modelId="{BCB00FB1-BAC2-4934-997A-DD7D3F573D57}" type="presParOf" srcId="{CBF43225-EC95-4ED9-ACF3-9BE2946D3EA4}" destId="{4B0979D5-F2DB-4E88-8E94-A0A4F8F7358E}" srcOrd="6" destOrd="0" presId="urn:microsoft.com/office/officeart/2005/8/layout/orgChart1"/>
    <dgm:cxn modelId="{1A8AB139-73D8-42B4-A47A-2CB53E561EC7}" type="presParOf" srcId="{CBF43225-EC95-4ED9-ACF3-9BE2946D3EA4}" destId="{82172E12-368C-4F22-B2FE-2125C3BDC40C}" srcOrd="7" destOrd="0" presId="urn:microsoft.com/office/officeart/2005/8/layout/orgChart1"/>
    <dgm:cxn modelId="{A461A032-845D-42C8-8DE1-01C32BD036F7}" type="presParOf" srcId="{82172E12-368C-4F22-B2FE-2125C3BDC40C}" destId="{F51A7132-E37D-4916-A6FC-2BE29049A5D7}" srcOrd="0" destOrd="0" presId="urn:microsoft.com/office/officeart/2005/8/layout/orgChart1"/>
    <dgm:cxn modelId="{811A620A-61B8-491B-B55F-4430A347EE4B}" type="presParOf" srcId="{F51A7132-E37D-4916-A6FC-2BE29049A5D7}" destId="{A07AF23E-56AF-4460-8513-C7CA9AC21B82}" srcOrd="0" destOrd="0" presId="urn:microsoft.com/office/officeart/2005/8/layout/orgChart1"/>
    <dgm:cxn modelId="{9474A69B-4230-45FA-8204-A591E00F9D9F}" type="presParOf" srcId="{F51A7132-E37D-4916-A6FC-2BE29049A5D7}" destId="{37F018B7-1B18-4C33-8E7D-22B1DBE1C5AF}" srcOrd="1" destOrd="0" presId="urn:microsoft.com/office/officeart/2005/8/layout/orgChart1"/>
    <dgm:cxn modelId="{DD560EBC-A6E5-43AA-AA8D-DC4B9B2E4A5A}" type="presParOf" srcId="{82172E12-368C-4F22-B2FE-2125C3BDC40C}" destId="{440FDD90-8B40-4766-BE6A-9C6336F40410}" srcOrd="1" destOrd="0" presId="urn:microsoft.com/office/officeart/2005/8/layout/orgChart1"/>
    <dgm:cxn modelId="{58784841-0A46-4A4A-B077-D4F2320CA783}" type="presParOf" srcId="{440FDD90-8B40-4766-BE6A-9C6336F40410}" destId="{26AA36B7-E332-4522-81B8-C87BF753E2C3}" srcOrd="0" destOrd="0" presId="urn:microsoft.com/office/officeart/2005/8/layout/orgChart1"/>
    <dgm:cxn modelId="{BA8F98AF-A135-40F7-906B-F3C6BFAB762F}" type="presParOf" srcId="{440FDD90-8B40-4766-BE6A-9C6336F40410}" destId="{B6E122D6-FF58-4D6E-A55F-07323D3D863B}" srcOrd="1" destOrd="0" presId="urn:microsoft.com/office/officeart/2005/8/layout/orgChart1"/>
    <dgm:cxn modelId="{67D6E0E2-14FE-4CF5-98C9-E0FAB81E99C5}" type="presParOf" srcId="{B6E122D6-FF58-4D6E-A55F-07323D3D863B}" destId="{87CB93DC-ED87-47E0-9D0E-7B0A589F98C6}" srcOrd="0" destOrd="0" presId="urn:microsoft.com/office/officeart/2005/8/layout/orgChart1"/>
    <dgm:cxn modelId="{E1211598-7F82-46EB-B572-1F5E07039B00}" type="presParOf" srcId="{87CB93DC-ED87-47E0-9D0E-7B0A589F98C6}" destId="{62FB0566-466E-4342-BC57-8C5AB2B7CCBA}" srcOrd="0" destOrd="0" presId="urn:microsoft.com/office/officeart/2005/8/layout/orgChart1"/>
    <dgm:cxn modelId="{D57B07DB-C71E-4CFD-B577-A356CCF7371F}" type="presParOf" srcId="{87CB93DC-ED87-47E0-9D0E-7B0A589F98C6}" destId="{CBEE3D1B-1054-426F-862E-272FF3A6686A}" srcOrd="1" destOrd="0" presId="urn:microsoft.com/office/officeart/2005/8/layout/orgChart1"/>
    <dgm:cxn modelId="{34027B60-B644-45E8-8514-E5EA4BB737BF}" type="presParOf" srcId="{B6E122D6-FF58-4D6E-A55F-07323D3D863B}" destId="{302CEBC5-2487-4A67-A221-DA09E146A4B7}" srcOrd="1" destOrd="0" presId="urn:microsoft.com/office/officeart/2005/8/layout/orgChart1"/>
    <dgm:cxn modelId="{F1DF2322-5012-449C-A00B-C61CC6EEA689}" type="presParOf" srcId="{B6E122D6-FF58-4D6E-A55F-07323D3D863B}" destId="{BB05B42D-4756-4F97-84F6-FB04763C9F1C}" srcOrd="2" destOrd="0" presId="urn:microsoft.com/office/officeart/2005/8/layout/orgChart1"/>
    <dgm:cxn modelId="{271BEC45-3FD4-4752-903F-3E4925B0E9EF}" type="presParOf" srcId="{82172E12-368C-4F22-B2FE-2125C3BDC40C}" destId="{F825D56E-B1C7-4F05-A944-0FB3DEA163AD}" srcOrd="2" destOrd="0" presId="urn:microsoft.com/office/officeart/2005/8/layout/orgChart1"/>
    <dgm:cxn modelId="{96C9C31B-6E8E-4413-BA57-BD0DB1FD6124}" type="presParOf" srcId="{CBF43225-EC95-4ED9-ACF3-9BE2946D3EA4}" destId="{40CBDF4A-83C3-471F-898A-0D09B3322B7E}" srcOrd="8" destOrd="0" presId="urn:microsoft.com/office/officeart/2005/8/layout/orgChart1"/>
    <dgm:cxn modelId="{95EDF45F-B127-495A-8333-34C0B5762C9B}" type="presParOf" srcId="{CBF43225-EC95-4ED9-ACF3-9BE2946D3EA4}" destId="{EDF5EE1D-6237-43DA-8394-D993592B5740}" srcOrd="9" destOrd="0" presId="urn:microsoft.com/office/officeart/2005/8/layout/orgChart1"/>
    <dgm:cxn modelId="{E9431771-6410-483D-A019-B0E4BE150342}" type="presParOf" srcId="{EDF5EE1D-6237-43DA-8394-D993592B5740}" destId="{951187B7-E6C6-4C94-921D-E089856B2784}" srcOrd="0" destOrd="0" presId="urn:microsoft.com/office/officeart/2005/8/layout/orgChart1"/>
    <dgm:cxn modelId="{40F91CFD-8353-484F-A9EF-BA6277D161A0}" type="presParOf" srcId="{951187B7-E6C6-4C94-921D-E089856B2784}" destId="{44734378-1064-4EC3-89AA-4C3596600A03}" srcOrd="0" destOrd="0" presId="urn:microsoft.com/office/officeart/2005/8/layout/orgChart1"/>
    <dgm:cxn modelId="{F419918B-3CC1-4A0D-9A91-ACCD4F7FEFA3}" type="presParOf" srcId="{951187B7-E6C6-4C94-921D-E089856B2784}" destId="{7D23E741-3CC2-4A72-832B-E57AC8FCA310}" srcOrd="1" destOrd="0" presId="urn:microsoft.com/office/officeart/2005/8/layout/orgChart1"/>
    <dgm:cxn modelId="{85F1C40A-4FD3-4808-878F-41BE11A7AAC6}" type="presParOf" srcId="{EDF5EE1D-6237-43DA-8394-D993592B5740}" destId="{42E52C4C-78AF-4A2A-A933-449AFDC6E7A2}" srcOrd="1" destOrd="0" presId="urn:microsoft.com/office/officeart/2005/8/layout/orgChart1"/>
    <dgm:cxn modelId="{417FA05A-E44D-4A0A-BF83-D30AC9CF19AE}" type="presParOf" srcId="{EDF5EE1D-6237-43DA-8394-D993592B5740}" destId="{D4B73DF9-319F-4BDA-A3C6-7260EEF9B094}" srcOrd="2" destOrd="0" presId="urn:microsoft.com/office/officeart/2005/8/layout/orgChart1"/>
    <dgm:cxn modelId="{BE7AB0AF-CD15-4BC1-AEB6-3BF88469D526}" type="presParOf" srcId="{CBF43225-EC95-4ED9-ACF3-9BE2946D3EA4}" destId="{EDB5E075-6A5D-4190-BE4D-E476BA1B7F65}" srcOrd="10" destOrd="0" presId="urn:microsoft.com/office/officeart/2005/8/layout/orgChart1"/>
    <dgm:cxn modelId="{8E045D5A-D710-4D10-BC78-8A6245118798}" type="presParOf" srcId="{CBF43225-EC95-4ED9-ACF3-9BE2946D3EA4}" destId="{DB9F15DA-FBDF-444E-8A2F-DD13997FCC47}" srcOrd="11" destOrd="0" presId="urn:microsoft.com/office/officeart/2005/8/layout/orgChart1"/>
    <dgm:cxn modelId="{4448F6F1-9716-40AF-8FC9-677D93669694}" type="presParOf" srcId="{DB9F15DA-FBDF-444E-8A2F-DD13997FCC47}" destId="{A191F283-3AEE-405D-BD04-23CAB48ADBE8}" srcOrd="0" destOrd="0" presId="urn:microsoft.com/office/officeart/2005/8/layout/orgChart1"/>
    <dgm:cxn modelId="{4776ED99-AD3D-49EC-B30A-EEFB9515F31D}" type="presParOf" srcId="{A191F283-3AEE-405D-BD04-23CAB48ADBE8}" destId="{2B4968A4-ACA4-44DC-88E4-852D8F9116FB}" srcOrd="0" destOrd="0" presId="urn:microsoft.com/office/officeart/2005/8/layout/orgChart1"/>
    <dgm:cxn modelId="{1658B426-220B-428D-BF9A-42C81281CDA4}" type="presParOf" srcId="{A191F283-3AEE-405D-BD04-23CAB48ADBE8}" destId="{A79C2D03-404B-431A-A368-2BA0337E9D3F}" srcOrd="1" destOrd="0" presId="urn:microsoft.com/office/officeart/2005/8/layout/orgChart1"/>
    <dgm:cxn modelId="{047F3E3C-0A3E-4094-A637-29836E400036}" type="presParOf" srcId="{DB9F15DA-FBDF-444E-8A2F-DD13997FCC47}" destId="{4003ABCF-C382-4666-81A2-64793E79F47E}" srcOrd="1" destOrd="0" presId="urn:microsoft.com/office/officeart/2005/8/layout/orgChart1"/>
    <dgm:cxn modelId="{9F5BE8C0-69BB-4820-8346-7A17EB7857C0}" type="presParOf" srcId="{4003ABCF-C382-4666-81A2-64793E79F47E}" destId="{CF2A35EF-0AA7-42CA-878D-FC3FEDA93424}" srcOrd="0" destOrd="0" presId="urn:microsoft.com/office/officeart/2005/8/layout/orgChart1"/>
    <dgm:cxn modelId="{350B5024-40C8-4F12-BC45-EF12AFC35955}" type="presParOf" srcId="{4003ABCF-C382-4666-81A2-64793E79F47E}" destId="{F6EED880-D86F-44A2-96A7-C2A22D114E71}" srcOrd="1" destOrd="0" presId="urn:microsoft.com/office/officeart/2005/8/layout/orgChart1"/>
    <dgm:cxn modelId="{C93F2C80-3E65-4BB4-8EEE-B55D718F6F9D}" type="presParOf" srcId="{F6EED880-D86F-44A2-96A7-C2A22D114E71}" destId="{86A3CD10-842E-4CCC-BB32-503D208E5CA8}" srcOrd="0" destOrd="0" presId="urn:microsoft.com/office/officeart/2005/8/layout/orgChart1"/>
    <dgm:cxn modelId="{E451E490-5369-4341-834A-B13C692EF824}" type="presParOf" srcId="{86A3CD10-842E-4CCC-BB32-503D208E5CA8}" destId="{23B8D381-D049-4234-8BCF-A069521E9A44}" srcOrd="0" destOrd="0" presId="urn:microsoft.com/office/officeart/2005/8/layout/orgChart1"/>
    <dgm:cxn modelId="{07B185E9-3E09-46E7-AE31-5AE69B139380}" type="presParOf" srcId="{86A3CD10-842E-4CCC-BB32-503D208E5CA8}" destId="{2CC7507A-5A9F-4249-9A02-77578EAF86A1}" srcOrd="1" destOrd="0" presId="urn:microsoft.com/office/officeart/2005/8/layout/orgChart1"/>
    <dgm:cxn modelId="{1BAD4C12-3258-442E-BB8F-11A91554BA6C}" type="presParOf" srcId="{F6EED880-D86F-44A2-96A7-C2A22D114E71}" destId="{66E0FBC2-72EF-4D52-841B-06EEA2052205}" srcOrd="1" destOrd="0" presId="urn:microsoft.com/office/officeart/2005/8/layout/orgChart1"/>
    <dgm:cxn modelId="{B0E25E60-8E19-4DBD-884B-BF77C46FCF30}" type="presParOf" srcId="{66E0FBC2-72EF-4D52-841B-06EEA2052205}" destId="{5B000D72-172D-4982-8BB4-6F988915B884}" srcOrd="0" destOrd="0" presId="urn:microsoft.com/office/officeart/2005/8/layout/orgChart1"/>
    <dgm:cxn modelId="{11444B53-B917-483E-B6C2-67562E487846}" type="presParOf" srcId="{66E0FBC2-72EF-4D52-841B-06EEA2052205}" destId="{EC3BF6CB-1655-425B-9617-6F7ED379930D}" srcOrd="1" destOrd="0" presId="urn:microsoft.com/office/officeart/2005/8/layout/orgChart1"/>
    <dgm:cxn modelId="{584A7797-3AC1-4446-844E-25490AF9EDCB}" type="presParOf" srcId="{EC3BF6CB-1655-425B-9617-6F7ED379930D}" destId="{22FEF33B-11A1-4025-A289-0FF7AE6E1040}" srcOrd="0" destOrd="0" presId="urn:microsoft.com/office/officeart/2005/8/layout/orgChart1"/>
    <dgm:cxn modelId="{FF2D7E40-A4B9-4705-A403-4958BFD897B1}" type="presParOf" srcId="{22FEF33B-11A1-4025-A289-0FF7AE6E1040}" destId="{7E7CC694-AFB0-4641-B5EF-073F11B9B646}" srcOrd="0" destOrd="0" presId="urn:microsoft.com/office/officeart/2005/8/layout/orgChart1"/>
    <dgm:cxn modelId="{FB580103-C864-472D-92C3-5FE359D5A3D2}" type="presParOf" srcId="{22FEF33B-11A1-4025-A289-0FF7AE6E1040}" destId="{68661E3D-B91C-4BC8-B1A6-142431748277}" srcOrd="1" destOrd="0" presId="urn:microsoft.com/office/officeart/2005/8/layout/orgChart1"/>
    <dgm:cxn modelId="{DF57F0A7-4330-44F5-A00C-A5F7BD784066}" type="presParOf" srcId="{EC3BF6CB-1655-425B-9617-6F7ED379930D}" destId="{96FFB850-D95A-4C91-A906-34F740722D53}" srcOrd="1" destOrd="0" presId="urn:microsoft.com/office/officeart/2005/8/layout/orgChart1"/>
    <dgm:cxn modelId="{117F8937-6F40-47D0-9803-15AA3A82B485}" type="presParOf" srcId="{EC3BF6CB-1655-425B-9617-6F7ED379930D}" destId="{DD5EE97C-7798-4E1E-9799-CA5D0D6D3B51}" srcOrd="2" destOrd="0" presId="urn:microsoft.com/office/officeart/2005/8/layout/orgChart1"/>
    <dgm:cxn modelId="{0E25F3C6-072D-4A80-88AA-E0F1C169833E}" type="presParOf" srcId="{F6EED880-D86F-44A2-96A7-C2A22D114E71}" destId="{6C55A08E-48FF-406C-9A5E-89BC9F09C09C}" srcOrd="2" destOrd="0" presId="urn:microsoft.com/office/officeart/2005/8/layout/orgChart1"/>
    <dgm:cxn modelId="{AE0BA2DD-70B6-4707-92C6-84770BAE910D}" type="presParOf" srcId="{DB9F15DA-FBDF-444E-8A2F-DD13997FCC47}" destId="{8A2E0850-13E3-4290-8742-1CF4580331EF}" srcOrd="2" destOrd="0" presId="urn:microsoft.com/office/officeart/2005/8/layout/orgChart1"/>
    <dgm:cxn modelId="{B6C44D01-7CE2-4569-859A-BB7D4E89DB59}" type="presParOf" srcId="{D755A961-8E65-4407-8AA4-1C8FD1C6B7E7}" destId="{F4DCD679-6172-4D66-AAA7-EC8D9F4474CB}" srcOrd="2" destOrd="0" presId="urn:microsoft.com/office/officeart/2005/8/layout/orgChart1"/>
    <dgm:cxn modelId="{598C0419-8071-499A-9CFA-84CFBBCDA9FF}" type="presParOf" srcId="{A8924446-7E6F-431E-8E13-84FF0D95DCDE}" destId="{DFB8C0BB-B077-4850-A3CD-CEBC78372B96}" srcOrd="1" destOrd="0" presId="urn:microsoft.com/office/officeart/2005/8/layout/orgChart1"/>
    <dgm:cxn modelId="{E376169C-7109-47B5-A30A-77CCC3FA840C}" type="presParOf" srcId="{DFB8C0BB-B077-4850-A3CD-CEBC78372B96}" destId="{99441079-C3AE-4E3A-8B75-BE4DCFDC2CB9}" srcOrd="0" destOrd="0" presId="urn:microsoft.com/office/officeart/2005/8/layout/orgChart1"/>
    <dgm:cxn modelId="{28D9635C-F680-427A-B855-471F39CDE20D}" type="presParOf" srcId="{99441079-C3AE-4E3A-8B75-BE4DCFDC2CB9}" destId="{4A8B401A-DBA1-43CE-850C-B67598910A1E}" srcOrd="0" destOrd="0" presId="urn:microsoft.com/office/officeart/2005/8/layout/orgChart1"/>
    <dgm:cxn modelId="{E9A70A7A-182D-4840-B958-DFE2DFE5382F}" type="presParOf" srcId="{99441079-C3AE-4E3A-8B75-BE4DCFDC2CB9}" destId="{4B565EE7-33CA-4171-BA34-7DF39C554021}" srcOrd="1" destOrd="0" presId="urn:microsoft.com/office/officeart/2005/8/layout/orgChart1"/>
    <dgm:cxn modelId="{9537AFA8-6E90-488B-A5BD-18C0A43D7472}" type="presParOf" srcId="{DFB8C0BB-B077-4850-A3CD-CEBC78372B96}" destId="{19C786CE-F7AB-4806-AF66-FFEAA58A0C41}" srcOrd="1" destOrd="0" presId="urn:microsoft.com/office/officeart/2005/8/layout/orgChart1"/>
    <dgm:cxn modelId="{9DF300A5-309B-409D-ABB6-B65BF94641D5}" type="presParOf" srcId="{DFB8C0BB-B077-4850-A3CD-CEBC78372B96}" destId="{EDF87A83-82C5-4BC1-8B0E-93BB083CCDC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000D72-172D-4982-8BB4-6F988915B884}">
      <dsp:nvSpPr>
        <dsp:cNvPr id="0" name=""/>
        <dsp:cNvSpPr/>
      </dsp:nvSpPr>
      <dsp:spPr>
        <a:xfrm>
          <a:off x="9262311" y="3713432"/>
          <a:ext cx="225797" cy="692445"/>
        </a:xfrm>
        <a:custGeom>
          <a:avLst/>
          <a:gdLst/>
          <a:ahLst/>
          <a:cxnLst/>
          <a:rect l="0" t="0" r="0" b="0"/>
          <a:pathLst>
            <a:path>
              <a:moveTo>
                <a:pt x="0" y="0"/>
              </a:moveTo>
              <a:lnTo>
                <a:pt x="0" y="692445"/>
              </a:lnTo>
              <a:lnTo>
                <a:pt x="225797" y="69244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2A35EF-0AA7-42CA-878D-FC3FEDA93424}">
      <dsp:nvSpPr>
        <dsp:cNvPr id="0" name=""/>
        <dsp:cNvSpPr/>
      </dsp:nvSpPr>
      <dsp:spPr>
        <a:xfrm>
          <a:off x="9818717" y="2644657"/>
          <a:ext cx="91440" cy="316116"/>
        </a:xfrm>
        <a:custGeom>
          <a:avLst/>
          <a:gdLst/>
          <a:ahLst/>
          <a:cxnLst/>
          <a:rect l="0" t="0" r="0" b="0"/>
          <a:pathLst>
            <a:path>
              <a:moveTo>
                <a:pt x="45720" y="0"/>
              </a:moveTo>
              <a:lnTo>
                <a:pt x="45720" y="316116"/>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B5E075-6A5D-4190-BE4D-E476BA1B7F65}">
      <dsp:nvSpPr>
        <dsp:cNvPr id="0" name=""/>
        <dsp:cNvSpPr/>
      </dsp:nvSpPr>
      <dsp:spPr>
        <a:xfrm>
          <a:off x="5310855" y="1575883"/>
          <a:ext cx="4553582" cy="316116"/>
        </a:xfrm>
        <a:custGeom>
          <a:avLst/>
          <a:gdLst/>
          <a:ahLst/>
          <a:cxnLst/>
          <a:rect l="0" t="0" r="0" b="0"/>
          <a:pathLst>
            <a:path>
              <a:moveTo>
                <a:pt x="0" y="0"/>
              </a:moveTo>
              <a:lnTo>
                <a:pt x="0" y="158058"/>
              </a:lnTo>
              <a:lnTo>
                <a:pt x="4553582" y="158058"/>
              </a:lnTo>
              <a:lnTo>
                <a:pt x="4553582" y="31611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CBDF4A-83C3-471F-898A-0D09B3322B7E}">
      <dsp:nvSpPr>
        <dsp:cNvPr id="0" name=""/>
        <dsp:cNvSpPr/>
      </dsp:nvSpPr>
      <dsp:spPr>
        <a:xfrm>
          <a:off x="5310855" y="1575883"/>
          <a:ext cx="2732149" cy="316116"/>
        </a:xfrm>
        <a:custGeom>
          <a:avLst/>
          <a:gdLst/>
          <a:ahLst/>
          <a:cxnLst/>
          <a:rect l="0" t="0" r="0" b="0"/>
          <a:pathLst>
            <a:path>
              <a:moveTo>
                <a:pt x="0" y="0"/>
              </a:moveTo>
              <a:lnTo>
                <a:pt x="0" y="158058"/>
              </a:lnTo>
              <a:lnTo>
                <a:pt x="2732149" y="158058"/>
              </a:lnTo>
              <a:lnTo>
                <a:pt x="2732149" y="31611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AA36B7-E332-4522-81B8-C87BF753E2C3}">
      <dsp:nvSpPr>
        <dsp:cNvPr id="0" name=""/>
        <dsp:cNvSpPr/>
      </dsp:nvSpPr>
      <dsp:spPr>
        <a:xfrm>
          <a:off x="5619445" y="2644657"/>
          <a:ext cx="225797" cy="692445"/>
        </a:xfrm>
        <a:custGeom>
          <a:avLst/>
          <a:gdLst/>
          <a:ahLst/>
          <a:cxnLst/>
          <a:rect l="0" t="0" r="0" b="0"/>
          <a:pathLst>
            <a:path>
              <a:moveTo>
                <a:pt x="0" y="0"/>
              </a:moveTo>
              <a:lnTo>
                <a:pt x="0" y="692445"/>
              </a:lnTo>
              <a:lnTo>
                <a:pt x="225797" y="692445"/>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0979D5-F2DB-4E88-8E94-A0A4F8F7358E}">
      <dsp:nvSpPr>
        <dsp:cNvPr id="0" name=""/>
        <dsp:cNvSpPr/>
      </dsp:nvSpPr>
      <dsp:spPr>
        <a:xfrm>
          <a:off x="5310855" y="1575883"/>
          <a:ext cx="910716" cy="316116"/>
        </a:xfrm>
        <a:custGeom>
          <a:avLst/>
          <a:gdLst/>
          <a:ahLst/>
          <a:cxnLst/>
          <a:rect l="0" t="0" r="0" b="0"/>
          <a:pathLst>
            <a:path>
              <a:moveTo>
                <a:pt x="0" y="0"/>
              </a:moveTo>
              <a:lnTo>
                <a:pt x="0" y="158058"/>
              </a:lnTo>
              <a:lnTo>
                <a:pt x="910716" y="158058"/>
              </a:lnTo>
              <a:lnTo>
                <a:pt x="910716" y="31611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8BC258-B1B4-4733-84EB-A21130C03DA3}">
      <dsp:nvSpPr>
        <dsp:cNvPr id="0" name=""/>
        <dsp:cNvSpPr/>
      </dsp:nvSpPr>
      <dsp:spPr>
        <a:xfrm>
          <a:off x="3798012" y="2644657"/>
          <a:ext cx="225797" cy="692445"/>
        </a:xfrm>
        <a:custGeom>
          <a:avLst/>
          <a:gdLst/>
          <a:ahLst/>
          <a:cxnLst/>
          <a:rect l="0" t="0" r="0" b="0"/>
          <a:pathLst>
            <a:path>
              <a:moveTo>
                <a:pt x="0" y="0"/>
              </a:moveTo>
              <a:lnTo>
                <a:pt x="0" y="692445"/>
              </a:lnTo>
              <a:lnTo>
                <a:pt x="225797" y="692445"/>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F04612-FD71-42B5-BF17-386335234FE2}">
      <dsp:nvSpPr>
        <dsp:cNvPr id="0" name=""/>
        <dsp:cNvSpPr/>
      </dsp:nvSpPr>
      <dsp:spPr>
        <a:xfrm>
          <a:off x="4400138" y="1575883"/>
          <a:ext cx="910716" cy="316116"/>
        </a:xfrm>
        <a:custGeom>
          <a:avLst/>
          <a:gdLst/>
          <a:ahLst/>
          <a:cxnLst/>
          <a:rect l="0" t="0" r="0" b="0"/>
          <a:pathLst>
            <a:path>
              <a:moveTo>
                <a:pt x="910716" y="0"/>
              </a:moveTo>
              <a:lnTo>
                <a:pt x="910716" y="158058"/>
              </a:lnTo>
              <a:lnTo>
                <a:pt x="0" y="158058"/>
              </a:lnTo>
              <a:lnTo>
                <a:pt x="0" y="31611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9317AB-E805-437B-BD61-53F63FF8BD0D}">
      <dsp:nvSpPr>
        <dsp:cNvPr id="0" name=""/>
        <dsp:cNvSpPr/>
      </dsp:nvSpPr>
      <dsp:spPr>
        <a:xfrm>
          <a:off x="2578706" y="1575883"/>
          <a:ext cx="2732149" cy="316116"/>
        </a:xfrm>
        <a:custGeom>
          <a:avLst/>
          <a:gdLst/>
          <a:ahLst/>
          <a:cxnLst/>
          <a:rect l="0" t="0" r="0" b="0"/>
          <a:pathLst>
            <a:path>
              <a:moveTo>
                <a:pt x="2732149" y="0"/>
              </a:moveTo>
              <a:lnTo>
                <a:pt x="2732149" y="158058"/>
              </a:lnTo>
              <a:lnTo>
                <a:pt x="0" y="158058"/>
              </a:lnTo>
              <a:lnTo>
                <a:pt x="0" y="31611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9E6952-017C-4F0D-B663-B32C5B3B4832}">
      <dsp:nvSpPr>
        <dsp:cNvPr id="0" name=""/>
        <dsp:cNvSpPr/>
      </dsp:nvSpPr>
      <dsp:spPr>
        <a:xfrm>
          <a:off x="757273" y="1575883"/>
          <a:ext cx="4553582" cy="316116"/>
        </a:xfrm>
        <a:custGeom>
          <a:avLst/>
          <a:gdLst/>
          <a:ahLst/>
          <a:cxnLst/>
          <a:rect l="0" t="0" r="0" b="0"/>
          <a:pathLst>
            <a:path>
              <a:moveTo>
                <a:pt x="4553582" y="0"/>
              </a:moveTo>
              <a:lnTo>
                <a:pt x="4553582" y="158058"/>
              </a:lnTo>
              <a:lnTo>
                <a:pt x="0" y="158058"/>
              </a:lnTo>
              <a:lnTo>
                <a:pt x="0" y="31611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3CAA3E-EAA5-4E99-AC35-FC46925B403D}">
      <dsp:nvSpPr>
        <dsp:cNvPr id="0" name=""/>
        <dsp:cNvSpPr/>
      </dsp:nvSpPr>
      <dsp:spPr>
        <a:xfrm>
          <a:off x="4558197" y="823224"/>
          <a:ext cx="1505316" cy="75265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Principles of Human Services</a:t>
          </a:r>
        </a:p>
      </dsp:txBody>
      <dsp:txXfrm>
        <a:off x="4558197" y="823224"/>
        <a:ext cx="1505316" cy="752658"/>
      </dsp:txXfrm>
    </dsp:sp>
    <dsp:sp modelId="{83FAAC81-5AB3-49E4-92F3-094414965449}">
      <dsp:nvSpPr>
        <dsp:cNvPr id="0" name=""/>
        <dsp:cNvSpPr/>
      </dsp:nvSpPr>
      <dsp:spPr>
        <a:xfrm>
          <a:off x="4614" y="1891999"/>
          <a:ext cx="1505316" cy="75265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Lifetime Nutrition and Wellness</a:t>
          </a:r>
        </a:p>
        <a:p>
          <a:pPr marL="0" lvl="0" indent="0" algn="ctr" defTabSz="533400">
            <a:lnSpc>
              <a:spcPct val="90000"/>
            </a:lnSpc>
            <a:spcBef>
              <a:spcPct val="0"/>
            </a:spcBef>
            <a:spcAft>
              <a:spcPct val="35000"/>
            </a:spcAft>
            <a:buNone/>
          </a:pPr>
          <a:r>
            <a:rPr lang="en-US" sz="1200" kern="1200" dirty="0"/>
            <a:t>(may be added to any sequence)</a:t>
          </a:r>
        </a:p>
      </dsp:txBody>
      <dsp:txXfrm>
        <a:off x="4614" y="1891999"/>
        <a:ext cx="1505316" cy="752658"/>
      </dsp:txXfrm>
    </dsp:sp>
    <dsp:sp modelId="{D438A534-023D-415B-A8E4-D06D792A7BD5}">
      <dsp:nvSpPr>
        <dsp:cNvPr id="0" name=""/>
        <dsp:cNvSpPr/>
      </dsp:nvSpPr>
      <dsp:spPr>
        <a:xfrm>
          <a:off x="1826047" y="1891999"/>
          <a:ext cx="1505316" cy="75265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Dollars and Sense</a:t>
          </a:r>
        </a:p>
      </dsp:txBody>
      <dsp:txXfrm>
        <a:off x="1826047" y="1891999"/>
        <a:ext cx="1505316" cy="752658"/>
      </dsp:txXfrm>
    </dsp:sp>
    <dsp:sp modelId="{65F3F51E-5F99-4FC6-9784-892D260C866B}">
      <dsp:nvSpPr>
        <dsp:cNvPr id="0" name=""/>
        <dsp:cNvSpPr/>
      </dsp:nvSpPr>
      <dsp:spPr>
        <a:xfrm>
          <a:off x="3647480" y="1891999"/>
          <a:ext cx="1505316" cy="75265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Interpersonal Studies</a:t>
          </a:r>
        </a:p>
      </dsp:txBody>
      <dsp:txXfrm>
        <a:off x="3647480" y="1891999"/>
        <a:ext cx="1505316" cy="752658"/>
      </dsp:txXfrm>
    </dsp:sp>
    <dsp:sp modelId="{3F7FB015-BD92-4948-AC20-DE0605F77A0D}">
      <dsp:nvSpPr>
        <dsp:cNvPr id="0" name=""/>
        <dsp:cNvSpPr/>
      </dsp:nvSpPr>
      <dsp:spPr>
        <a:xfrm>
          <a:off x="4023809" y="2960774"/>
          <a:ext cx="1505316" cy="7526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Counseling and Mental Health</a:t>
          </a:r>
        </a:p>
      </dsp:txBody>
      <dsp:txXfrm>
        <a:off x="4023809" y="2960774"/>
        <a:ext cx="1505316" cy="752658"/>
      </dsp:txXfrm>
    </dsp:sp>
    <dsp:sp modelId="{A07AF23E-56AF-4460-8513-C7CA9AC21B82}">
      <dsp:nvSpPr>
        <dsp:cNvPr id="0" name=""/>
        <dsp:cNvSpPr/>
      </dsp:nvSpPr>
      <dsp:spPr>
        <a:xfrm>
          <a:off x="5468913" y="1891999"/>
          <a:ext cx="1505316" cy="75265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Child Development</a:t>
          </a:r>
        </a:p>
      </dsp:txBody>
      <dsp:txXfrm>
        <a:off x="5468913" y="1891999"/>
        <a:ext cx="1505316" cy="752658"/>
      </dsp:txXfrm>
    </dsp:sp>
    <dsp:sp modelId="{62FB0566-466E-4342-BC57-8C5AB2B7CCBA}">
      <dsp:nvSpPr>
        <dsp:cNvPr id="0" name=""/>
        <dsp:cNvSpPr/>
      </dsp:nvSpPr>
      <dsp:spPr>
        <a:xfrm>
          <a:off x="5845242" y="2960774"/>
          <a:ext cx="1505316" cy="7526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Child Guidance</a:t>
          </a:r>
        </a:p>
      </dsp:txBody>
      <dsp:txXfrm>
        <a:off x="5845242" y="2960774"/>
        <a:ext cx="1505316" cy="752658"/>
      </dsp:txXfrm>
    </dsp:sp>
    <dsp:sp modelId="{44734378-1064-4EC3-89AA-4C3596600A03}">
      <dsp:nvSpPr>
        <dsp:cNvPr id="0" name=""/>
        <dsp:cNvSpPr/>
      </dsp:nvSpPr>
      <dsp:spPr>
        <a:xfrm>
          <a:off x="7290346" y="1891999"/>
          <a:ext cx="1505316" cy="75265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Family and Community Services</a:t>
          </a:r>
        </a:p>
      </dsp:txBody>
      <dsp:txXfrm>
        <a:off x="7290346" y="1891999"/>
        <a:ext cx="1505316" cy="752658"/>
      </dsp:txXfrm>
    </dsp:sp>
    <dsp:sp modelId="{2B4968A4-ACA4-44DC-88E4-852D8F9116FB}">
      <dsp:nvSpPr>
        <dsp:cNvPr id="0" name=""/>
        <dsp:cNvSpPr/>
      </dsp:nvSpPr>
      <dsp:spPr>
        <a:xfrm>
          <a:off x="9111779" y="1891999"/>
          <a:ext cx="1505316" cy="75265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Introduction to Cosmetology</a:t>
          </a:r>
        </a:p>
      </dsp:txBody>
      <dsp:txXfrm>
        <a:off x="9111779" y="1891999"/>
        <a:ext cx="1505316" cy="752658"/>
      </dsp:txXfrm>
    </dsp:sp>
    <dsp:sp modelId="{23B8D381-D049-4234-8BCF-A069521E9A44}">
      <dsp:nvSpPr>
        <dsp:cNvPr id="0" name=""/>
        <dsp:cNvSpPr/>
      </dsp:nvSpPr>
      <dsp:spPr>
        <a:xfrm>
          <a:off x="9111779" y="2960774"/>
          <a:ext cx="1505316" cy="7526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Cosmetology I</a:t>
          </a:r>
        </a:p>
      </dsp:txBody>
      <dsp:txXfrm>
        <a:off x="9111779" y="2960774"/>
        <a:ext cx="1505316" cy="752658"/>
      </dsp:txXfrm>
    </dsp:sp>
    <dsp:sp modelId="{7E7CC694-AFB0-4641-B5EF-073F11B9B646}">
      <dsp:nvSpPr>
        <dsp:cNvPr id="0" name=""/>
        <dsp:cNvSpPr/>
      </dsp:nvSpPr>
      <dsp:spPr>
        <a:xfrm>
          <a:off x="9488108" y="4029548"/>
          <a:ext cx="1505316" cy="75265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Cosmetology II</a:t>
          </a:r>
        </a:p>
      </dsp:txBody>
      <dsp:txXfrm>
        <a:off x="9488108" y="4029548"/>
        <a:ext cx="1505316" cy="752658"/>
      </dsp:txXfrm>
    </dsp:sp>
    <dsp:sp modelId="{4A8B401A-DBA1-43CE-850C-B67598910A1E}">
      <dsp:nvSpPr>
        <dsp:cNvPr id="0" name=""/>
        <dsp:cNvSpPr/>
      </dsp:nvSpPr>
      <dsp:spPr>
        <a:xfrm>
          <a:off x="4948134" y="4135139"/>
          <a:ext cx="1505316" cy="752658"/>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Practicum in Human Services</a:t>
          </a:r>
        </a:p>
      </dsp:txBody>
      <dsp:txXfrm>
        <a:off x="4948134" y="4135139"/>
        <a:ext cx="1505316" cy="75265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11/28/2017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11/28/2017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youtu.be/AbrdG638Jj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1167236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 You may have the students write and complete the steps on their notebook paper.</a:t>
            </a:r>
          </a:p>
          <a:p>
            <a:r>
              <a:rPr lang="en-US" dirty="0"/>
              <a:t>Have</a:t>
            </a:r>
            <a:r>
              <a:rPr lang="en-US" baseline="0" dirty="0"/>
              <a:t> them l</a:t>
            </a:r>
            <a:r>
              <a:rPr lang="en-US" dirty="0"/>
              <a:t>ist all the ways</a:t>
            </a:r>
            <a:r>
              <a:rPr lang="en-US" baseline="0" dirty="0"/>
              <a:t> they </a:t>
            </a:r>
            <a:r>
              <a:rPr lang="en-US" dirty="0"/>
              <a:t>can achieve their goals.  </a:t>
            </a:r>
          </a:p>
          <a:p>
            <a:r>
              <a:rPr lang="en-US" dirty="0"/>
              <a:t>Give as many options as possible. </a:t>
            </a:r>
          </a:p>
          <a:p>
            <a:r>
              <a:rPr lang="en-US" dirty="0"/>
              <a:t>Life happens and you need to be able to adapt your goals.</a:t>
            </a:r>
          </a:p>
          <a:p>
            <a:r>
              <a:rPr lang="en-US" dirty="0"/>
              <a:t>Take definite steps and action to achieve your goals.</a:t>
            </a:r>
          </a:p>
          <a:p>
            <a:r>
              <a:rPr lang="en-US" dirty="0"/>
              <a:t>The final step in setting and achieving goals is to set deadlines, consequences and rewards.</a:t>
            </a:r>
          </a:p>
          <a:p>
            <a:endParaRPr lang="en-US" dirty="0"/>
          </a:p>
          <a:p>
            <a:r>
              <a:rPr lang="en-US" dirty="0"/>
              <a:t>What goals have you set for yourself?</a:t>
            </a:r>
            <a:r>
              <a:rPr lang="en-US" baseline="0" dirty="0"/>
              <a:t> Setting goals is an important part of accomplishment. Goals give you a sense of direction and help move you closer to achieving the goals. They also motivate you. The more you set and achieve goals, the more confidence you will have in yourself.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3477267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fontAlgn="base"/>
            <a:r>
              <a:rPr lang="en-US" sz="1200" b="0" i="0" kern="1200" dirty="0">
                <a:solidFill>
                  <a:schemeClr val="tx1"/>
                </a:solidFill>
                <a:latin typeface="Arial" pitchFamily="34" charset="0"/>
                <a:ea typeface="+mn-ea"/>
                <a:cs typeface="Arial" pitchFamily="34" charset="0"/>
              </a:rPr>
              <a:t>Courses in</a:t>
            </a:r>
            <a:r>
              <a:rPr lang="en-US" sz="1200" b="0" i="0" kern="1200" baseline="0" dirty="0">
                <a:solidFill>
                  <a:schemeClr val="tx1"/>
                </a:solidFill>
                <a:latin typeface="Arial" pitchFamily="34" charset="0"/>
                <a:ea typeface="+mn-ea"/>
                <a:cs typeface="Arial" pitchFamily="34" charset="0"/>
              </a:rPr>
              <a:t> the Human Services Cluster, p</a:t>
            </a:r>
            <a:r>
              <a:rPr lang="en-US" sz="1200" b="0" i="0" kern="1200" dirty="0">
                <a:solidFill>
                  <a:schemeClr val="tx1"/>
                </a:solidFill>
                <a:latin typeface="Arial" pitchFamily="34" charset="0"/>
                <a:ea typeface="+mn-ea"/>
                <a:cs typeface="Arial" pitchFamily="34" charset="0"/>
              </a:rPr>
              <a:t>repare individuals for employment in career pathways that relate to families and human needs such as:</a:t>
            </a:r>
          </a:p>
          <a:p>
            <a:pPr marL="171450" indent="-171450" fontAlgn="base">
              <a:buFont typeface="Arial" panose="020B0604020202020204" pitchFamily="34" charset="0"/>
              <a:buChar char="•"/>
            </a:pPr>
            <a:r>
              <a:rPr lang="en-US" sz="1200" b="0" i="0" kern="1200" dirty="0">
                <a:solidFill>
                  <a:schemeClr val="tx1"/>
                </a:solidFill>
                <a:latin typeface="Arial" pitchFamily="34" charset="0"/>
                <a:ea typeface="+mn-ea"/>
                <a:cs typeface="Arial" pitchFamily="34" charset="0"/>
              </a:rPr>
              <a:t>Counseling and Mental Health Services</a:t>
            </a:r>
          </a:p>
          <a:p>
            <a:pPr marL="171450" indent="-171450" fontAlgn="base">
              <a:buFont typeface="Arial" panose="020B0604020202020204" pitchFamily="34" charset="0"/>
              <a:buChar char="•"/>
            </a:pPr>
            <a:r>
              <a:rPr lang="en-US" sz="1200" b="0" i="0" kern="1200" dirty="0">
                <a:solidFill>
                  <a:schemeClr val="tx1"/>
                </a:solidFill>
                <a:latin typeface="Arial" pitchFamily="34" charset="0"/>
                <a:ea typeface="+mn-ea"/>
                <a:cs typeface="Arial" pitchFamily="34" charset="0"/>
              </a:rPr>
              <a:t>Family and Community Services</a:t>
            </a:r>
          </a:p>
          <a:p>
            <a:pPr marL="171450" indent="-171450" fontAlgn="base">
              <a:buFont typeface="Arial" panose="020B0604020202020204" pitchFamily="34" charset="0"/>
              <a:buChar char="•"/>
            </a:pPr>
            <a:r>
              <a:rPr lang="en-US" sz="1200" b="0" i="0" kern="1200" dirty="0">
                <a:solidFill>
                  <a:schemeClr val="tx1"/>
                </a:solidFill>
                <a:latin typeface="Arial" pitchFamily="34" charset="0"/>
                <a:ea typeface="+mn-ea"/>
                <a:cs typeface="Arial" pitchFamily="34" charset="0"/>
              </a:rPr>
              <a:t>Personal Care</a:t>
            </a:r>
          </a:p>
          <a:p>
            <a:pPr marL="171450" indent="-171450" fontAlgn="base">
              <a:buFont typeface="Arial" panose="020B0604020202020204" pitchFamily="34" charset="0"/>
              <a:buChar char="•"/>
            </a:pPr>
            <a:r>
              <a:rPr lang="en-US" sz="1200" b="0" i="0" kern="1200" dirty="0">
                <a:solidFill>
                  <a:schemeClr val="tx1"/>
                </a:solidFill>
                <a:latin typeface="Arial" pitchFamily="34" charset="0"/>
                <a:ea typeface="+mn-ea"/>
                <a:cs typeface="Arial" pitchFamily="34" charset="0"/>
              </a:rPr>
              <a:t>Consumer Services</a:t>
            </a:r>
          </a:p>
          <a:p>
            <a:pPr marL="171450" indent="-171450" fontAlgn="base">
              <a:buFont typeface="Arial" panose="020B0604020202020204" pitchFamily="34" charset="0"/>
              <a:buChar char="•"/>
            </a:pPr>
            <a:r>
              <a:rPr lang="en-US" sz="1200" b="0" i="0" kern="1200" dirty="0">
                <a:solidFill>
                  <a:schemeClr val="tx1"/>
                </a:solidFill>
                <a:latin typeface="Arial" pitchFamily="34" charset="0"/>
                <a:ea typeface="+mn-ea"/>
                <a:cs typeface="Arial" pitchFamily="34" charset="0"/>
              </a:rPr>
              <a:t>Early Childhood Development</a:t>
            </a:r>
          </a:p>
          <a:p>
            <a:endParaRPr lang="en-US" i="0" dirty="0">
              <a:latin typeface="Arial" pitchFamily="34" charset="0"/>
              <a:cs typeface="Arial" pitchFamily="34" charset="0"/>
            </a:endParaRPr>
          </a:p>
          <a:p>
            <a:r>
              <a:rPr lang="en-US" i="0" dirty="0">
                <a:latin typeface="Arial" pitchFamily="34" charset="0"/>
                <a:cs typeface="Arial" pitchFamily="34" charset="0"/>
              </a:rPr>
              <a:t>What kind</a:t>
            </a:r>
            <a:r>
              <a:rPr lang="en-US" i="0" baseline="0" dirty="0">
                <a:latin typeface="Arial" pitchFamily="34" charset="0"/>
                <a:cs typeface="Arial" pitchFamily="34" charset="0"/>
              </a:rPr>
              <a:t> of jobs are available in Human Services? </a:t>
            </a:r>
            <a:r>
              <a:rPr lang="en-US" i="0" dirty="0">
                <a:latin typeface="Arial" pitchFamily="34" charset="0"/>
                <a:cs typeface="Arial" pitchFamily="34" charset="0"/>
              </a:rPr>
              <a:t>What jobs are you interested</a:t>
            </a:r>
            <a:r>
              <a:rPr lang="en-US" i="0" baseline="0" dirty="0">
                <a:latin typeface="Arial" pitchFamily="34" charset="0"/>
                <a:cs typeface="Arial" pitchFamily="34" charset="0"/>
              </a:rPr>
              <a:t> in these areas?</a:t>
            </a:r>
            <a:endParaRPr lang="en-US" i="0"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4287061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Be prepared for the interview.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What would happen</a:t>
            </a:r>
            <a:r>
              <a:rPr lang="en-US" baseline="0" dirty="0"/>
              <a:t> if you did not know something about the company?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employer may want to interview you the same day you fill out an application.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Did you research the company?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What products does it sell or what services does it provide?</a:t>
            </a:r>
          </a:p>
          <a:p>
            <a:endParaRPr lang="en-US" baseline="0" dirty="0"/>
          </a:p>
          <a:p>
            <a:r>
              <a:rPr lang="en-US" baseline="0" dirty="0"/>
              <a:t>Be ready to answer questions.</a:t>
            </a:r>
          </a:p>
          <a:p>
            <a:pPr marL="171450" indent="-171450">
              <a:buFont typeface="Arial" panose="020B0604020202020204" pitchFamily="34" charset="0"/>
              <a:buChar char="•"/>
            </a:pPr>
            <a:r>
              <a:rPr lang="en-US" baseline="0" dirty="0"/>
              <a:t>Why do you want to work at this company?</a:t>
            </a:r>
          </a:p>
          <a:p>
            <a:pPr marL="171450" indent="-171450">
              <a:buFont typeface="Arial" panose="020B0604020202020204" pitchFamily="34" charset="0"/>
              <a:buChar char="•"/>
            </a:pPr>
            <a:r>
              <a:rPr lang="en-US" baseline="0" dirty="0"/>
              <a:t>What kind of work are you seeking?</a:t>
            </a:r>
          </a:p>
          <a:p>
            <a:pPr marL="171450" indent="-171450">
              <a:buFont typeface="Arial" panose="020B0604020202020204" pitchFamily="34" charset="0"/>
              <a:buChar char="•"/>
            </a:pPr>
            <a:r>
              <a:rPr lang="en-US" baseline="0" dirty="0"/>
              <a:t>What hours and days are you available?</a:t>
            </a:r>
          </a:p>
          <a:p>
            <a:pPr marL="171450" indent="-171450">
              <a:buFont typeface="Arial" panose="020B0604020202020204" pitchFamily="34" charset="0"/>
              <a:buChar char="•"/>
            </a:pPr>
            <a:r>
              <a:rPr lang="en-US" baseline="0" dirty="0"/>
              <a:t>Are you available on the weekends?</a:t>
            </a:r>
          </a:p>
          <a:p>
            <a:pPr marL="171450" indent="-171450">
              <a:buFont typeface="Arial" panose="020B0604020202020204" pitchFamily="34" charset="0"/>
              <a:buChar char="•"/>
            </a:pPr>
            <a:r>
              <a:rPr lang="en-US" baseline="0" dirty="0"/>
              <a:t>Why should we hire you?</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When the interviewer sees that you took the initiative to learn about the company and are prepared for the interview, he or she learns two important facts about you.  </a:t>
            </a:r>
          </a:p>
          <a:p>
            <a:pPr marL="228600" indent="-228600">
              <a:buFont typeface="+mj-lt"/>
              <a:buAutoNum type="arabicPeriod"/>
            </a:pPr>
            <a:r>
              <a:rPr lang="en-US" baseline="0" dirty="0"/>
              <a:t>you are really interested in the job</a:t>
            </a:r>
          </a:p>
          <a:p>
            <a:pPr marL="228600" indent="-228600">
              <a:buFont typeface="+mj-lt"/>
              <a:buAutoNum type="arabicPeriod"/>
            </a:pPr>
            <a:r>
              <a:rPr lang="en-US" baseline="0" dirty="0"/>
              <a:t>you are willing to go the extra mile into something that is important to you</a:t>
            </a:r>
          </a:p>
          <a:p>
            <a:pPr marL="0" indent="0">
              <a:buFont typeface="+mj-lt"/>
              <a:buNone/>
            </a:pPr>
            <a:endParaRPr lang="en-US" baseline="0" dirty="0"/>
          </a:p>
          <a:p>
            <a:pPr marL="0" indent="0">
              <a:buFont typeface="+mj-lt"/>
              <a:buNone/>
            </a:pPr>
            <a:r>
              <a:rPr lang="en-US" baseline="0" dirty="0"/>
              <a:t>Make a great impression!</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3469354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as it is important</a:t>
            </a:r>
            <a:r>
              <a:rPr lang="en-US" baseline="0" dirty="0"/>
              <a:t> to look your best for your friends or on special occasions, it is more important when it is for a job interview.  </a:t>
            </a:r>
          </a:p>
          <a:p>
            <a:endParaRPr lang="en-US" baseline="0" dirty="0"/>
          </a:p>
          <a:p>
            <a:pPr marL="171450" indent="-171450">
              <a:buFont typeface="Arial" panose="020B0604020202020204" pitchFamily="34" charset="0"/>
              <a:buChar char="•"/>
            </a:pPr>
            <a:r>
              <a:rPr lang="en-US" baseline="0" dirty="0"/>
              <a:t>Hair should be clean and neatly styled.  </a:t>
            </a:r>
          </a:p>
          <a:p>
            <a:pPr marL="171450" indent="-171450">
              <a:buFont typeface="Arial" panose="020B0604020202020204" pitchFamily="34" charset="0"/>
              <a:buChar char="•"/>
            </a:pPr>
            <a:r>
              <a:rPr lang="en-US" baseline="0" dirty="0"/>
              <a:t>Bangs should be out of your eyes and not distracting.  </a:t>
            </a:r>
          </a:p>
          <a:p>
            <a:pPr marL="171450" indent="-171450">
              <a:buFont typeface="Arial" panose="020B0604020202020204" pitchFamily="34" charset="0"/>
              <a:buChar char="•"/>
            </a:pPr>
            <a:r>
              <a:rPr lang="en-US" baseline="0" dirty="0"/>
              <a:t>Makeup (if you wear it) should be kept to a minimum.  </a:t>
            </a:r>
          </a:p>
          <a:p>
            <a:pPr marL="171450" indent="-171450">
              <a:buFont typeface="Arial" panose="020B0604020202020204" pitchFamily="34" charset="0"/>
              <a:buChar char="•"/>
            </a:pPr>
            <a:r>
              <a:rPr lang="en-US" baseline="0" dirty="0"/>
              <a:t>Jewelry should be kept to a minimum and not loud/distracting to the interview.  </a:t>
            </a:r>
          </a:p>
          <a:p>
            <a:pPr marL="171450" indent="-171450">
              <a:buFont typeface="Arial" panose="020B0604020202020204" pitchFamily="34" charset="0"/>
              <a:buChar char="•"/>
            </a:pPr>
            <a:r>
              <a:rPr lang="en-US" baseline="0" dirty="0"/>
              <a:t>Hands should be clean and nails manicured or neatly trimmed.  </a:t>
            </a:r>
          </a:p>
          <a:p>
            <a:pPr marL="171450" indent="-171450">
              <a:buFont typeface="Arial" panose="020B0604020202020204" pitchFamily="34" charset="0"/>
              <a:buChar char="•"/>
            </a:pPr>
            <a:r>
              <a:rPr lang="en-US" baseline="0" dirty="0"/>
              <a:t>Deodorant is a must!! </a:t>
            </a:r>
          </a:p>
          <a:p>
            <a:pPr marL="171450" indent="-171450">
              <a:buFont typeface="Arial" panose="020B0604020202020204" pitchFamily="34" charset="0"/>
              <a:buChar char="•"/>
            </a:pPr>
            <a:r>
              <a:rPr lang="en-US" baseline="0" dirty="0"/>
              <a:t>Perfume and cologne should be avoided. </a:t>
            </a:r>
          </a:p>
          <a:p>
            <a:pPr marL="171450" indent="-171450">
              <a:buFont typeface="Arial" panose="020B0604020202020204" pitchFamily="34" charset="0"/>
              <a:buChar char="•"/>
            </a:pPr>
            <a:r>
              <a:rPr lang="en-US" baseline="0" dirty="0"/>
              <a:t>No body piercings, tattoos, extreme hair color/nails/clothes. </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Clothes are a major part of your interview attire.  </a:t>
            </a:r>
          </a:p>
          <a:p>
            <a:pPr marL="171450" indent="-171450">
              <a:buFont typeface="Arial" panose="020B0604020202020204" pitchFamily="34" charset="0"/>
              <a:buChar char="•"/>
            </a:pPr>
            <a:r>
              <a:rPr lang="en-US" baseline="0" dirty="0"/>
              <a:t>Clothes should be clean and appropriate for the job position.  </a:t>
            </a:r>
          </a:p>
          <a:p>
            <a:pPr marL="0" indent="0">
              <a:buFont typeface="Arial" panose="020B0604020202020204" pitchFamily="34" charset="0"/>
              <a:buNone/>
            </a:pPr>
            <a:endParaRPr lang="en-US" dirty="0"/>
          </a:p>
          <a:p>
            <a:r>
              <a:rPr lang="en-US" dirty="0"/>
              <a:t>What are some examples of dressing professionally? </a:t>
            </a:r>
          </a:p>
          <a:p>
            <a:r>
              <a:rPr lang="en-US" dirty="0"/>
              <a:t>What items do you want to avoid</a:t>
            </a:r>
            <a:r>
              <a:rPr lang="en-US" baseline="0" dirty="0"/>
              <a:t> wearing on a job interview? </a:t>
            </a:r>
          </a:p>
          <a:p>
            <a:r>
              <a:rPr lang="en-US" baseline="0" dirty="0"/>
              <a:t>What accessories?</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473719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Remember,</a:t>
            </a:r>
            <a:r>
              <a:rPr lang="en-US" baseline="0" dirty="0"/>
              <a:t> your clothing is very important.  Looking your best shows self-respect and confidence. Make sure your clothes are clean, pressed and in good condition.  Invest in a lint roller!</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1571691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Remember</a:t>
            </a:r>
            <a:r>
              <a:rPr lang="en-US" baseline="0" dirty="0"/>
              <a:t> to dress conservatively.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What does that mean?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Improper clothing may prevent you from getting the job.  With today’s job market, you need every advantage you can get to land that job.  Take time to carefully select your wardrobe for the job interview. </a:t>
            </a:r>
            <a:r>
              <a:rPr lang="en-US" dirty="0"/>
              <a:t>Possible shades, such as green and purple can be worn if the color goes well with your skin and hair coloring. </a:t>
            </a:r>
          </a:p>
          <a:p>
            <a:endParaRPr lang="en-US" baseline="0" dirty="0"/>
          </a:p>
          <a:p>
            <a:r>
              <a:rPr lang="en-US" baseline="0" dirty="0"/>
              <a:t>If you are applying for a job at a fast food restaurant, the clothing does not have to be so tailored or professional.  It does need to be clean, appropriate and pressed. </a:t>
            </a:r>
          </a:p>
          <a:p>
            <a:r>
              <a:rPr lang="en-US" baseline="0" dirty="0"/>
              <a:t>What would be appropriate to wear for a job interview at a fast food restaurant?</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1175278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person with a “Can Do” attitude is someone</a:t>
            </a:r>
            <a:r>
              <a:rPr lang="en-US" baseline="0" dirty="0"/>
              <a:t> who is confident, enthusiastic, willing to work hard, has good work ethics, is sincere, honest, polite, responsible, respectful and takes the initiative.</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3321975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a:t>
            </a:r>
            <a:r>
              <a:rPr lang="en-US" baseline="0" dirty="0"/>
              <a:t> can dress the way you want anytime; but on a job interview, dress for success.  Would you hire these people? Remember first impressions are very important.</a:t>
            </a:r>
          </a:p>
          <a:p>
            <a:endParaRPr lang="en-US" baseline="0" dirty="0"/>
          </a:p>
          <a:p>
            <a:r>
              <a:rPr lang="en-US" baseline="0" dirty="0"/>
              <a:t>View YouTube™ video:</a:t>
            </a:r>
          </a:p>
          <a:p>
            <a:r>
              <a:rPr lang="en-US" baseline="0" dirty="0"/>
              <a:t>Dress for Success</a:t>
            </a:r>
          </a:p>
          <a:p>
            <a:r>
              <a:rPr lang="en-US" baseline="0" dirty="0"/>
              <a:t>Getting ready for an interview</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http://youtu.be/AbrdG638JjM</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2618007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Your personal</a:t>
            </a:r>
            <a:r>
              <a:rPr lang="en-US" baseline="0" dirty="0"/>
              <a:t> priorities help set your goals. </a:t>
            </a:r>
            <a:r>
              <a:rPr lang="en-US" dirty="0"/>
              <a:t>When you set goals</a:t>
            </a:r>
            <a:r>
              <a:rPr lang="en-US" baseline="0" dirty="0"/>
              <a:t> and </a:t>
            </a:r>
            <a:r>
              <a:rPr lang="en-US" dirty="0"/>
              <a:t>attain them (especially important ones).</a:t>
            </a:r>
            <a:r>
              <a:rPr lang="en-US" baseline="0" dirty="0"/>
              <a:t> Y</a:t>
            </a:r>
            <a:r>
              <a:rPr lang="en-US" dirty="0"/>
              <a:t>ou feel like you achieved satisfaction and it builds your self-confidence.</a:t>
            </a:r>
          </a:p>
          <a:p>
            <a:r>
              <a:rPr lang="en-US" baseline="0" dirty="0"/>
              <a:t>What is important to you at this time? </a:t>
            </a:r>
          </a:p>
          <a:p>
            <a:r>
              <a:rPr lang="en-US" dirty="0"/>
              <a:t>What</a:t>
            </a:r>
            <a:r>
              <a:rPr lang="en-US" baseline="0" dirty="0"/>
              <a:t> are some small goals you make every day?</a:t>
            </a:r>
          </a:p>
          <a:p>
            <a:r>
              <a:rPr lang="en-US" baseline="0" dirty="0"/>
              <a:t>What are big goals? </a:t>
            </a:r>
          </a:p>
          <a:p>
            <a:endParaRPr lang="en-US" baseline="0" dirty="0"/>
          </a:p>
          <a:p>
            <a:r>
              <a:rPr lang="en-US" baseline="0" dirty="0"/>
              <a:t>Name some short term goals. </a:t>
            </a:r>
          </a:p>
          <a:p>
            <a:r>
              <a:rPr lang="en-US" baseline="0" dirty="0"/>
              <a:t>Short term goals can be achieved in an hour, a day or even a week. </a:t>
            </a:r>
          </a:p>
          <a:p>
            <a:endParaRPr lang="en-US" baseline="0" dirty="0"/>
          </a:p>
          <a:p>
            <a:r>
              <a:rPr lang="en-US" baseline="0" dirty="0"/>
              <a:t>Long terms goals may take months or even years to achieve. </a:t>
            </a:r>
          </a:p>
          <a:p>
            <a:endParaRPr lang="en-US" baseline="0" dirty="0"/>
          </a:p>
          <a:p>
            <a:r>
              <a:rPr lang="en-US" baseline="0" dirty="0"/>
              <a:t>All goals are unique to the individual person and not all goals are attained in the same manner.  </a:t>
            </a:r>
          </a:p>
          <a:p>
            <a:r>
              <a:rPr lang="en-US" baseline="0" dirty="0"/>
              <a:t>What do you need to do to set long terms goals?</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1588445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bls.gov/k12/" TargetMode="External"/><Relationship Id="rId2" Type="http://schemas.openxmlformats.org/officeDocument/2006/relationships/hyperlink" Target="http://www.achievetexas.org/" TargetMode="External"/><Relationship Id="rId1" Type="http://schemas.openxmlformats.org/officeDocument/2006/relationships/slideLayout" Target="../slideLayouts/slideLayout3.xml"/><Relationship Id="rId5" Type="http://schemas.openxmlformats.org/officeDocument/2006/relationships/hyperlink" Target="http://www.worksmart.ca.gov/ready_appearance.html" TargetMode="External"/><Relationship Id="rId4" Type="http://schemas.openxmlformats.org/officeDocument/2006/relationships/hyperlink" Target="http://www.careertech.org/career-cluster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youtu.be/INKZ2u79E_Q" TargetMode="External"/><Relationship Id="rId2" Type="http://schemas.openxmlformats.org/officeDocument/2006/relationships/hyperlink" Target="http://youtu.be/AbrdG638JjM"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youtu.be/AbrdG638JjM"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525346" y="794334"/>
            <a:ext cx="7462935" cy="3413772"/>
          </a:xfrm>
        </p:spPr>
        <p:txBody>
          <a:bodyPr>
            <a:normAutofit/>
          </a:bodyPr>
          <a:lstStyle/>
          <a:p>
            <a:r>
              <a:rPr lang="en-US" sz="6000" dirty="0"/>
              <a:t>Keys to Career Success</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3750B-A1F7-4471-A6F5-BDA5A27DCFC0}"/>
              </a:ext>
            </a:extLst>
          </p:cNvPr>
          <p:cNvSpPr>
            <a:spLocks noGrp="1"/>
          </p:cNvSpPr>
          <p:nvPr>
            <p:ph type="title"/>
          </p:nvPr>
        </p:nvSpPr>
        <p:spPr/>
        <p:txBody>
          <a:bodyPr/>
          <a:lstStyle/>
          <a:p>
            <a:r>
              <a:rPr lang="en-US" dirty="0"/>
              <a:t>Steps in Setting and Achieving Goals</a:t>
            </a:r>
          </a:p>
        </p:txBody>
      </p:sp>
      <p:sp>
        <p:nvSpPr>
          <p:cNvPr id="3" name="Content Placeholder 2">
            <a:extLst>
              <a:ext uri="{FF2B5EF4-FFF2-40B4-BE49-F238E27FC236}">
                <a16:creationId xmlns:a16="http://schemas.microsoft.com/office/drawing/2014/main" id="{0AA9AFF6-6F70-481E-85E5-58B1C0DDCF1B}"/>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dirty="0"/>
              <a:t>Make a list of what you want out of life. </a:t>
            </a:r>
          </a:p>
          <a:p>
            <a:pPr marL="457200" indent="-457200">
              <a:buClr>
                <a:schemeClr val="accent1"/>
              </a:buClr>
              <a:buFont typeface="Wingdings" panose="05000000000000000000" pitchFamily="2" charset="2"/>
              <a:buChar char="Ø"/>
            </a:pPr>
            <a:r>
              <a:rPr lang="en-US" dirty="0"/>
              <a:t>Include short and long term goals. </a:t>
            </a:r>
          </a:p>
          <a:p>
            <a:pPr lvl="2">
              <a:buFont typeface="Wingdings" panose="05000000000000000000" pitchFamily="2" charset="2"/>
              <a:buChar char="Ø"/>
            </a:pPr>
            <a:r>
              <a:rPr lang="en-US" dirty="0"/>
              <a:t>Be honest and keep them in proper perspective.</a:t>
            </a:r>
          </a:p>
          <a:p>
            <a:pPr marL="457200" indent="-457200">
              <a:buClr>
                <a:schemeClr val="accent1"/>
              </a:buClr>
              <a:buFont typeface="Wingdings" panose="05000000000000000000" pitchFamily="2" charset="2"/>
              <a:buChar char="Ø"/>
            </a:pPr>
            <a:r>
              <a:rPr lang="en-US" dirty="0"/>
              <a:t>What is important to you? </a:t>
            </a:r>
          </a:p>
          <a:p>
            <a:pPr marL="457200" indent="-457200">
              <a:buClr>
                <a:schemeClr val="accent1"/>
              </a:buClr>
              <a:buFont typeface="Wingdings" panose="05000000000000000000" pitchFamily="2" charset="2"/>
              <a:buChar char="Ø"/>
            </a:pPr>
            <a:r>
              <a:rPr lang="en-US" dirty="0"/>
              <a:t>What are your priorities? </a:t>
            </a:r>
          </a:p>
          <a:p>
            <a:pPr marL="457200" indent="-457200">
              <a:buClr>
                <a:schemeClr val="accent1"/>
              </a:buClr>
              <a:buFont typeface="Wingdings" panose="05000000000000000000" pitchFamily="2" charset="2"/>
              <a:buChar char="Ø"/>
            </a:pPr>
            <a:r>
              <a:rPr lang="en-US" dirty="0"/>
              <a:t>What are your values?</a:t>
            </a:r>
          </a:p>
          <a:p>
            <a:endParaRPr lang="en-US" dirty="0"/>
          </a:p>
        </p:txBody>
      </p:sp>
      <p:pic>
        <p:nvPicPr>
          <p:cNvPr id="4" name="Picture 3" descr="shutterstock_76294315.jpg">
            <a:extLst>
              <a:ext uri="{FF2B5EF4-FFF2-40B4-BE49-F238E27FC236}">
                <a16:creationId xmlns:a16="http://schemas.microsoft.com/office/drawing/2014/main" id="{FB94E2FA-3AD8-4622-A776-D937B382AE6E}"/>
              </a:ext>
            </a:extLst>
          </p:cNvPr>
          <p:cNvPicPr>
            <a:picLocks noChangeAspect="1"/>
          </p:cNvPicPr>
          <p:nvPr/>
        </p:nvPicPr>
        <p:blipFill>
          <a:blip r:embed="rId3" cstate="print"/>
          <a:stretch>
            <a:fillRect/>
          </a:stretch>
        </p:blipFill>
        <p:spPr>
          <a:xfrm>
            <a:off x="7740331" y="1531530"/>
            <a:ext cx="3388586" cy="4512098"/>
          </a:xfrm>
          <a:prstGeom prst="rect">
            <a:avLst/>
          </a:prstGeom>
        </p:spPr>
      </p:pic>
    </p:spTree>
    <p:extLst>
      <p:ext uri="{BB962C8B-B14F-4D97-AF65-F5344CB8AC3E}">
        <p14:creationId xmlns:p14="http://schemas.microsoft.com/office/powerpoint/2010/main" val="966926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C62EE-4D35-4874-8FC0-DF0DBB3A1FC4}"/>
              </a:ext>
            </a:extLst>
          </p:cNvPr>
          <p:cNvSpPr>
            <a:spLocks noGrp="1"/>
          </p:cNvSpPr>
          <p:nvPr>
            <p:ph type="title"/>
          </p:nvPr>
        </p:nvSpPr>
        <p:spPr/>
        <p:txBody>
          <a:bodyPr/>
          <a:lstStyle/>
          <a:p>
            <a:r>
              <a:rPr lang="en-US" dirty="0"/>
              <a:t>Be Successful!</a:t>
            </a:r>
          </a:p>
        </p:txBody>
      </p:sp>
      <p:sp>
        <p:nvSpPr>
          <p:cNvPr id="3" name="Content Placeholder 2">
            <a:extLst>
              <a:ext uri="{FF2B5EF4-FFF2-40B4-BE49-F238E27FC236}">
                <a16:creationId xmlns:a16="http://schemas.microsoft.com/office/drawing/2014/main" id="{09E58604-AA3C-4147-9540-EAE5B8F33B42}"/>
              </a:ext>
            </a:extLst>
          </p:cNvPr>
          <p:cNvSpPr>
            <a:spLocks noGrp="1"/>
          </p:cNvSpPr>
          <p:nvPr>
            <p:ph sz="half" idx="1"/>
          </p:nvPr>
        </p:nvSpPr>
        <p:spPr>
          <a:xfrm>
            <a:off x="740664" y="1420420"/>
            <a:ext cx="5328050" cy="876300"/>
          </a:xfrm>
        </p:spPr>
        <p:txBody>
          <a:bodyPr/>
          <a:lstStyle/>
          <a:p>
            <a:r>
              <a:rPr lang="en-US" sz="2400" dirty="0">
                <a:cs typeface="Arial" pitchFamily="34" charset="0"/>
              </a:rPr>
              <a:t>Remember to always look your best on job interviews</a:t>
            </a:r>
          </a:p>
          <a:p>
            <a:endParaRPr lang="en-US" dirty="0"/>
          </a:p>
        </p:txBody>
      </p:sp>
      <p:sp>
        <p:nvSpPr>
          <p:cNvPr id="4" name="Content Placeholder 3">
            <a:extLst>
              <a:ext uri="{FF2B5EF4-FFF2-40B4-BE49-F238E27FC236}">
                <a16:creationId xmlns:a16="http://schemas.microsoft.com/office/drawing/2014/main" id="{BEA364A1-7723-4922-A78B-E3298945F9B8}"/>
              </a:ext>
            </a:extLst>
          </p:cNvPr>
          <p:cNvSpPr>
            <a:spLocks noGrp="1"/>
          </p:cNvSpPr>
          <p:nvPr>
            <p:ph sz="half" idx="10"/>
          </p:nvPr>
        </p:nvSpPr>
        <p:spPr>
          <a:xfrm>
            <a:off x="6477000" y="1420420"/>
            <a:ext cx="5328050" cy="754068"/>
          </a:xfrm>
        </p:spPr>
        <p:txBody>
          <a:bodyPr/>
          <a:lstStyle/>
          <a:p>
            <a:r>
              <a:rPr lang="en-US" sz="2400" dirty="0"/>
              <a:t>Set your goals and achieve them!</a:t>
            </a:r>
          </a:p>
          <a:p>
            <a:endParaRPr lang="en-US" dirty="0"/>
          </a:p>
        </p:txBody>
      </p:sp>
      <p:pic>
        <p:nvPicPr>
          <p:cNvPr id="5" name="Picture 4" descr="C:\Users\CTE\Downloads\shutterstock_80913634.jpg">
            <a:extLst>
              <a:ext uri="{FF2B5EF4-FFF2-40B4-BE49-F238E27FC236}">
                <a16:creationId xmlns:a16="http://schemas.microsoft.com/office/drawing/2014/main" id="{66D7D080-8D84-4758-8764-4744BB4632F3}"/>
              </a:ext>
            </a:extLst>
          </p:cNvPr>
          <p:cNvPicPr>
            <a:picLocks noChangeAspect="1" noChangeArrowheads="1"/>
          </p:cNvPicPr>
          <p:nvPr/>
        </p:nvPicPr>
        <p:blipFill>
          <a:blip r:embed="rId2" cstate="print"/>
          <a:srcRect/>
          <a:stretch>
            <a:fillRect/>
          </a:stretch>
        </p:blipFill>
        <p:spPr bwMode="auto">
          <a:xfrm>
            <a:off x="1674480" y="2865432"/>
            <a:ext cx="3460418" cy="3152885"/>
          </a:xfrm>
          <a:prstGeom prst="rect">
            <a:avLst/>
          </a:prstGeom>
          <a:noFill/>
        </p:spPr>
      </p:pic>
      <p:pic>
        <p:nvPicPr>
          <p:cNvPr id="6" name="Picture 3" descr="C:\Users\CTE\Downloads\shutterstock_80080915.jpg">
            <a:extLst>
              <a:ext uri="{FF2B5EF4-FFF2-40B4-BE49-F238E27FC236}">
                <a16:creationId xmlns:a16="http://schemas.microsoft.com/office/drawing/2014/main" id="{2531F13E-E53A-4B57-AD1C-959B2714BF97}"/>
              </a:ext>
            </a:extLst>
          </p:cNvPr>
          <p:cNvPicPr>
            <a:picLocks noChangeAspect="1" noChangeArrowheads="1"/>
          </p:cNvPicPr>
          <p:nvPr/>
        </p:nvPicPr>
        <p:blipFill>
          <a:blip r:embed="rId3" cstate="print"/>
          <a:srcRect/>
          <a:stretch>
            <a:fillRect/>
          </a:stretch>
        </p:blipFill>
        <p:spPr bwMode="auto">
          <a:xfrm>
            <a:off x="7263043" y="2628236"/>
            <a:ext cx="3254477" cy="3390081"/>
          </a:xfrm>
          <a:prstGeom prst="rect">
            <a:avLst/>
          </a:prstGeom>
          <a:noFill/>
        </p:spPr>
      </p:pic>
    </p:spTree>
    <p:extLst>
      <p:ext uri="{BB962C8B-B14F-4D97-AF65-F5344CB8AC3E}">
        <p14:creationId xmlns:p14="http://schemas.microsoft.com/office/powerpoint/2010/main" val="3141259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3EE2B-89F8-43B2-AC15-C450C2442623}"/>
              </a:ext>
            </a:extLst>
          </p:cNvPr>
          <p:cNvSpPr>
            <a:spLocks noGrp="1"/>
          </p:cNvSpPr>
          <p:nvPr>
            <p:ph type="title"/>
          </p:nvPr>
        </p:nvSpPr>
        <p:spPr/>
        <p:txBody>
          <a:bodyPr/>
          <a:lstStyle/>
          <a:p>
            <a:r>
              <a:rPr lang="en-US" dirty="0"/>
              <a:t>Human Services</a:t>
            </a:r>
          </a:p>
        </p:txBody>
      </p:sp>
      <p:graphicFrame>
        <p:nvGraphicFramePr>
          <p:cNvPr id="4" name="Diagram 3">
            <a:extLst>
              <a:ext uri="{FF2B5EF4-FFF2-40B4-BE49-F238E27FC236}">
                <a16:creationId xmlns:a16="http://schemas.microsoft.com/office/drawing/2014/main" id="{72DB9900-9E86-40C7-86A5-DA80C270469C}"/>
              </a:ext>
            </a:extLst>
          </p:cNvPr>
          <p:cNvGraphicFramePr/>
          <p:nvPr>
            <p:extLst>
              <p:ext uri="{D42A27DB-BD31-4B8C-83A1-F6EECF244321}">
                <p14:modId xmlns:p14="http://schemas.microsoft.com/office/powerpoint/2010/main" val="2777659259"/>
              </p:ext>
            </p:extLst>
          </p:nvPr>
        </p:nvGraphicFramePr>
        <p:xfrm>
          <a:off x="822253" y="845359"/>
          <a:ext cx="10998040" cy="5605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traight Connector 3">
            <a:extLst>
              <a:ext uri="{FF2B5EF4-FFF2-40B4-BE49-F238E27FC236}">
                <a16:creationId xmlns:a16="http://schemas.microsoft.com/office/drawing/2014/main" id="{CC4C946C-D88B-4C0A-8963-C98322DF1A45}"/>
              </a:ext>
            </a:extLst>
          </p:cNvPr>
          <p:cNvSpPr/>
          <p:nvPr/>
        </p:nvSpPr>
        <p:spPr>
          <a:xfrm>
            <a:off x="5551921" y="4549697"/>
            <a:ext cx="495757" cy="1462943"/>
          </a:xfrm>
          <a:custGeom>
            <a:avLst/>
            <a:gdLst/>
            <a:ahLst/>
            <a:cxnLst/>
            <a:rect l="0" t="0" r="0" b="0"/>
            <a:pathLst>
              <a:path>
                <a:moveTo>
                  <a:pt x="0" y="0"/>
                </a:moveTo>
                <a:lnTo>
                  <a:pt x="0" y="692445"/>
                </a:lnTo>
                <a:lnTo>
                  <a:pt x="225797" y="692445"/>
                </a:lnTo>
              </a:path>
            </a:pathLst>
          </a:custGeom>
          <a:noFill/>
        </p:spPr>
        <p:style>
          <a:lnRef idx="2">
            <a:schemeClr val="accent2">
              <a:hueOff val="0"/>
              <a:satOff val="0"/>
              <a:lumOff val="0"/>
              <a:alphaOff val="0"/>
            </a:schemeClr>
          </a:lnRef>
          <a:fillRef idx="0">
            <a:scrgbClr r="0" g="0" b="0"/>
          </a:fillRef>
          <a:effectRef idx="0">
            <a:schemeClr val="accent6">
              <a:tint val="50000"/>
              <a:hueOff val="0"/>
              <a:satOff val="0"/>
              <a:lumOff val="0"/>
              <a:alphaOff val="0"/>
            </a:schemeClr>
          </a:effectRef>
          <a:fontRef idx="minor">
            <a:schemeClr val="tx1">
              <a:hueOff val="0"/>
              <a:satOff val="0"/>
              <a:lumOff val="0"/>
              <a:alphaOff val="0"/>
            </a:schemeClr>
          </a:fontRef>
        </p:style>
      </p:sp>
      <p:sp>
        <p:nvSpPr>
          <p:cNvPr id="7" name="Straight Connector 3">
            <a:extLst>
              <a:ext uri="{FF2B5EF4-FFF2-40B4-BE49-F238E27FC236}">
                <a16:creationId xmlns:a16="http://schemas.microsoft.com/office/drawing/2014/main" id="{06117023-A7CE-4381-96A5-B7A991E940FA}"/>
              </a:ext>
            </a:extLst>
          </p:cNvPr>
          <p:cNvSpPr/>
          <p:nvPr/>
        </p:nvSpPr>
        <p:spPr>
          <a:xfrm flipH="1">
            <a:off x="6746488" y="4527394"/>
            <a:ext cx="713678" cy="1784196"/>
          </a:xfrm>
          <a:custGeom>
            <a:avLst/>
            <a:gdLst/>
            <a:ahLst/>
            <a:cxnLst/>
            <a:rect l="0" t="0" r="0" b="0"/>
            <a:pathLst>
              <a:path>
                <a:moveTo>
                  <a:pt x="0" y="0"/>
                </a:moveTo>
                <a:lnTo>
                  <a:pt x="0" y="692445"/>
                </a:lnTo>
                <a:lnTo>
                  <a:pt x="225797" y="692445"/>
                </a:lnTo>
              </a:path>
            </a:pathLst>
          </a:custGeom>
          <a:noFill/>
        </p:spPr>
        <p:style>
          <a:lnRef idx="2">
            <a:schemeClr val="accent2">
              <a:hueOff val="0"/>
              <a:satOff val="0"/>
              <a:lumOff val="0"/>
              <a:alphaOff val="0"/>
            </a:schemeClr>
          </a:lnRef>
          <a:fillRef idx="0">
            <a:scrgbClr r="0" g="0" b="0"/>
          </a:fillRef>
          <a:effectRef idx="0">
            <a:schemeClr val="accent6">
              <a:tint val="50000"/>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1551296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8EF55-747C-4406-A92B-EA69F4BC8F46}"/>
              </a:ext>
            </a:extLst>
          </p:cNvPr>
          <p:cNvSpPr>
            <a:spLocks noGrp="1"/>
          </p:cNvSpPr>
          <p:nvPr>
            <p:ph type="title"/>
          </p:nvPr>
        </p:nvSpPr>
        <p:spPr/>
        <p:txBody>
          <a:bodyPr/>
          <a:lstStyle/>
          <a:p>
            <a:r>
              <a:rPr lang="en-US" dirty="0"/>
              <a:t>Questions?</a:t>
            </a:r>
          </a:p>
        </p:txBody>
      </p:sp>
      <p:pic>
        <p:nvPicPr>
          <p:cNvPr id="4" name="Picture 3">
            <a:extLst>
              <a:ext uri="{FF2B5EF4-FFF2-40B4-BE49-F238E27FC236}">
                <a16:creationId xmlns:a16="http://schemas.microsoft.com/office/drawing/2014/main" id="{D137DDC6-0B59-46B8-9335-0439A41ED0F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43161" y="1870405"/>
            <a:ext cx="4097590" cy="4087279"/>
          </a:xfrm>
          <a:prstGeom prst="rect">
            <a:avLst/>
          </a:prstGeom>
        </p:spPr>
      </p:pic>
    </p:spTree>
    <p:extLst>
      <p:ext uri="{BB962C8B-B14F-4D97-AF65-F5344CB8AC3E}">
        <p14:creationId xmlns:p14="http://schemas.microsoft.com/office/powerpoint/2010/main" val="4238789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58881-8354-40DD-987E-474904494500}"/>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17C4A6D1-9809-4B30-9F46-9C14FF836EB9}"/>
              </a:ext>
            </a:extLst>
          </p:cNvPr>
          <p:cNvSpPr>
            <a:spLocks noGrp="1"/>
          </p:cNvSpPr>
          <p:nvPr>
            <p:ph sz="half" idx="1"/>
          </p:nvPr>
        </p:nvSpPr>
        <p:spPr/>
        <p:txBody>
          <a:bodyPr/>
          <a:lstStyle/>
          <a:p>
            <a:pPr marL="274320" lvl="0" indent="-274320">
              <a:spcBef>
                <a:spcPct val="20000"/>
              </a:spcBef>
              <a:buClr>
                <a:srgbClr val="D16349"/>
              </a:buClr>
              <a:buSzPct val="85000"/>
            </a:pP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Textbook:</a:t>
            </a:r>
          </a:p>
          <a:p>
            <a:pPr marL="285750" lvl="0" indent="-285750">
              <a:spcBef>
                <a:spcPct val="20000"/>
              </a:spcBef>
              <a:buClr>
                <a:schemeClr val="accent1"/>
              </a:buClr>
              <a:buSzPct val="85000"/>
              <a:buFont typeface="Wingdings" panose="05000000000000000000" pitchFamily="2" charset="2"/>
              <a:buChar char="Ø"/>
            </a:pP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Parnell Frances </a:t>
            </a:r>
            <a:r>
              <a:rPr lang="en-US" sz="1400" dirty="0" err="1">
                <a:solidFill>
                  <a:prstClr val="black"/>
                </a:solidFill>
                <a:latin typeface="Open Sans" panose="020B0606030504020204" pitchFamily="34" charset="0"/>
                <a:ea typeface="Open Sans" panose="020B0606030504020204" pitchFamily="34" charset="0"/>
                <a:cs typeface="Open Sans" panose="020B0606030504020204" pitchFamily="34" charset="0"/>
              </a:rPr>
              <a:t>Baynor</a:t>
            </a: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 (2001). </a:t>
            </a:r>
            <a:r>
              <a:rPr lang="en-US" sz="1400" i="1" dirty="0">
                <a:solidFill>
                  <a:prstClr val="black"/>
                </a:solidFill>
                <a:latin typeface="Open Sans" panose="020B0606030504020204" pitchFamily="34" charset="0"/>
                <a:ea typeface="Open Sans" panose="020B0606030504020204" pitchFamily="34" charset="0"/>
                <a:cs typeface="Open Sans" panose="020B0606030504020204" pitchFamily="34" charset="0"/>
              </a:rPr>
              <a:t>Skills for personal and family </a:t>
            </a:r>
            <a:r>
              <a:rPr lang="en-US" sz="1400"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living.</a:t>
            </a:r>
            <a:r>
              <a:rPr lang="en-US" sz="1400" dirty="0" err="1">
                <a:solidFill>
                  <a:prstClr val="black"/>
                </a:solidFill>
                <a:latin typeface="Open Sans" panose="020B0606030504020204" pitchFamily="34" charset="0"/>
                <a:ea typeface="Open Sans" panose="020B0606030504020204" pitchFamily="34" charset="0"/>
                <a:cs typeface="Open Sans" panose="020B0606030504020204" pitchFamily="34" charset="0"/>
              </a:rPr>
              <a:t>Tinley</a:t>
            </a: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 Park: The </a:t>
            </a:r>
            <a:r>
              <a:rPr lang="en-US" sz="1400" dirty="0" err="1">
                <a:solidFill>
                  <a:prstClr val="black"/>
                </a:solidFill>
                <a:latin typeface="Open Sans" panose="020B0606030504020204" pitchFamily="34" charset="0"/>
                <a:ea typeface="Open Sans" panose="020B0606030504020204" pitchFamily="34" charset="0"/>
                <a:cs typeface="Open Sans" panose="020B0606030504020204" pitchFamily="34" charset="0"/>
              </a:rPr>
              <a:t>Goodheart</a:t>
            </a: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-Willcox Publishing Company.</a:t>
            </a:r>
          </a:p>
          <a:p>
            <a:pPr marL="285750" lvl="0" indent="-285750">
              <a:spcBef>
                <a:spcPct val="20000"/>
              </a:spcBef>
              <a:buClr>
                <a:schemeClr val="accent1"/>
              </a:buClr>
              <a:buSzPct val="85000"/>
              <a:buFont typeface="Wingdings" panose="05000000000000000000" pitchFamily="2" charset="2"/>
              <a:buChar char="Ø"/>
            </a:pPr>
            <a:r>
              <a:rPr lang="en-US" sz="1400"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Sasse</a:t>
            </a: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 Connie. (2004). </a:t>
            </a:r>
            <a:r>
              <a:rPr lang="en-US" sz="1400" i="1" dirty="0">
                <a:solidFill>
                  <a:prstClr val="black"/>
                </a:solidFill>
                <a:latin typeface="Open Sans" panose="020B0606030504020204" pitchFamily="34" charset="0"/>
                <a:ea typeface="Open Sans" panose="020B0606030504020204" pitchFamily="34" charset="0"/>
                <a:cs typeface="Open Sans" panose="020B0606030504020204" pitchFamily="34" charset="0"/>
              </a:rPr>
              <a:t>Families today. </a:t>
            </a: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New York: McGraw Hill Glencoe.</a:t>
            </a:r>
          </a:p>
          <a:p>
            <a:pPr marL="274320" lvl="0" indent="-274320">
              <a:lnSpc>
                <a:spcPct val="170000"/>
              </a:lnSpc>
              <a:spcBef>
                <a:spcPct val="20000"/>
              </a:spcBef>
              <a:buClr>
                <a:srgbClr val="D16349"/>
              </a:buClr>
              <a:buSzPct val="85000"/>
            </a:pP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Websites:</a:t>
            </a:r>
          </a:p>
          <a:p>
            <a:pPr marL="285750" lvl="0" indent="-285750">
              <a:spcBef>
                <a:spcPct val="20000"/>
              </a:spcBef>
              <a:buClr>
                <a:schemeClr val="accent1"/>
              </a:buClr>
              <a:buSzPct val="85000"/>
              <a:buFont typeface="Wingdings" panose="05000000000000000000" pitchFamily="2" charset="2"/>
              <a:buChar char="Ø"/>
            </a:pPr>
            <a:r>
              <a:rPr lang="en-US" sz="1400" dirty="0" err="1">
                <a:solidFill>
                  <a:prstClr val="black"/>
                </a:solidFill>
                <a:latin typeface="Open Sans" panose="020B0606030504020204" pitchFamily="34" charset="0"/>
                <a:ea typeface="Open Sans" panose="020B0606030504020204" pitchFamily="34" charset="0"/>
                <a:cs typeface="Open Sans" panose="020B0606030504020204" pitchFamily="34" charset="0"/>
              </a:rPr>
              <a:t>AchieveTexas</a:t>
            </a:r>
            <a:endPar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287338" lvl="0">
              <a:spcBef>
                <a:spcPts val="0"/>
              </a:spcBef>
              <a:buClr>
                <a:srgbClr val="D16349"/>
              </a:buClr>
              <a:buSzPct val="85000"/>
            </a:pPr>
            <a:r>
              <a:rPr lang="en-US" sz="1400" dirty="0" err="1">
                <a:solidFill>
                  <a:prstClr val="black"/>
                </a:solidFill>
                <a:latin typeface="Open Sans" panose="020B0606030504020204" pitchFamily="34" charset="0"/>
                <a:ea typeface="Open Sans" panose="020B0606030504020204" pitchFamily="34" charset="0"/>
                <a:cs typeface="Open Sans" panose="020B0606030504020204" pitchFamily="34" charset="0"/>
              </a:rPr>
              <a:t>AchieveTexas</a:t>
            </a: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 which is an education initiative designed to prepare students for a lifetime of success. It allows students to achieve excellence by preparing them for secondary and postsecondary opportunities, career preparation and advancement, meaningful work, and active citizenship. </a:t>
            </a:r>
          </a:p>
          <a:p>
            <a:pPr lvl="0" indent="287338">
              <a:spcBef>
                <a:spcPts val="0"/>
              </a:spcBef>
              <a:buClr>
                <a:srgbClr val="D16349"/>
              </a:buClr>
              <a:buSzPct val="85000"/>
            </a:pP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2"/>
              </a:rPr>
              <a:t>http://www.achievetexas.org/</a:t>
            </a:r>
            <a:endPar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285750" lvl="0" indent="-285750">
              <a:spcBef>
                <a:spcPct val="20000"/>
              </a:spcBef>
              <a:buClr>
                <a:schemeClr val="accent1"/>
              </a:buClr>
              <a:buSzPct val="85000"/>
              <a:buFont typeface="Wingdings" panose="05000000000000000000" pitchFamily="2" charset="2"/>
              <a:buChar char="Ø"/>
            </a:pP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Bureau of Labor Statistics</a:t>
            </a:r>
          </a:p>
          <a:p>
            <a:pPr marL="273050" lvl="0" indent="14288">
              <a:spcBef>
                <a:spcPct val="20000"/>
              </a:spcBef>
              <a:buClr>
                <a:srgbClr val="D16349"/>
              </a:buClr>
              <a:buSzPct val="85000"/>
            </a:pP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Exploring career information from the Bureau of Labor Statistics</a:t>
            </a:r>
          </a:p>
          <a:p>
            <a:pPr marL="273050" lvl="0" indent="14288">
              <a:spcBef>
                <a:spcPct val="20000"/>
              </a:spcBef>
              <a:buClr>
                <a:srgbClr val="D16349"/>
              </a:buClr>
              <a:buSzPct val="85000"/>
            </a:pP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3"/>
              </a:rPr>
              <a:t>http://www.bls.gov/k12/</a:t>
            </a:r>
            <a:endPar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285750" lvl="0" indent="-285750">
              <a:spcBef>
                <a:spcPts val="0"/>
              </a:spcBef>
              <a:buClr>
                <a:schemeClr val="accent1"/>
              </a:buClr>
              <a:buSzPct val="85000"/>
              <a:buFont typeface="Wingdings" panose="05000000000000000000" pitchFamily="2" charset="2"/>
              <a:buChar char="Ø"/>
            </a:pP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CTE: Learning that works for America</a:t>
            </a:r>
          </a:p>
          <a:p>
            <a:pPr marL="287338" lvl="0">
              <a:spcBef>
                <a:spcPts val="0"/>
              </a:spcBef>
              <a:buClr>
                <a:srgbClr val="D16349"/>
              </a:buClr>
              <a:buSzPct val="85000"/>
            </a:pP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In cooperation with the National Career Technical Education Foundation (NCTEF), </a:t>
            </a:r>
            <a:r>
              <a:rPr lang="en-US" sz="1400" dirty="0" err="1">
                <a:solidFill>
                  <a:prstClr val="black"/>
                </a:solidFill>
                <a:latin typeface="Open Sans" panose="020B0606030504020204" pitchFamily="34" charset="0"/>
                <a:ea typeface="Open Sans" panose="020B0606030504020204" pitchFamily="34" charset="0"/>
                <a:cs typeface="Open Sans" panose="020B0606030504020204" pitchFamily="34" charset="0"/>
              </a:rPr>
              <a:t>NASDCTEc</a:t>
            </a: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 provides leadership and support for the National Career Clusters™ Framework to deliver high-quality CTE programs through improved curriculum design and instruction. </a:t>
            </a:r>
          </a:p>
          <a:p>
            <a:pPr lvl="0" indent="287338">
              <a:spcBef>
                <a:spcPts val="0"/>
              </a:spcBef>
              <a:buClr>
                <a:srgbClr val="D16349"/>
              </a:buClr>
              <a:buSzPct val="85000"/>
            </a:pP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4"/>
              </a:rPr>
              <a:t>http://www.careertech.org/career-clusters/</a:t>
            </a:r>
            <a:endPar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285750" lvl="0" indent="-285750">
              <a:spcBef>
                <a:spcPts val="0"/>
              </a:spcBef>
              <a:buClr>
                <a:schemeClr val="accent1"/>
              </a:buClr>
              <a:buSzPct val="85000"/>
              <a:buFont typeface="Wingdings" panose="05000000000000000000" pitchFamily="2" charset="2"/>
              <a:buChar char="Ø"/>
            </a:pPr>
            <a:r>
              <a:rPr lang="en-US" sz="1400" dirty="0" err="1">
                <a:solidFill>
                  <a:prstClr val="black"/>
                </a:solidFill>
                <a:latin typeface="Open Sans" panose="020B0606030504020204" pitchFamily="34" charset="0"/>
                <a:ea typeface="Open Sans" panose="020B0606030504020204" pitchFamily="34" charset="0"/>
                <a:cs typeface="Open Sans" panose="020B0606030504020204" pitchFamily="34" charset="0"/>
              </a:rPr>
              <a:t>WorkSmart</a:t>
            </a: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-Getting Job Ready with Your Appearance</a:t>
            </a:r>
          </a:p>
          <a:p>
            <a:pPr lvl="0" indent="287338">
              <a:spcBef>
                <a:spcPts val="0"/>
              </a:spcBef>
              <a:buClr>
                <a:srgbClr val="D16349"/>
              </a:buClr>
              <a:buSzPct val="85000"/>
            </a:pP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Take time to look your best!</a:t>
            </a:r>
          </a:p>
          <a:p>
            <a:pPr marL="287338" lvl="0">
              <a:spcBef>
                <a:spcPts val="0"/>
              </a:spcBef>
              <a:buClr>
                <a:srgbClr val="D16349"/>
              </a:buClr>
              <a:buSzPct val="85000"/>
            </a:pP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Your appearance will make a lasting impression. Even if you are only going to pick up forms or drop off an application, dress in clothing that is suitable for the type of job you are seeking.</a:t>
            </a:r>
          </a:p>
          <a:p>
            <a:pPr lvl="0" indent="287338">
              <a:spcBef>
                <a:spcPts val="0"/>
              </a:spcBef>
              <a:buClr>
                <a:srgbClr val="D16349"/>
              </a:buClr>
              <a:buSzPct val="85000"/>
            </a:pP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5"/>
              </a:rPr>
              <a:t>http://www.worksmart.ca.gov/ready_appearance.html</a:t>
            </a:r>
            <a:endPar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98339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F0C2F-62F4-4B8C-B536-67EF10EB026C}"/>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DE0C6FCF-612E-4A74-B5B3-D7B6310EA2B8}"/>
              </a:ext>
            </a:extLst>
          </p:cNvPr>
          <p:cNvSpPr>
            <a:spLocks noGrp="1"/>
          </p:cNvSpPr>
          <p:nvPr>
            <p:ph sz="half" idx="1"/>
          </p:nvPr>
        </p:nvSpPr>
        <p:spPr/>
        <p:txBody>
          <a:bodyPr/>
          <a:lstStyle/>
          <a:p>
            <a:pPr marL="274320" lvl="0" indent="-274320">
              <a:spcBef>
                <a:spcPct val="20000"/>
              </a:spcBef>
              <a:buClr>
                <a:srgbClr val="D16349"/>
              </a:buClr>
              <a:buSzPct val="85000"/>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YouTube™:</a:t>
            </a:r>
          </a:p>
          <a:p>
            <a:pPr marL="285750" lvl="0" indent="-285750">
              <a:spcBef>
                <a:spcPct val="20000"/>
              </a:spcBef>
              <a:buClr>
                <a:schemeClr val="accent1"/>
              </a:buClr>
              <a:buSzPct val="85000"/>
              <a:buFont typeface="Wingdings" panose="05000000000000000000" pitchFamily="2" charset="2"/>
              <a:buChar char="Ø"/>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Dress for Success</a:t>
            </a:r>
          </a:p>
          <a:p>
            <a:pPr lvl="0" indent="287338">
              <a:spcBef>
                <a:spcPct val="20000"/>
              </a:spcBef>
              <a:buClr>
                <a:srgbClr val="D16349"/>
              </a:buClr>
              <a:buSzPct val="85000"/>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Getting ready for an interview</a:t>
            </a:r>
          </a:p>
          <a:p>
            <a:pPr lvl="0" indent="287338">
              <a:spcBef>
                <a:spcPts val="0"/>
              </a:spcBef>
              <a:defRP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2"/>
              </a:rPr>
              <a:t>http://youtu.be/AbrdG638JjM</a:t>
            </a:r>
            <a:endPar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285750" lvl="0" indent="-285750">
              <a:spcBef>
                <a:spcPct val="20000"/>
              </a:spcBef>
              <a:buClr>
                <a:schemeClr val="accent1"/>
              </a:buClr>
              <a:buSzPct val="85000"/>
              <a:buFont typeface="Wingdings" panose="05000000000000000000" pitchFamily="2" charset="2"/>
              <a:buChar char="Ø"/>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Dressing the Part: The New Professional's Guide</a:t>
            </a:r>
          </a:p>
          <a:p>
            <a:pPr marL="287338" lvl="0">
              <a:spcBef>
                <a:spcPct val="20000"/>
              </a:spcBef>
              <a:buClr>
                <a:srgbClr val="D16349"/>
              </a:buClr>
              <a:buSzPct val="85000"/>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Podcast for young adults transitioning from college to the workforce. Tips on interviewing and professional dress for young men and women are offered.</a:t>
            </a:r>
          </a:p>
          <a:p>
            <a:pPr marL="287338" lvl="0">
              <a:spcBef>
                <a:spcPct val="20000"/>
              </a:spcBef>
              <a:buClr>
                <a:srgbClr val="D16349"/>
              </a:buClr>
              <a:buSzPct val="85000"/>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3"/>
              </a:rPr>
              <a:t>http://youtu.be/INKZ2u79E_Q</a:t>
            </a:r>
            <a:endPar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Tree>
    <p:extLst>
      <p:ext uri="{BB962C8B-B14F-4D97-AF65-F5344CB8AC3E}">
        <p14:creationId xmlns:p14="http://schemas.microsoft.com/office/powerpoint/2010/main" val="142475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9BADA-4A42-4D31-A8CA-EEE8BE5F76A4}"/>
              </a:ext>
            </a:extLst>
          </p:cNvPr>
          <p:cNvSpPr>
            <a:spLocks noGrp="1"/>
          </p:cNvSpPr>
          <p:nvPr>
            <p:ph type="title"/>
          </p:nvPr>
        </p:nvSpPr>
        <p:spPr/>
        <p:txBody>
          <a:bodyPr/>
          <a:lstStyle/>
          <a:p>
            <a:r>
              <a:rPr lang="en-US" dirty="0"/>
              <a:t>The Job Interview</a:t>
            </a:r>
          </a:p>
        </p:txBody>
      </p:sp>
      <p:sp>
        <p:nvSpPr>
          <p:cNvPr id="3" name="Content Placeholder 2">
            <a:extLst>
              <a:ext uri="{FF2B5EF4-FFF2-40B4-BE49-F238E27FC236}">
                <a16:creationId xmlns:a16="http://schemas.microsoft.com/office/drawing/2014/main" id="{3493A79A-05EE-4114-A12B-DA6C566A5BE2}"/>
              </a:ext>
            </a:extLst>
          </p:cNvPr>
          <p:cNvSpPr>
            <a:spLocks noGrp="1"/>
          </p:cNvSpPr>
          <p:nvPr>
            <p:ph sz="half" idx="1"/>
          </p:nvPr>
        </p:nvSpPr>
        <p:spPr>
          <a:xfrm>
            <a:off x="740664" y="1420420"/>
            <a:ext cx="5355336" cy="4734318"/>
          </a:xfrm>
        </p:spPr>
        <p:txBody>
          <a:bodyPr/>
          <a:lstStyle/>
          <a:p>
            <a:pPr marL="457200" indent="-457200">
              <a:buClr>
                <a:schemeClr val="accent1"/>
              </a:buClr>
              <a:buFont typeface="Wingdings" panose="05000000000000000000" pitchFamily="2" charset="2"/>
              <a:buChar char="Ø"/>
            </a:pPr>
            <a:r>
              <a:rPr lang="en-US" dirty="0"/>
              <a:t>Impressions DO count when evaluating someone, particularly for a professional position. </a:t>
            </a:r>
          </a:p>
          <a:p>
            <a:pPr marL="457200" indent="-457200">
              <a:buClr>
                <a:schemeClr val="accent1"/>
              </a:buClr>
              <a:buFont typeface="Wingdings" panose="05000000000000000000" pitchFamily="2" charset="2"/>
              <a:buChar char="Ø"/>
            </a:pPr>
            <a:r>
              <a:rPr lang="en-US" dirty="0"/>
              <a:t>As an interview candidate, you have your foot in the door, but so do all the other candidates that are being interviewed. </a:t>
            </a:r>
          </a:p>
          <a:p>
            <a:endParaRPr lang="en-US" dirty="0"/>
          </a:p>
        </p:txBody>
      </p:sp>
      <p:pic>
        <p:nvPicPr>
          <p:cNvPr id="4" name="Picture 2" descr="C:\Users\CTE\Desktop\Shutterstock pictures\shutterstock_99725228.jpg">
            <a:extLst>
              <a:ext uri="{FF2B5EF4-FFF2-40B4-BE49-F238E27FC236}">
                <a16:creationId xmlns:a16="http://schemas.microsoft.com/office/drawing/2014/main" id="{F03473C8-9123-4A0B-AA8D-97B9196E2BE7}"/>
              </a:ext>
            </a:extLst>
          </p:cNvPr>
          <p:cNvPicPr>
            <a:picLocks noChangeAspect="1" noChangeArrowheads="1"/>
          </p:cNvPicPr>
          <p:nvPr/>
        </p:nvPicPr>
        <p:blipFill>
          <a:blip r:embed="rId3" cstate="print"/>
          <a:srcRect/>
          <a:stretch>
            <a:fillRect/>
          </a:stretch>
        </p:blipFill>
        <p:spPr bwMode="auto">
          <a:xfrm>
            <a:off x="6635151" y="1722861"/>
            <a:ext cx="4582975" cy="3412277"/>
          </a:xfrm>
          <a:prstGeom prst="rect">
            <a:avLst/>
          </a:prstGeom>
          <a:noFill/>
        </p:spPr>
      </p:pic>
    </p:spTree>
    <p:extLst>
      <p:ext uri="{BB962C8B-B14F-4D97-AF65-F5344CB8AC3E}">
        <p14:creationId xmlns:p14="http://schemas.microsoft.com/office/powerpoint/2010/main" val="1459790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81E42-CE73-4F2C-92A8-0CDF39C33AC6}"/>
              </a:ext>
            </a:extLst>
          </p:cNvPr>
          <p:cNvSpPr>
            <a:spLocks noGrp="1"/>
          </p:cNvSpPr>
          <p:nvPr>
            <p:ph type="title"/>
          </p:nvPr>
        </p:nvSpPr>
        <p:spPr/>
        <p:txBody>
          <a:bodyPr/>
          <a:lstStyle/>
          <a:p>
            <a:r>
              <a:rPr lang="en-US" dirty="0"/>
              <a:t>Interview Attire</a:t>
            </a:r>
          </a:p>
        </p:txBody>
      </p:sp>
      <p:sp>
        <p:nvSpPr>
          <p:cNvPr id="3" name="Content Placeholder 2">
            <a:extLst>
              <a:ext uri="{FF2B5EF4-FFF2-40B4-BE49-F238E27FC236}">
                <a16:creationId xmlns:a16="http://schemas.microsoft.com/office/drawing/2014/main" id="{F82CADA9-E39C-486C-9A4F-119B6B5E39AF}"/>
              </a:ext>
            </a:extLst>
          </p:cNvPr>
          <p:cNvSpPr>
            <a:spLocks noGrp="1"/>
          </p:cNvSpPr>
          <p:nvPr>
            <p:ph sz="half" idx="1"/>
          </p:nvPr>
        </p:nvSpPr>
        <p:spPr>
          <a:xfrm>
            <a:off x="740664" y="1420420"/>
            <a:ext cx="5136029" cy="4734318"/>
          </a:xfrm>
        </p:spPr>
        <p:txBody>
          <a:bodyPr/>
          <a:lstStyle/>
          <a:p>
            <a:pPr marL="457200" indent="-457200">
              <a:buClr>
                <a:schemeClr val="accent1"/>
              </a:buClr>
              <a:buFont typeface="Wingdings" panose="05000000000000000000" pitchFamily="2" charset="2"/>
              <a:buChar char="Ø"/>
            </a:pPr>
            <a:r>
              <a:rPr lang="en-US" dirty="0"/>
              <a:t>Professional dress is not just about clothes, but overall professional appearance. </a:t>
            </a:r>
          </a:p>
          <a:p>
            <a:pPr marL="457200" indent="-457200">
              <a:buClr>
                <a:schemeClr val="accent1"/>
              </a:buClr>
              <a:buFont typeface="Wingdings" panose="05000000000000000000" pitchFamily="2" charset="2"/>
              <a:buChar char="Ø"/>
            </a:pPr>
            <a:r>
              <a:rPr lang="en-US" dirty="0"/>
              <a:t>You will want your possible future employer to be impressed with your look, however, not to upstage the interview. </a:t>
            </a:r>
          </a:p>
          <a:p>
            <a:pPr marL="457200" indent="-457200">
              <a:buClr>
                <a:schemeClr val="accent1"/>
              </a:buClr>
              <a:buFont typeface="Wingdings" panose="05000000000000000000" pitchFamily="2" charset="2"/>
              <a:buChar char="Ø"/>
            </a:pPr>
            <a:r>
              <a:rPr lang="en-US" dirty="0"/>
              <a:t>Is this proper attire to wear for a job interview for an office position?     </a:t>
            </a:r>
          </a:p>
          <a:p>
            <a:endParaRPr lang="en-US" dirty="0"/>
          </a:p>
        </p:txBody>
      </p:sp>
      <p:pic>
        <p:nvPicPr>
          <p:cNvPr id="4" name="Picture 3" descr="Woman lifting weights on beach">
            <a:extLst>
              <a:ext uri="{FF2B5EF4-FFF2-40B4-BE49-F238E27FC236}">
                <a16:creationId xmlns:a16="http://schemas.microsoft.com/office/drawing/2014/main" id="{679DDB46-AD66-4EBF-9B32-F89F1E66E3F9}"/>
              </a:ext>
            </a:extLst>
          </p:cNvPr>
          <p:cNvPicPr>
            <a:picLocks noChangeAspect="1" noChangeArrowheads="1"/>
          </p:cNvPicPr>
          <p:nvPr/>
        </p:nvPicPr>
        <p:blipFill>
          <a:blip r:embed="rId3" cstate="print"/>
          <a:srcRect/>
          <a:stretch>
            <a:fillRect/>
          </a:stretch>
        </p:blipFill>
        <p:spPr bwMode="auto">
          <a:xfrm>
            <a:off x="7466570" y="1895707"/>
            <a:ext cx="3333546" cy="3333546"/>
          </a:xfrm>
          <a:prstGeom prst="rect">
            <a:avLst/>
          </a:prstGeom>
          <a:noFill/>
        </p:spPr>
      </p:pic>
    </p:spTree>
    <p:extLst>
      <p:ext uri="{BB962C8B-B14F-4D97-AF65-F5344CB8AC3E}">
        <p14:creationId xmlns:p14="http://schemas.microsoft.com/office/powerpoint/2010/main" val="18872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BEA14-AB87-4346-8735-32A3B23D7637}"/>
              </a:ext>
            </a:extLst>
          </p:cNvPr>
          <p:cNvSpPr>
            <a:spLocks noGrp="1"/>
          </p:cNvSpPr>
          <p:nvPr>
            <p:ph type="title"/>
          </p:nvPr>
        </p:nvSpPr>
        <p:spPr/>
        <p:txBody>
          <a:bodyPr/>
          <a:lstStyle/>
          <a:p>
            <a:r>
              <a:rPr lang="en-US" dirty="0"/>
              <a:t>Men’s Clothing</a:t>
            </a:r>
          </a:p>
        </p:txBody>
      </p:sp>
      <p:sp>
        <p:nvSpPr>
          <p:cNvPr id="3" name="Content Placeholder 2">
            <a:extLst>
              <a:ext uri="{FF2B5EF4-FFF2-40B4-BE49-F238E27FC236}">
                <a16:creationId xmlns:a16="http://schemas.microsoft.com/office/drawing/2014/main" id="{5E03BD22-2D8B-407E-A0F6-B049CBF92024}"/>
              </a:ext>
            </a:extLst>
          </p:cNvPr>
          <p:cNvSpPr>
            <a:spLocks noGrp="1"/>
          </p:cNvSpPr>
          <p:nvPr>
            <p:ph sz="half" idx="1"/>
          </p:nvPr>
        </p:nvSpPr>
        <p:spPr>
          <a:xfrm>
            <a:off x="4565649" y="1478280"/>
            <a:ext cx="5983405" cy="3916680"/>
          </a:xfrm>
        </p:spPr>
        <p:txBody>
          <a:bodyPr/>
          <a:lstStyle/>
          <a:p>
            <a:pPr marL="457200" indent="-457200">
              <a:buClr>
                <a:schemeClr val="accent1"/>
              </a:buClr>
              <a:buFont typeface="Wingdings" panose="05000000000000000000" pitchFamily="2" charset="2"/>
              <a:buChar char="Ø"/>
            </a:pPr>
            <a:r>
              <a:rPr lang="en-US" dirty="0"/>
              <a:t>Wear a well-tailored suit in traditional colors, such as navy blue or black. </a:t>
            </a:r>
          </a:p>
          <a:p>
            <a:pPr marL="457200" indent="-457200">
              <a:buClr>
                <a:schemeClr val="accent1"/>
              </a:buClr>
              <a:buFont typeface="Wingdings" panose="05000000000000000000" pitchFamily="2" charset="2"/>
              <a:buChar char="Ø"/>
            </a:pPr>
            <a:r>
              <a:rPr lang="en-US" dirty="0"/>
              <a:t>Wear a button up shirt with a simple neck tie.</a:t>
            </a:r>
          </a:p>
          <a:p>
            <a:endParaRPr lang="en-US" dirty="0"/>
          </a:p>
        </p:txBody>
      </p:sp>
      <p:pic>
        <p:nvPicPr>
          <p:cNvPr id="5" name="Content Placeholder 8" descr="shutterstock_93450700.jpg">
            <a:extLst>
              <a:ext uri="{FF2B5EF4-FFF2-40B4-BE49-F238E27FC236}">
                <a16:creationId xmlns:a16="http://schemas.microsoft.com/office/drawing/2014/main" id="{E58CA54F-912E-4FEE-8A15-34D9EE0C058B}"/>
              </a:ext>
            </a:extLst>
          </p:cNvPr>
          <p:cNvPicPr>
            <a:picLocks noChangeAspect="1"/>
          </p:cNvPicPr>
          <p:nvPr/>
        </p:nvPicPr>
        <p:blipFill>
          <a:blip r:embed="rId3" cstate="print"/>
          <a:stretch>
            <a:fillRect/>
          </a:stretch>
        </p:blipFill>
        <p:spPr>
          <a:xfrm>
            <a:off x="1560994" y="1593812"/>
            <a:ext cx="2096606" cy="3143337"/>
          </a:xfrm>
          <a:prstGeom prst="rect">
            <a:avLst/>
          </a:prstGeom>
        </p:spPr>
      </p:pic>
    </p:spTree>
    <p:extLst>
      <p:ext uri="{BB962C8B-B14F-4D97-AF65-F5344CB8AC3E}">
        <p14:creationId xmlns:p14="http://schemas.microsoft.com/office/powerpoint/2010/main" val="1183587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2EF44-C316-4EB7-8E0A-341C60CD853E}"/>
              </a:ext>
            </a:extLst>
          </p:cNvPr>
          <p:cNvSpPr>
            <a:spLocks noGrp="1"/>
          </p:cNvSpPr>
          <p:nvPr>
            <p:ph type="title"/>
          </p:nvPr>
        </p:nvSpPr>
        <p:spPr/>
        <p:txBody>
          <a:bodyPr/>
          <a:lstStyle/>
          <a:p>
            <a:r>
              <a:rPr lang="en-US" dirty="0"/>
              <a:t>Women’s Clothing</a:t>
            </a:r>
          </a:p>
        </p:txBody>
      </p:sp>
      <p:sp>
        <p:nvSpPr>
          <p:cNvPr id="3" name="Content Placeholder 2">
            <a:extLst>
              <a:ext uri="{FF2B5EF4-FFF2-40B4-BE49-F238E27FC236}">
                <a16:creationId xmlns:a16="http://schemas.microsoft.com/office/drawing/2014/main" id="{8B8C0A3B-34A2-4E05-BAD1-55585EC04378}"/>
              </a:ext>
            </a:extLst>
          </p:cNvPr>
          <p:cNvSpPr>
            <a:spLocks noGrp="1"/>
          </p:cNvSpPr>
          <p:nvPr>
            <p:ph sz="half" idx="1"/>
          </p:nvPr>
        </p:nvSpPr>
        <p:spPr>
          <a:xfrm>
            <a:off x="4565650" y="1478280"/>
            <a:ext cx="5570810" cy="3916680"/>
          </a:xfrm>
        </p:spPr>
        <p:txBody>
          <a:bodyPr/>
          <a:lstStyle/>
          <a:p>
            <a:pPr marL="457200" indent="-457200">
              <a:buClr>
                <a:schemeClr val="accent1"/>
              </a:buClr>
              <a:buFont typeface="Wingdings" panose="05000000000000000000" pitchFamily="2" charset="2"/>
              <a:buChar char="Ø"/>
            </a:pPr>
            <a:r>
              <a:rPr lang="en-US" dirty="0"/>
              <a:t>Wear a well–tailored suit in traditional colors. </a:t>
            </a:r>
          </a:p>
          <a:p>
            <a:pPr marL="457200" indent="-457200">
              <a:buClr>
                <a:schemeClr val="accent1"/>
              </a:buClr>
              <a:buFont typeface="Wingdings" panose="05000000000000000000" pitchFamily="2" charset="2"/>
              <a:buChar char="Ø"/>
            </a:pPr>
            <a:r>
              <a:rPr lang="en-US" dirty="0"/>
              <a:t>Blouses should be cotton, silk or a nice looking artificial fiber in a conservative color that goes appropriately with the suit. </a:t>
            </a:r>
          </a:p>
          <a:p>
            <a:endParaRPr lang="en-US" dirty="0"/>
          </a:p>
        </p:txBody>
      </p:sp>
      <p:pic>
        <p:nvPicPr>
          <p:cNvPr id="5" name="Content Placeholder 7" descr="shutterstock_86774422.jpg">
            <a:extLst>
              <a:ext uri="{FF2B5EF4-FFF2-40B4-BE49-F238E27FC236}">
                <a16:creationId xmlns:a16="http://schemas.microsoft.com/office/drawing/2014/main" id="{BE791B0D-7764-46B9-B941-09D0AB1435CD}"/>
              </a:ext>
            </a:extLst>
          </p:cNvPr>
          <p:cNvPicPr>
            <a:picLocks noChangeAspect="1"/>
          </p:cNvPicPr>
          <p:nvPr/>
        </p:nvPicPr>
        <p:blipFill>
          <a:blip r:embed="rId3" cstate="print"/>
          <a:stretch>
            <a:fillRect/>
          </a:stretch>
        </p:blipFill>
        <p:spPr>
          <a:xfrm>
            <a:off x="1476387" y="1541328"/>
            <a:ext cx="2013946" cy="3019409"/>
          </a:xfrm>
          <a:prstGeom prst="rect">
            <a:avLst/>
          </a:prstGeom>
        </p:spPr>
      </p:pic>
    </p:spTree>
    <p:extLst>
      <p:ext uri="{BB962C8B-B14F-4D97-AF65-F5344CB8AC3E}">
        <p14:creationId xmlns:p14="http://schemas.microsoft.com/office/powerpoint/2010/main" val="248851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540E3-A2C7-47A0-A7A0-126857C80DCF}"/>
              </a:ext>
            </a:extLst>
          </p:cNvPr>
          <p:cNvSpPr>
            <a:spLocks noGrp="1"/>
          </p:cNvSpPr>
          <p:nvPr>
            <p:ph type="title"/>
          </p:nvPr>
        </p:nvSpPr>
        <p:spPr/>
        <p:txBody>
          <a:bodyPr/>
          <a:lstStyle/>
          <a:p>
            <a:r>
              <a:rPr lang="en-US" dirty="0"/>
              <a:t>Have a positive “Can Do” Attitude</a:t>
            </a:r>
          </a:p>
        </p:txBody>
      </p:sp>
      <p:sp>
        <p:nvSpPr>
          <p:cNvPr id="3" name="Content Placeholder 2">
            <a:extLst>
              <a:ext uri="{FF2B5EF4-FFF2-40B4-BE49-F238E27FC236}">
                <a16:creationId xmlns:a16="http://schemas.microsoft.com/office/drawing/2014/main" id="{0C5BD73A-6820-44DC-9709-F6A56C6485A3}"/>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dirty="0"/>
              <a:t>What does that mean?</a:t>
            </a:r>
          </a:p>
          <a:p>
            <a:pPr lvl="2">
              <a:buFont typeface="Wingdings" panose="05000000000000000000" pitchFamily="2" charset="2"/>
              <a:buChar char="Ø"/>
            </a:pPr>
            <a:r>
              <a:rPr lang="en-US" dirty="0"/>
              <a:t>If you were an owner of a company and you were interviewing people for job openings, what kind of employees would you want to hire?</a:t>
            </a:r>
          </a:p>
          <a:p>
            <a:pPr lvl="2">
              <a:buFont typeface="Wingdings" panose="05000000000000000000" pitchFamily="2" charset="2"/>
              <a:buChar char="Ø"/>
            </a:pPr>
            <a:r>
              <a:rPr lang="en-US" dirty="0"/>
              <a:t>What words describe a “Can Do” attitude?</a:t>
            </a:r>
          </a:p>
          <a:p>
            <a:pPr lvl="2">
              <a:buFont typeface="Wingdings" panose="05000000000000000000" pitchFamily="2" charset="2"/>
              <a:buChar char="Ø"/>
            </a:pPr>
            <a:r>
              <a:rPr lang="en-US" dirty="0"/>
              <a:t>Why is it important?</a:t>
            </a:r>
          </a:p>
          <a:p>
            <a:endParaRPr lang="en-US" dirty="0"/>
          </a:p>
        </p:txBody>
      </p:sp>
      <p:pic>
        <p:nvPicPr>
          <p:cNvPr id="4" name="Picture 3" descr="shutterstock_80794366.jpg">
            <a:extLst>
              <a:ext uri="{FF2B5EF4-FFF2-40B4-BE49-F238E27FC236}">
                <a16:creationId xmlns:a16="http://schemas.microsoft.com/office/drawing/2014/main" id="{E11639BC-095F-4BBC-A5A5-82750BF04A05}"/>
              </a:ext>
            </a:extLst>
          </p:cNvPr>
          <p:cNvPicPr>
            <a:picLocks noChangeAspect="1"/>
          </p:cNvPicPr>
          <p:nvPr/>
        </p:nvPicPr>
        <p:blipFill>
          <a:blip r:embed="rId3" cstate="print"/>
          <a:stretch>
            <a:fillRect/>
          </a:stretch>
        </p:blipFill>
        <p:spPr>
          <a:xfrm>
            <a:off x="7310068" y="2031350"/>
            <a:ext cx="3901294" cy="3512457"/>
          </a:xfrm>
          <a:prstGeom prst="rect">
            <a:avLst/>
          </a:prstGeom>
        </p:spPr>
      </p:pic>
    </p:spTree>
    <p:extLst>
      <p:ext uri="{BB962C8B-B14F-4D97-AF65-F5344CB8AC3E}">
        <p14:creationId xmlns:p14="http://schemas.microsoft.com/office/powerpoint/2010/main" val="2904372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3FA2F-BA51-436B-9120-BD8FF852CC1F}"/>
              </a:ext>
            </a:extLst>
          </p:cNvPr>
          <p:cNvSpPr>
            <a:spLocks noGrp="1"/>
          </p:cNvSpPr>
          <p:nvPr>
            <p:ph type="title"/>
          </p:nvPr>
        </p:nvSpPr>
        <p:spPr/>
        <p:txBody>
          <a:bodyPr/>
          <a:lstStyle/>
          <a:p>
            <a:r>
              <a:rPr lang="en-US" dirty="0"/>
              <a:t>Professional Dress</a:t>
            </a:r>
          </a:p>
        </p:txBody>
      </p:sp>
      <p:sp>
        <p:nvSpPr>
          <p:cNvPr id="3" name="Content Placeholder 2">
            <a:extLst>
              <a:ext uri="{FF2B5EF4-FFF2-40B4-BE49-F238E27FC236}">
                <a16:creationId xmlns:a16="http://schemas.microsoft.com/office/drawing/2014/main" id="{E011355A-3B68-4886-A5A1-3F772AF861CE}"/>
              </a:ext>
            </a:extLst>
          </p:cNvPr>
          <p:cNvSpPr>
            <a:spLocks noGrp="1"/>
          </p:cNvSpPr>
          <p:nvPr>
            <p:ph sz="half" idx="1"/>
          </p:nvPr>
        </p:nvSpPr>
        <p:spPr/>
        <p:txBody>
          <a:bodyPr/>
          <a:lstStyle/>
          <a:p>
            <a:r>
              <a:rPr lang="en-US" sz="2800" dirty="0">
                <a:hlinkClick r:id="rId3"/>
              </a:rPr>
              <a:t>Dress for Success</a:t>
            </a:r>
            <a:endParaRPr lang="en-US" sz="2800" dirty="0"/>
          </a:p>
          <a:p>
            <a:r>
              <a:rPr lang="en-US" dirty="0"/>
              <a:t>(click on link)</a:t>
            </a:r>
          </a:p>
          <a:p>
            <a:endParaRPr lang="en-US" dirty="0"/>
          </a:p>
        </p:txBody>
      </p:sp>
      <p:pic>
        <p:nvPicPr>
          <p:cNvPr id="4" name="Picture 3" descr="shutterstock_89499655.jpg">
            <a:extLst>
              <a:ext uri="{FF2B5EF4-FFF2-40B4-BE49-F238E27FC236}">
                <a16:creationId xmlns:a16="http://schemas.microsoft.com/office/drawing/2014/main" id="{7BFAFFE1-F8FD-430D-B44B-2A9A7D221982}"/>
              </a:ext>
            </a:extLst>
          </p:cNvPr>
          <p:cNvPicPr>
            <a:picLocks noChangeAspect="1"/>
          </p:cNvPicPr>
          <p:nvPr/>
        </p:nvPicPr>
        <p:blipFill>
          <a:blip r:embed="rId4" cstate="print"/>
          <a:stretch>
            <a:fillRect/>
          </a:stretch>
        </p:blipFill>
        <p:spPr>
          <a:xfrm>
            <a:off x="4828983" y="1721814"/>
            <a:ext cx="6194196" cy="4131529"/>
          </a:xfrm>
          <a:prstGeom prst="rect">
            <a:avLst/>
          </a:prstGeom>
        </p:spPr>
      </p:pic>
    </p:spTree>
    <p:extLst>
      <p:ext uri="{BB962C8B-B14F-4D97-AF65-F5344CB8AC3E}">
        <p14:creationId xmlns:p14="http://schemas.microsoft.com/office/powerpoint/2010/main" val="4173799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9A6ED-97EC-4DEC-8C4C-5C4E429920DA}"/>
              </a:ext>
            </a:extLst>
          </p:cNvPr>
          <p:cNvSpPr>
            <a:spLocks noGrp="1"/>
          </p:cNvSpPr>
          <p:nvPr>
            <p:ph type="title"/>
          </p:nvPr>
        </p:nvSpPr>
        <p:spPr/>
        <p:txBody>
          <a:bodyPr/>
          <a:lstStyle/>
          <a:p>
            <a:r>
              <a:rPr lang="en-US" dirty="0"/>
              <a:t>Goal Setting</a:t>
            </a:r>
          </a:p>
        </p:txBody>
      </p:sp>
      <p:sp>
        <p:nvSpPr>
          <p:cNvPr id="3" name="Content Placeholder 2">
            <a:extLst>
              <a:ext uri="{FF2B5EF4-FFF2-40B4-BE49-F238E27FC236}">
                <a16:creationId xmlns:a16="http://schemas.microsoft.com/office/drawing/2014/main" id="{8C00E110-65E7-417A-AB98-6336308252C4}"/>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dirty="0"/>
              <a:t>Goals are what we try to consciously  reach everyday.  </a:t>
            </a:r>
          </a:p>
          <a:p>
            <a:pPr marL="457200" indent="-457200">
              <a:buClr>
                <a:schemeClr val="accent1"/>
              </a:buClr>
              <a:buFont typeface="Wingdings" panose="05000000000000000000" pitchFamily="2" charset="2"/>
              <a:buChar char="Ø"/>
            </a:pPr>
            <a:r>
              <a:rPr lang="en-US" dirty="0"/>
              <a:t>Some goals are small; some goals are big.</a:t>
            </a:r>
          </a:p>
          <a:p>
            <a:pPr marL="457200" indent="-457200">
              <a:buClr>
                <a:schemeClr val="accent1"/>
              </a:buClr>
              <a:buFont typeface="Wingdings" panose="05000000000000000000" pitchFamily="2" charset="2"/>
              <a:buChar char="Ø"/>
            </a:pPr>
            <a:r>
              <a:rPr lang="en-US" dirty="0"/>
              <a:t>There are short terms goals and long terms goals.</a:t>
            </a:r>
          </a:p>
          <a:p>
            <a:endParaRPr lang="en-US" dirty="0"/>
          </a:p>
        </p:txBody>
      </p:sp>
      <p:pic>
        <p:nvPicPr>
          <p:cNvPr id="4" name="Picture 3" descr="shutterstock_86943775.jpg">
            <a:extLst>
              <a:ext uri="{FF2B5EF4-FFF2-40B4-BE49-F238E27FC236}">
                <a16:creationId xmlns:a16="http://schemas.microsoft.com/office/drawing/2014/main" id="{BE4026F5-0AE9-438D-9FB7-66D9F07022D3}"/>
              </a:ext>
            </a:extLst>
          </p:cNvPr>
          <p:cNvPicPr>
            <a:picLocks noChangeAspect="1"/>
          </p:cNvPicPr>
          <p:nvPr/>
        </p:nvPicPr>
        <p:blipFill>
          <a:blip r:embed="rId3" cstate="print"/>
          <a:stretch>
            <a:fillRect/>
          </a:stretch>
        </p:blipFill>
        <p:spPr>
          <a:xfrm>
            <a:off x="5853850" y="2000567"/>
            <a:ext cx="5713730" cy="2856865"/>
          </a:xfrm>
          <a:prstGeom prst="rect">
            <a:avLst/>
          </a:prstGeom>
        </p:spPr>
      </p:pic>
    </p:spTree>
    <p:extLst>
      <p:ext uri="{BB962C8B-B14F-4D97-AF65-F5344CB8AC3E}">
        <p14:creationId xmlns:p14="http://schemas.microsoft.com/office/powerpoint/2010/main" val="587436480"/>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http://schemas.microsoft.com/office/2006/metadata/properties"/>
    <ds:schemaRef ds:uri="http://schemas.microsoft.com/office/2006/documentManagement/types"/>
    <ds:schemaRef ds:uri="http://purl.org/dc/terms/"/>
    <ds:schemaRef ds:uri="http://purl.org/dc/dcmitype/"/>
    <ds:schemaRef ds:uri="http://schemas.microsoft.com/office/infopath/2007/PartnerControls"/>
    <ds:schemaRef ds:uri="http://schemas.microsoft.com/sharepoint/v3"/>
    <ds:schemaRef ds:uri="05d88611-e516-4d1a-b12e-39107e78b3d0"/>
    <ds:schemaRef ds:uri="http://schemas.openxmlformats.org/package/2006/metadata/core-properties"/>
    <ds:schemaRef ds:uri="56ea17bb-c96d-4826-b465-01eec0dd23dd"/>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83</TotalTime>
  <Words>1570</Words>
  <Application>Microsoft Office PowerPoint</Application>
  <PresentationFormat>Widescreen</PresentationFormat>
  <Paragraphs>166</Paragraphs>
  <Slides>15</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.AppleSystemUIFont</vt:lpstr>
      <vt:lpstr>Arial</vt:lpstr>
      <vt:lpstr>Calibri</vt:lpstr>
      <vt:lpstr>Open Sans</vt:lpstr>
      <vt:lpstr>Open Sans SemiBold</vt:lpstr>
      <vt:lpstr>Wingdings</vt:lpstr>
      <vt:lpstr>2_Office Theme</vt:lpstr>
      <vt:lpstr>3_Office Theme</vt:lpstr>
      <vt:lpstr>Keys to Career Success</vt:lpstr>
      <vt:lpstr>PowerPoint Presentation</vt:lpstr>
      <vt:lpstr>The Job Interview</vt:lpstr>
      <vt:lpstr>Interview Attire</vt:lpstr>
      <vt:lpstr>Men’s Clothing</vt:lpstr>
      <vt:lpstr>Women’s Clothing</vt:lpstr>
      <vt:lpstr>Have a positive “Can Do” Attitude</vt:lpstr>
      <vt:lpstr>Professional Dress</vt:lpstr>
      <vt:lpstr>Goal Setting</vt:lpstr>
      <vt:lpstr>Steps in Setting and Achieving Goals</vt:lpstr>
      <vt:lpstr>Be Successful!</vt:lpstr>
      <vt:lpstr>Human Services</vt:lpstr>
      <vt:lpstr>Questions?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Caroline Bentley</cp:lastModifiedBy>
  <cp:revision>11</cp:revision>
  <cp:lastPrinted>2017-07-07T16:17:37Z</cp:lastPrinted>
  <dcterms:created xsi:type="dcterms:W3CDTF">2017-07-11T23:58:30Z</dcterms:created>
  <dcterms:modified xsi:type="dcterms:W3CDTF">2017-11-28T15:21:30Z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