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 id="2147483822" r:id="rId6"/>
  </p:sldMasterIdLst>
  <p:notesMasterIdLst>
    <p:notesMasterId r:id="rId26"/>
  </p:notesMasterIdLst>
  <p:sldIdLst>
    <p:sldId id="321" r:id="rId7"/>
    <p:sldId id="342" r:id="rId8"/>
    <p:sldId id="325" r:id="rId9"/>
    <p:sldId id="326" r:id="rId10"/>
    <p:sldId id="327" r:id="rId11"/>
    <p:sldId id="328" r:id="rId12"/>
    <p:sldId id="329" r:id="rId13"/>
    <p:sldId id="330" r:id="rId14"/>
    <p:sldId id="331" r:id="rId15"/>
    <p:sldId id="332" r:id="rId16"/>
    <p:sldId id="333" r:id="rId17"/>
    <p:sldId id="334" r:id="rId18"/>
    <p:sldId id="335" r:id="rId19"/>
    <p:sldId id="336" r:id="rId20"/>
    <p:sldId id="337" r:id="rId21"/>
    <p:sldId id="338" r:id="rId22"/>
    <p:sldId id="339" r:id="rId23"/>
    <p:sldId id="340" r:id="rId24"/>
    <p:sldId id="341" r:id="rId25"/>
  </p:sldIdLst>
  <p:sldSz cx="12192000" cy="6858000"/>
  <p:notesSz cx="7010400" cy="9296400"/>
  <p:defaultTextStyle>
    <a:defPPr>
      <a:defRPr lang="en-US"/>
    </a:defPPr>
    <a:lvl1pPr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15:guide id="1" orient="horz" pos="1536">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 lastIdx="1" clrIdx="0"/>
  <p:cmAuthor id="2" name="Unknown User1" initials="Unknown User1" lastIdx="1" clrIdx="1"/>
  <p:cmAuthor id="3" name="Unknown User2" initials="Unknown User2" lastIdx="1"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5190" autoAdjust="0"/>
  </p:normalViewPr>
  <p:slideViewPr>
    <p:cSldViewPr snapToGrid="0">
      <p:cViewPr varScale="1">
        <p:scale>
          <a:sx n="81" d="100"/>
          <a:sy n="81" d="100"/>
        </p:scale>
        <p:origin x="82" y="173"/>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5.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slide" Target="slides/slide18.xml"/><Relationship Id="rId32" Type="http://schemas.microsoft.com/office/2015/10/relationships/revisionInfo" Target="revisionInfo.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presProps" Target="presProps.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commentAuthors" Target="commentAuthors.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72DFF52F-8EC7-409E-B3A4-00C3ED058BCC}"/>
              </a:ext>
            </a:extLst>
          </p:cNvPr>
          <p:cNvSpPr>
            <a:spLocks noGrp="1"/>
          </p:cNvSpPr>
          <p:nvPr>
            <p:ph type="hdr" sz="quarter"/>
          </p:nvPr>
        </p:nvSpPr>
        <p:spPr>
          <a:xfrm>
            <a:off x="0" y="0"/>
            <a:ext cx="3038475" cy="466725"/>
          </a:xfrm>
          <a:prstGeom prst="rect">
            <a:avLst/>
          </a:prstGeom>
        </p:spPr>
        <p:txBody>
          <a:bodyPr vert="horz" lIns="93177" tIns="46589" rIns="93177" bIns="46589" rtlCol="0"/>
          <a:lstStyle>
            <a:lvl1pPr algn="l" eaLnBrk="1" fontAlgn="auto" hangingPunct="1">
              <a:spcBef>
                <a:spcPts val="0"/>
              </a:spcBef>
              <a:spcAft>
                <a:spcPts val="0"/>
              </a:spcAft>
              <a:defRPr sz="1200">
                <a:latin typeface="+mn-lt"/>
              </a:defRPr>
            </a:lvl1pPr>
          </a:lstStyle>
          <a:p>
            <a:pPr>
              <a:defRPr/>
            </a:pPr>
            <a:endParaRPr lang="en-US"/>
          </a:p>
        </p:txBody>
      </p:sp>
      <p:sp>
        <p:nvSpPr>
          <p:cNvPr id="3" name="Date Placeholder 2">
            <a:extLst>
              <a:ext uri="{FF2B5EF4-FFF2-40B4-BE49-F238E27FC236}">
                <a16:creationId xmlns:a16="http://schemas.microsoft.com/office/drawing/2014/main" id="{3D8123C1-A448-4D85-8F0C-3DA58F56F9F1}"/>
              </a:ext>
            </a:extLst>
          </p:cNvPr>
          <p:cNvSpPr>
            <a:spLocks noGrp="1"/>
          </p:cNvSpPr>
          <p:nvPr>
            <p:ph type="dt" idx="1"/>
          </p:nvPr>
        </p:nvSpPr>
        <p:spPr>
          <a:xfrm>
            <a:off x="3970338" y="0"/>
            <a:ext cx="3038475" cy="466725"/>
          </a:xfrm>
          <a:prstGeom prst="rect">
            <a:avLst/>
          </a:prstGeom>
        </p:spPr>
        <p:txBody>
          <a:bodyPr vert="horz" lIns="93177" tIns="46589" rIns="93177" bIns="46589" rtlCol="0"/>
          <a:lstStyle>
            <a:lvl1pPr algn="r" eaLnBrk="1" fontAlgn="auto" hangingPunct="1">
              <a:spcBef>
                <a:spcPts val="0"/>
              </a:spcBef>
              <a:spcAft>
                <a:spcPts val="0"/>
              </a:spcAft>
              <a:defRPr sz="1200">
                <a:latin typeface="+mn-lt"/>
              </a:defRPr>
            </a:lvl1pPr>
          </a:lstStyle>
          <a:p>
            <a:pPr>
              <a:defRPr/>
            </a:pPr>
            <a:fld id="{B50C0EEC-24CD-4144-B2C1-1792890685E2}" type="datetimeFigureOut">
              <a:rPr lang="en-US"/>
              <a:pPr>
                <a:defRPr/>
              </a:pPr>
              <a:t>1/4/2018</a:t>
            </a:fld>
            <a:endParaRPr lang="en-US"/>
          </a:p>
        </p:txBody>
      </p:sp>
      <p:sp>
        <p:nvSpPr>
          <p:cNvPr id="4" name="Slide Image Placeholder 3">
            <a:extLst>
              <a:ext uri="{FF2B5EF4-FFF2-40B4-BE49-F238E27FC236}">
                <a16:creationId xmlns:a16="http://schemas.microsoft.com/office/drawing/2014/main" id="{029D15B2-02E7-4669-AF40-38D1C50C81C3}"/>
              </a:ext>
            </a:extLst>
          </p:cNvPr>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pPr lvl="0"/>
            <a:endParaRPr lang="en-US" noProof="0"/>
          </a:p>
        </p:txBody>
      </p:sp>
      <p:sp>
        <p:nvSpPr>
          <p:cNvPr id="5" name="Notes Placeholder 4">
            <a:extLst>
              <a:ext uri="{FF2B5EF4-FFF2-40B4-BE49-F238E27FC236}">
                <a16:creationId xmlns:a16="http://schemas.microsoft.com/office/drawing/2014/main" id="{BBFA9AFA-3FEE-48D4-97B7-D438A3F7B9F9}"/>
              </a:ext>
            </a:extLst>
          </p:cNvPr>
          <p:cNvSpPr>
            <a:spLocks noGrp="1"/>
          </p:cNvSpPr>
          <p:nvPr>
            <p:ph type="body" sz="quarter" idx="3"/>
          </p:nvPr>
        </p:nvSpPr>
        <p:spPr>
          <a:xfrm>
            <a:off x="701675" y="4473575"/>
            <a:ext cx="5607050" cy="3660775"/>
          </a:xfrm>
          <a:prstGeom prst="rect">
            <a:avLst/>
          </a:prstGeom>
        </p:spPr>
        <p:txBody>
          <a:bodyPr vert="horz" lIns="93177" tIns="46589" rIns="93177" bIns="46589" rtlCol="0"/>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DE102ECC-1C57-4E2D-8763-C603D057C6AD}"/>
              </a:ext>
            </a:extLst>
          </p:cNvPr>
          <p:cNvSpPr>
            <a:spLocks noGrp="1"/>
          </p:cNvSpPr>
          <p:nvPr>
            <p:ph type="ftr" sz="quarter" idx="4"/>
          </p:nvPr>
        </p:nvSpPr>
        <p:spPr>
          <a:xfrm>
            <a:off x="0" y="8829675"/>
            <a:ext cx="3038475" cy="466725"/>
          </a:xfrm>
          <a:prstGeom prst="rect">
            <a:avLst/>
          </a:prstGeom>
        </p:spPr>
        <p:txBody>
          <a:bodyPr vert="horz" lIns="93177" tIns="46589" rIns="93177" bIns="46589" rtlCol="0" anchor="b"/>
          <a:lstStyle>
            <a:lvl1pPr algn="l" eaLnBrk="1" fontAlgn="auto" hangingPunct="1">
              <a:spcBef>
                <a:spcPts val="0"/>
              </a:spcBef>
              <a:spcAft>
                <a:spcPts val="0"/>
              </a:spcAft>
              <a:defRPr sz="1200">
                <a:latin typeface="+mn-lt"/>
              </a:defRPr>
            </a:lvl1pPr>
          </a:lstStyle>
          <a:p>
            <a:pPr>
              <a:defRPr/>
            </a:pPr>
            <a:endParaRPr lang="en-US"/>
          </a:p>
        </p:txBody>
      </p:sp>
      <p:sp>
        <p:nvSpPr>
          <p:cNvPr id="7" name="Slide Number Placeholder 6">
            <a:extLst>
              <a:ext uri="{FF2B5EF4-FFF2-40B4-BE49-F238E27FC236}">
                <a16:creationId xmlns:a16="http://schemas.microsoft.com/office/drawing/2014/main" id="{BA50BFD2-058A-4317-BF2C-91A2AB270871}"/>
              </a:ext>
            </a:extLst>
          </p:cNvPr>
          <p:cNvSpPr>
            <a:spLocks noGrp="1"/>
          </p:cNvSpPr>
          <p:nvPr>
            <p:ph type="sldNum" sz="quarter" idx="5"/>
          </p:nvPr>
        </p:nvSpPr>
        <p:spPr>
          <a:xfrm>
            <a:off x="3970338" y="8829675"/>
            <a:ext cx="3038475" cy="466725"/>
          </a:xfrm>
          <a:prstGeom prst="rect">
            <a:avLst/>
          </a:prstGeom>
        </p:spPr>
        <p:txBody>
          <a:bodyPr vert="horz" lIns="93177" tIns="46589" rIns="93177" bIns="46589" rtlCol="0" anchor="b"/>
          <a:lstStyle>
            <a:lvl1pPr algn="r" eaLnBrk="1" fontAlgn="auto" hangingPunct="1">
              <a:spcBef>
                <a:spcPts val="0"/>
              </a:spcBef>
              <a:spcAft>
                <a:spcPts val="0"/>
              </a:spcAft>
              <a:defRPr sz="1200">
                <a:latin typeface="+mn-lt"/>
              </a:defRPr>
            </a:lvl1pPr>
          </a:lstStyle>
          <a:p>
            <a:pPr>
              <a:defRPr/>
            </a:pPr>
            <a:fld id="{DD95EA3F-D03B-46A2-994C-D51B59A6621A}"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A8652764-BBAD-4F83-9658-6BBCA7710F68}"/>
              </a:ext>
            </a:extLst>
          </p:cNvPr>
          <p:cNvSpPr/>
          <p:nvPr userDrawn="1"/>
        </p:nvSpPr>
        <p:spPr>
          <a:xfrm>
            <a:off x="4395788" y="0"/>
            <a:ext cx="779621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4" name="Picture 4">
            <a:extLst>
              <a:ext uri="{FF2B5EF4-FFF2-40B4-BE49-F238E27FC236}">
                <a16:creationId xmlns:a16="http://schemas.microsoft.com/office/drawing/2014/main" id="{851379EA-3D0D-477D-B343-0BFBBF07E888}"/>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74650" y="1296988"/>
            <a:ext cx="3568700" cy="1460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5">
            <a:extLst>
              <a:ext uri="{FF2B5EF4-FFF2-40B4-BE49-F238E27FC236}">
                <a16:creationId xmlns:a16="http://schemas.microsoft.com/office/drawing/2014/main" id="{08DA04C1-4A1A-4A5C-834E-39000486EB7F}"/>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312863" y="5591175"/>
            <a:ext cx="1730375" cy="847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6" name="Straight Connector 5">
            <a:extLst>
              <a:ext uri="{FF2B5EF4-FFF2-40B4-BE49-F238E27FC236}">
                <a16:creationId xmlns:a16="http://schemas.microsoft.com/office/drawing/2014/main" id="{58A8D9D8-AA4A-4FE2-B4CA-56D146780E2A}"/>
              </a:ext>
            </a:extLst>
          </p:cNvPr>
          <p:cNvCxnSpPr/>
          <p:nvPr userDrawn="1"/>
        </p:nvCxnSpPr>
        <p:spPr>
          <a:xfrm>
            <a:off x="4365625"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
        <p:nvSpPr>
          <p:cNvPr id="7" name="Text Placeholder 6"/>
          <p:cNvSpPr>
            <a:spLocks noGrp="1"/>
          </p:cNvSpPr>
          <p:nvPr>
            <p:ph type="body" sz="quarter" idx="10"/>
          </p:nvPr>
        </p:nvSpPr>
        <p:spPr bwMode="white">
          <a:xfrm>
            <a:off x="4735870" y="1219200"/>
            <a:ext cx="7080130" cy="5072063"/>
          </a:xfrm>
        </p:spPr>
        <p:txBody>
          <a:bodyPr lIns="0" tIns="0" rIns="0" bIns="0"/>
          <a:lstStyle>
            <a:lvl1pPr marL="0" indent="0">
              <a:spcAft>
                <a:spcPts val="600"/>
              </a:spcAft>
              <a:buFontTx/>
              <a:buNone/>
              <a:defRPr sz="7200" spc="-60" baseline="0">
                <a:solidFill>
                  <a:schemeClr val="bg1"/>
                </a:solidFill>
              </a:defRPr>
            </a:lvl1pPr>
            <a:lvl2pPr marL="0" indent="0">
              <a:buFontTx/>
              <a:buNone/>
              <a:defRPr sz="4400">
                <a:solidFill>
                  <a:schemeClr val="accent2">
                    <a:lumMod val="60000"/>
                    <a:lumOff val="40000"/>
                  </a:schemeClr>
                </a:solidFill>
              </a:defRPr>
            </a:lvl2pPr>
          </a:lstStyle>
          <a:p>
            <a:pPr lvl="0"/>
            <a:r>
              <a:rPr lang="en-US"/>
              <a:t>Edit Master text styles</a:t>
            </a:r>
          </a:p>
          <a:p>
            <a:pPr lvl="1"/>
            <a:r>
              <a:rPr lang="en-US"/>
              <a:t>Second level</a:t>
            </a:r>
          </a:p>
        </p:txBody>
      </p:sp>
    </p:spTree>
    <p:extLst>
      <p:ext uri="{BB962C8B-B14F-4D97-AF65-F5344CB8AC3E}">
        <p14:creationId xmlns:p14="http://schemas.microsoft.com/office/powerpoint/2010/main" val="8931394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6" name="Rounded Rectangle 3">
            <a:extLst>
              <a:ext uri="{FF2B5EF4-FFF2-40B4-BE49-F238E27FC236}">
                <a16:creationId xmlns:a16="http://schemas.microsoft.com/office/drawing/2014/main" id="{56436354-BAF2-4D7B-9E85-BBD7B2E481B8}"/>
              </a:ext>
            </a:extLst>
          </p:cNvPr>
          <p:cNvSpPr/>
          <p:nvPr userDrawn="1"/>
        </p:nvSpPr>
        <p:spPr>
          <a:xfrm>
            <a:off x="742950" y="1479550"/>
            <a:ext cx="3429000" cy="4297363"/>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8" name="Rounded Rectangle 5">
            <a:extLst>
              <a:ext uri="{FF2B5EF4-FFF2-40B4-BE49-F238E27FC236}">
                <a16:creationId xmlns:a16="http://schemas.microsoft.com/office/drawing/2014/main" id="{749AC91F-8FA1-4225-BC24-F78E35170679}"/>
              </a:ext>
            </a:extLst>
          </p:cNvPr>
          <p:cNvSpPr/>
          <p:nvPr userDrawn="1"/>
        </p:nvSpPr>
        <p:spPr>
          <a:xfrm>
            <a:off x="4573588" y="1479550"/>
            <a:ext cx="3429000" cy="4297363"/>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10" name="Rounded Rectangle 7">
            <a:extLst>
              <a:ext uri="{FF2B5EF4-FFF2-40B4-BE49-F238E27FC236}">
                <a16:creationId xmlns:a16="http://schemas.microsoft.com/office/drawing/2014/main" id="{C0385ECF-D98D-49E4-B709-1A17087C98CB}"/>
              </a:ext>
            </a:extLst>
          </p:cNvPr>
          <p:cNvSpPr/>
          <p:nvPr userDrawn="1"/>
        </p:nvSpPr>
        <p:spPr>
          <a:xfrm>
            <a:off x="8383588" y="1479550"/>
            <a:ext cx="3429000" cy="4297363"/>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2" name="Title 1"/>
          <p:cNvSpPr>
            <a:spLocks noGrp="1"/>
          </p:cNvSpPr>
          <p:nvPr>
            <p:ph type="title"/>
          </p:nvPr>
        </p:nvSpPr>
        <p:spPr>
          <a:xfrm>
            <a:off x="740664" y="407209"/>
            <a:ext cx="10059452" cy="876300"/>
          </a:xfrm>
        </p:spPr>
        <p:txBody>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extLst>
      <p:ext uri="{BB962C8B-B14F-4D97-AF65-F5344CB8AC3E}">
        <p14:creationId xmlns:p14="http://schemas.microsoft.com/office/powerpoint/2010/main" val="37059016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459A6C-7E0C-404D-86D6-40EB436A282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860FF65-029D-4EEF-BEF9-3EFAAE9192FB}"/>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2394C8A-30F1-420B-9856-BD35F6F46993}"/>
              </a:ext>
            </a:extLst>
          </p:cNvPr>
          <p:cNvSpPr>
            <a:spLocks noGrp="1"/>
          </p:cNvSpPr>
          <p:nvPr>
            <p:ph type="dt" sz="half" idx="10"/>
          </p:nvPr>
        </p:nvSpPr>
        <p:spPr>
          <a:xfrm>
            <a:off x="0" y="0"/>
            <a:ext cx="0" cy="0"/>
          </a:xfrm>
        </p:spPr>
        <p:txBody>
          <a:bodyPr/>
          <a:lstStyle>
            <a:lvl1pPr eaLnBrk="1" fontAlgn="auto" hangingPunct="1">
              <a:spcBef>
                <a:spcPts val="0"/>
              </a:spcBef>
              <a:spcAft>
                <a:spcPts val="0"/>
              </a:spcAft>
              <a:defRPr>
                <a:latin typeface="+mn-lt"/>
              </a:defRPr>
            </a:lvl1pPr>
          </a:lstStyle>
          <a:p>
            <a:pPr>
              <a:defRPr/>
            </a:pPr>
            <a:endParaRPr lang="en-US" altLang="en-US"/>
          </a:p>
        </p:txBody>
      </p:sp>
      <p:sp>
        <p:nvSpPr>
          <p:cNvPr id="5" name="Footer Placeholder 4">
            <a:extLst>
              <a:ext uri="{FF2B5EF4-FFF2-40B4-BE49-F238E27FC236}">
                <a16:creationId xmlns:a16="http://schemas.microsoft.com/office/drawing/2014/main" id="{9E8389F0-6FA8-49E1-9907-E8386057AE1C}"/>
              </a:ext>
            </a:extLst>
          </p:cNvPr>
          <p:cNvSpPr>
            <a:spLocks noGrp="1"/>
          </p:cNvSpPr>
          <p:nvPr>
            <p:ph type="ftr" sz="quarter" idx="11"/>
          </p:nvPr>
        </p:nvSpPr>
        <p:spPr>
          <a:xfrm>
            <a:off x="0" y="0"/>
            <a:ext cx="0" cy="0"/>
          </a:xfrm>
        </p:spPr>
        <p:txBody>
          <a:bodyPr/>
          <a:lstStyle>
            <a:lvl1pPr eaLnBrk="1" fontAlgn="auto" hangingPunct="1">
              <a:spcBef>
                <a:spcPts val="0"/>
              </a:spcBef>
              <a:spcAft>
                <a:spcPts val="0"/>
              </a:spcAft>
              <a:defRPr>
                <a:latin typeface="+mn-lt"/>
              </a:defRPr>
            </a:lvl1pPr>
          </a:lstStyle>
          <a:p>
            <a:pPr>
              <a:defRPr/>
            </a:pPr>
            <a:endParaRPr lang="en-US" altLang="en-US"/>
          </a:p>
        </p:txBody>
      </p:sp>
      <p:sp>
        <p:nvSpPr>
          <p:cNvPr id="6" name="Slide Number Placeholder 5">
            <a:extLst>
              <a:ext uri="{FF2B5EF4-FFF2-40B4-BE49-F238E27FC236}">
                <a16:creationId xmlns:a16="http://schemas.microsoft.com/office/drawing/2014/main" id="{B35C4070-2548-4FC5-8EF2-36D71F7A53E0}"/>
              </a:ext>
            </a:extLst>
          </p:cNvPr>
          <p:cNvSpPr>
            <a:spLocks noGrp="1"/>
          </p:cNvSpPr>
          <p:nvPr>
            <p:ph type="sldNum" sz="quarter" idx="12"/>
          </p:nvPr>
        </p:nvSpPr>
        <p:spPr>
          <a:xfrm>
            <a:off x="0" y="0"/>
            <a:ext cx="0" cy="0"/>
          </a:xfrm>
        </p:spPr>
        <p:txBody>
          <a:bodyPr/>
          <a:lstStyle>
            <a:lvl1pPr eaLnBrk="1" fontAlgn="auto" hangingPunct="1">
              <a:spcBef>
                <a:spcPts val="0"/>
              </a:spcBef>
              <a:spcAft>
                <a:spcPts val="0"/>
              </a:spcAft>
              <a:defRPr>
                <a:latin typeface="+mn-lt"/>
              </a:defRPr>
            </a:lvl1pPr>
          </a:lstStyle>
          <a:p>
            <a:pPr>
              <a:defRPr/>
            </a:pPr>
            <a:fld id="{1298A140-A0BA-442B-B86D-1598C342D09D}" type="slidenum">
              <a:rPr lang="en-US" altLang="en-US"/>
              <a:pPr>
                <a:defRPr/>
              </a:pPr>
              <a:t>‹#›</a:t>
            </a:fld>
            <a:endParaRPr lang="en-US" altLang="en-US"/>
          </a:p>
        </p:txBody>
      </p:sp>
    </p:spTree>
    <p:extLst>
      <p:ext uri="{BB962C8B-B14F-4D97-AF65-F5344CB8AC3E}">
        <p14:creationId xmlns:p14="http://schemas.microsoft.com/office/powerpoint/2010/main" val="242856109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8247EC-0536-4CD9-8AE6-79FE36DF4A2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E9E210D-E442-4576-B150-2BF717BB32E7}"/>
              </a:ext>
            </a:extLst>
          </p:cNvPr>
          <p:cNvSpPr>
            <a:spLocks noGrp="1"/>
          </p:cNvSpPr>
          <p:nvPr>
            <p:ph sz="half" idx="1"/>
          </p:nvPr>
        </p:nvSpPr>
        <p:spPr>
          <a:xfrm>
            <a:off x="914400" y="2133600"/>
            <a:ext cx="508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07DBEB7-5B73-4341-A16B-D2312EA6F201}"/>
              </a:ext>
            </a:extLst>
          </p:cNvPr>
          <p:cNvSpPr>
            <a:spLocks noGrp="1"/>
          </p:cNvSpPr>
          <p:nvPr>
            <p:ph sz="half" idx="2"/>
          </p:nvPr>
        </p:nvSpPr>
        <p:spPr>
          <a:xfrm>
            <a:off x="6197600" y="2133600"/>
            <a:ext cx="508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EBC35E3-F7DB-4428-8272-01C2E0AEAD5D}"/>
              </a:ext>
            </a:extLst>
          </p:cNvPr>
          <p:cNvSpPr>
            <a:spLocks noGrp="1"/>
          </p:cNvSpPr>
          <p:nvPr>
            <p:ph type="dt" sz="half" idx="10"/>
          </p:nvPr>
        </p:nvSpPr>
        <p:spPr>
          <a:xfrm>
            <a:off x="0" y="0"/>
            <a:ext cx="0" cy="0"/>
          </a:xfrm>
        </p:spPr>
        <p:txBody>
          <a:bodyPr/>
          <a:lstStyle>
            <a:lvl1pPr eaLnBrk="1" fontAlgn="auto" hangingPunct="1">
              <a:spcBef>
                <a:spcPts val="0"/>
              </a:spcBef>
              <a:spcAft>
                <a:spcPts val="0"/>
              </a:spcAft>
              <a:defRPr>
                <a:latin typeface="+mn-lt"/>
              </a:defRPr>
            </a:lvl1pPr>
          </a:lstStyle>
          <a:p>
            <a:pPr>
              <a:defRPr/>
            </a:pPr>
            <a:endParaRPr lang="en-US" altLang="en-US"/>
          </a:p>
        </p:txBody>
      </p:sp>
      <p:sp>
        <p:nvSpPr>
          <p:cNvPr id="6" name="Footer Placeholder 5">
            <a:extLst>
              <a:ext uri="{FF2B5EF4-FFF2-40B4-BE49-F238E27FC236}">
                <a16:creationId xmlns:a16="http://schemas.microsoft.com/office/drawing/2014/main" id="{7C76150F-B8B5-4C6E-9821-4500C2ECF315}"/>
              </a:ext>
            </a:extLst>
          </p:cNvPr>
          <p:cNvSpPr>
            <a:spLocks noGrp="1"/>
          </p:cNvSpPr>
          <p:nvPr>
            <p:ph type="ftr" sz="quarter" idx="11"/>
          </p:nvPr>
        </p:nvSpPr>
        <p:spPr>
          <a:xfrm>
            <a:off x="0" y="0"/>
            <a:ext cx="0" cy="0"/>
          </a:xfrm>
        </p:spPr>
        <p:txBody>
          <a:bodyPr/>
          <a:lstStyle>
            <a:lvl1pPr eaLnBrk="1" fontAlgn="auto" hangingPunct="1">
              <a:spcBef>
                <a:spcPts val="0"/>
              </a:spcBef>
              <a:spcAft>
                <a:spcPts val="0"/>
              </a:spcAft>
              <a:defRPr>
                <a:latin typeface="+mn-lt"/>
              </a:defRPr>
            </a:lvl1pPr>
          </a:lstStyle>
          <a:p>
            <a:pPr>
              <a:defRPr/>
            </a:pPr>
            <a:endParaRPr lang="en-US" altLang="en-US"/>
          </a:p>
        </p:txBody>
      </p:sp>
      <p:sp>
        <p:nvSpPr>
          <p:cNvPr id="7" name="Slide Number Placeholder 6">
            <a:extLst>
              <a:ext uri="{FF2B5EF4-FFF2-40B4-BE49-F238E27FC236}">
                <a16:creationId xmlns:a16="http://schemas.microsoft.com/office/drawing/2014/main" id="{8468A2A9-5FDF-4146-880F-09E5611BCA00}"/>
              </a:ext>
            </a:extLst>
          </p:cNvPr>
          <p:cNvSpPr>
            <a:spLocks noGrp="1"/>
          </p:cNvSpPr>
          <p:nvPr>
            <p:ph type="sldNum" sz="quarter" idx="12"/>
          </p:nvPr>
        </p:nvSpPr>
        <p:spPr>
          <a:xfrm>
            <a:off x="0" y="0"/>
            <a:ext cx="0" cy="0"/>
          </a:xfrm>
        </p:spPr>
        <p:txBody>
          <a:bodyPr/>
          <a:lstStyle>
            <a:lvl1pPr eaLnBrk="1" fontAlgn="auto" hangingPunct="1">
              <a:spcBef>
                <a:spcPts val="0"/>
              </a:spcBef>
              <a:spcAft>
                <a:spcPts val="0"/>
              </a:spcAft>
              <a:defRPr>
                <a:latin typeface="+mn-lt"/>
              </a:defRPr>
            </a:lvl1pPr>
          </a:lstStyle>
          <a:p>
            <a:pPr>
              <a:defRPr/>
            </a:pPr>
            <a:fld id="{1EBE52C2-422A-4446-A101-F5F8ACFE52AC}" type="slidenum">
              <a:rPr lang="en-US" altLang="en-US"/>
              <a:pPr>
                <a:defRPr/>
              </a:pPr>
              <a:t>‹#›</a:t>
            </a:fld>
            <a:endParaRPr lang="en-US" altLang="en-US"/>
          </a:p>
        </p:txBody>
      </p:sp>
    </p:spTree>
    <p:extLst>
      <p:ext uri="{BB962C8B-B14F-4D97-AF65-F5344CB8AC3E}">
        <p14:creationId xmlns:p14="http://schemas.microsoft.com/office/powerpoint/2010/main" val="20247090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ClipArt">
  <p:cSld name="Title, Text and Clip Ar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1F835D-327B-44D2-9F53-DD02D3936D2E}"/>
              </a:ext>
            </a:extLst>
          </p:cNvPr>
          <p:cNvSpPr>
            <a:spLocks noGrp="1"/>
          </p:cNvSpPr>
          <p:nvPr>
            <p:ph type="title"/>
          </p:nvPr>
        </p:nvSpPr>
        <p:spPr>
          <a:xfrm>
            <a:off x="914400" y="838200"/>
            <a:ext cx="10363200" cy="1143000"/>
          </a:xfrm>
        </p:spPr>
        <p:txBody>
          <a:bodyPr/>
          <a:lstStyle/>
          <a:p>
            <a:r>
              <a:rPr lang="en-US"/>
              <a:t>Click to edit Master title style</a:t>
            </a:r>
          </a:p>
        </p:txBody>
      </p:sp>
      <p:sp>
        <p:nvSpPr>
          <p:cNvPr id="3" name="Text Placeholder 2">
            <a:extLst>
              <a:ext uri="{FF2B5EF4-FFF2-40B4-BE49-F238E27FC236}">
                <a16:creationId xmlns:a16="http://schemas.microsoft.com/office/drawing/2014/main" id="{26688449-C0A5-4545-9C45-7BBAE65F163D}"/>
              </a:ext>
            </a:extLst>
          </p:cNvPr>
          <p:cNvSpPr>
            <a:spLocks noGrp="1"/>
          </p:cNvSpPr>
          <p:nvPr>
            <p:ph type="body" sz="half" idx="1"/>
          </p:nvPr>
        </p:nvSpPr>
        <p:spPr>
          <a:xfrm>
            <a:off x="914400" y="2133600"/>
            <a:ext cx="508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Online Image Placeholder 3">
            <a:extLst>
              <a:ext uri="{FF2B5EF4-FFF2-40B4-BE49-F238E27FC236}">
                <a16:creationId xmlns:a16="http://schemas.microsoft.com/office/drawing/2014/main" id="{424A4504-4EBD-480D-8531-C4CB131488A8}"/>
              </a:ext>
            </a:extLst>
          </p:cNvPr>
          <p:cNvSpPr>
            <a:spLocks noGrp="1"/>
          </p:cNvSpPr>
          <p:nvPr>
            <p:ph type="clipArt" sz="half" idx="2"/>
          </p:nvPr>
        </p:nvSpPr>
        <p:spPr>
          <a:xfrm>
            <a:off x="6197600" y="2133600"/>
            <a:ext cx="5080000" cy="4114800"/>
          </a:xfrm>
        </p:spPr>
        <p:txBody>
          <a:bodyPr/>
          <a:lstStyle/>
          <a:p>
            <a:pPr lvl="0"/>
            <a:endParaRPr lang="en-US" noProof="0"/>
          </a:p>
        </p:txBody>
      </p:sp>
      <p:sp>
        <p:nvSpPr>
          <p:cNvPr id="5" name="Date Placeholder 4">
            <a:extLst>
              <a:ext uri="{FF2B5EF4-FFF2-40B4-BE49-F238E27FC236}">
                <a16:creationId xmlns:a16="http://schemas.microsoft.com/office/drawing/2014/main" id="{BD25564B-881A-4A40-B9AD-F2690C821405}"/>
              </a:ext>
            </a:extLst>
          </p:cNvPr>
          <p:cNvSpPr>
            <a:spLocks noGrp="1"/>
          </p:cNvSpPr>
          <p:nvPr>
            <p:ph type="dt" sz="half" idx="10"/>
          </p:nvPr>
        </p:nvSpPr>
        <p:spPr>
          <a:xfrm>
            <a:off x="914400" y="6324600"/>
            <a:ext cx="2540000" cy="457200"/>
          </a:xfrm>
        </p:spPr>
        <p:txBody>
          <a:bodyPr/>
          <a:lstStyle>
            <a:lvl1pPr eaLnBrk="1" fontAlgn="auto" hangingPunct="1">
              <a:spcBef>
                <a:spcPts val="0"/>
              </a:spcBef>
              <a:spcAft>
                <a:spcPts val="0"/>
              </a:spcAft>
              <a:defRPr>
                <a:latin typeface="+mn-lt"/>
              </a:defRPr>
            </a:lvl1pPr>
          </a:lstStyle>
          <a:p>
            <a:pPr>
              <a:defRPr/>
            </a:pPr>
            <a:endParaRPr lang="en-US" altLang="en-US"/>
          </a:p>
        </p:txBody>
      </p:sp>
      <p:sp>
        <p:nvSpPr>
          <p:cNvPr id="6" name="Footer Placeholder 5">
            <a:extLst>
              <a:ext uri="{FF2B5EF4-FFF2-40B4-BE49-F238E27FC236}">
                <a16:creationId xmlns:a16="http://schemas.microsoft.com/office/drawing/2014/main" id="{BDF8D7D6-EE5A-464F-A907-75B65AC8D7B1}"/>
              </a:ext>
            </a:extLst>
          </p:cNvPr>
          <p:cNvSpPr>
            <a:spLocks noGrp="1"/>
          </p:cNvSpPr>
          <p:nvPr>
            <p:ph type="ftr" sz="quarter" idx="11"/>
          </p:nvPr>
        </p:nvSpPr>
        <p:spPr>
          <a:xfrm>
            <a:off x="4165600" y="6324600"/>
            <a:ext cx="3860800" cy="457200"/>
          </a:xfrm>
        </p:spPr>
        <p:txBody>
          <a:bodyPr/>
          <a:lstStyle>
            <a:lvl1pPr eaLnBrk="1" fontAlgn="auto" hangingPunct="1">
              <a:spcBef>
                <a:spcPts val="0"/>
              </a:spcBef>
              <a:spcAft>
                <a:spcPts val="0"/>
              </a:spcAft>
              <a:defRPr>
                <a:latin typeface="+mn-lt"/>
              </a:defRPr>
            </a:lvl1pPr>
          </a:lstStyle>
          <a:p>
            <a:pPr>
              <a:defRPr/>
            </a:pPr>
            <a:endParaRPr lang="en-US" altLang="en-US"/>
          </a:p>
        </p:txBody>
      </p:sp>
      <p:sp>
        <p:nvSpPr>
          <p:cNvPr id="7" name="Slide Number Placeholder 6">
            <a:extLst>
              <a:ext uri="{FF2B5EF4-FFF2-40B4-BE49-F238E27FC236}">
                <a16:creationId xmlns:a16="http://schemas.microsoft.com/office/drawing/2014/main" id="{960211B5-BA35-4931-8573-B0F7F9C4BCB1}"/>
              </a:ext>
            </a:extLst>
          </p:cNvPr>
          <p:cNvSpPr>
            <a:spLocks noGrp="1"/>
          </p:cNvSpPr>
          <p:nvPr>
            <p:ph type="sldNum" sz="quarter" idx="12"/>
          </p:nvPr>
        </p:nvSpPr>
        <p:spPr>
          <a:xfrm>
            <a:off x="8737600" y="6324600"/>
            <a:ext cx="2540000" cy="457200"/>
          </a:xfrm>
        </p:spPr>
        <p:txBody>
          <a:bodyPr/>
          <a:lstStyle>
            <a:lvl1pPr eaLnBrk="1" fontAlgn="auto" hangingPunct="1">
              <a:spcBef>
                <a:spcPts val="0"/>
              </a:spcBef>
              <a:spcAft>
                <a:spcPts val="0"/>
              </a:spcAft>
              <a:defRPr>
                <a:latin typeface="+mn-lt"/>
              </a:defRPr>
            </a:lvl1pPr>
          </a:lstStyle>
          <a:p>
            <a:pPr>
              <a:defRPr/>
            </a:pPr>
            <a:fld id="{A94E826A-72C5-416A-9152-ED7F1D3B3FE8}" type="slidenum">
              <a:rPr lang="en-US" altLang="en-US"/>
              <a:pPr>
                <a:defRPr/>
              </a:pPr>
              <a:t>‹#›</a:t>
            </a:fld>
            <a:endParaRPr lang="en-US" altLang="en-US"/>
          </a:p>
        </p:txBody>
      </p:sp>
    </p:spTree>
    <p:extLst>
      <p:ext uri="{BB962C8B-B14F-4D97-AF65-F5344CB8AC3E}">
        <p14:creationId xmlns:p14="http://schemas.microsoft.com/office/powerpoint/2010/main" val="259345392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TE- Copyright">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F16B3131-D4B5-479A-ADE1-53C4B10C15A1}"/>
              </a:ext>
            </a:extLst>
          </p:cNvPr>
          <p:cNvSpPr txBox="1"/>
          <p:nvPr userDrawn="1"/>
        </p:nvSpPr>
        <p:spPr>
          <a:xfrm>
            <a:off x="771525" y="1443038"/>
            <a:ext cx="9969500" cy="5170487"/>
          </a:xfrm>
          <a:prstGeom prst="rect">
            <a:avLst/>
          </a:prstGeom>
          <a:noFill/>
        </p:spPr>
        <p:txBody>
          <a:bodyPr lIns="0" tIns="0" rIns="0" bIns="0">
            <a:spAutoFit/>
          </a:bodyPr>
          <a:lstStyle/>
          <a:p>
            <a:pPr>
              <a:defRPr/>
            </a:pPr>
            <a:r>
              <a:rPr lang="en-US" sz="1600" dirty="0">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defRPr/>
            </a:pPr>
            <a:r>
              <a:rPr lang="en-US" sz="1600" dirty="0">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defRPr/>
            </a:pPr>
            <a:r>
              <a:rPr lang="en-US" sz="1600" dirty="0">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defRPr/>
            </a:pPr>
            <a:r>
              <a:rPr lang="en-US" sz="1600" dirty="0">
                <a:latin typeface="Open Sans" charset="0"/>
                <a:ea typeface="Open Sans" charset="0"/>
                <a:cs typeface="Open Sans" charset="0"/>
              </a:rPr>
              <a:t>3)  Any portion reproduced must be reproduced in its entirety and remain unedited, unaltered and unchanged in any way.</a:t>
            </a:r>
          </a:p>
          <a:p>
            <a:pPr marL="457200" indent="-277813">
              <a:defRPr/>
            </a:pPr>
            <a:r>
              <a:rPr lang="en-US" sz="1600" dirty="0">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a:defRPr/>
            </a:pPr>
            <a:r>
              <a:rPr lang="en-US" sz="1600" dirty="0">
                <a:latin typeface="Open Sans" charset="0"/>
                <a:ea typeface="Open Sans" charset="0"/>
                <a:cs typeface="Open Sans" charset="0"/>
              </a:rPr>
              <a:t>Private entities or persons located in Texas that are </a:t>
            </a:r>
            <a:r>
              <a:rPr lang="en-US" sz="1600" b="1" dirty="0">
                <a:latin typeface="Open Sans" charset="0"/>
                <a:ea typeface="Open Sans" charset="0"/>
                <a:cs typeface="Open Sans" charset="0"/>
              </a:rPr>
              <a:t>not</a:t>
            </a:r>
            <a:r>
              <a:rPr lang="en-US" sz="1600" dirty="0">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latin typeface="Open Sans" charset="0"/>
                <a:ea typeface="Open Sans" charset="0"/>
                <a:cs typeface="Open Sans" charset="0"/>
              </a:rPr>
              <a:t>outside the state of Texas</a:t>
            </a:r>
            <a:r>
              <a:rPr lang="en-US" sz="1600" dirty="0">
                <a:latin typeface="Open Sans" charset="0"/>
                <a:ea typeface="Open Sans" charset="0"/>
                <a:cs typeface="Open Sans" charset="0"/>
              </a:rPr>
              <a:t> </a:t>
            </a:r>
            <a:r>
              <a:rPr lang="en-US" sz="1600" i="1" dirty="0">
                <a:latin typeface="Open Sans" charset="0"/>
                <a:ea typeface="Open Sans" charset="0"/>
                <a:cs typeface="Open Sans" charset="0"/>
              </a:rPr>
              <a:t>MUST</a:t>
            </a:r>
            <a:r>
              <a:rPr lang="en-US" sz="1600" dirty="0">
                <a:latin typeface="Open Sans" charset="0"/>
                <a:ea typeface="Open Sans" charset="0"/>
                <a:cs typeface="Open Sans" charset="0"/>
              </a:rPr>
              <a:t> obtain written approval from TEA and will be required to enter into a license agreement that may involve the payment of a licensing fee or a royalty.</a:t>
            </a:r>
          </a:p>
          <a:p>
            <a:pPr>
              <a:defRPr/>
            </a:pPr>
            <a:r>
              <a:rPr lang="en-US" sz="1600" dirty="0">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latin typeface="Open Sans" charset="0"/>
                <a:ea typeface="Open Sans" charset="0"/>
                <a:cs typeface="Open Sans" charset="0"/>
                <a:hlinkClick r:id="rId2"/>
              </a:rPr>
              <a:t>copyrights@tea.state.tx.us</a:t>
            </a:r>
            <a:r>
              <a:rPr lang="en-US" sz="1600" dirty="0">
                <a:latin typeface="Open Sans" charset="0"/>
                <a:ea typeface="Open Sans" charset="0"/>
                <a:cs typeface="Open Sans" charset="0"/>
              </a:rPr>
              <a:t>.</a:t>
            </a:r>
          </a:p>
          <a:p>
            <a:pPr>
              <a:defRPr/>
            </a:pPr>
            <a:endParaRPr lang="en-US" sz="1600" dirty="0">
              <a:latin typeface="Open Sans" charset="0"/>
              <a:ea typeface="Open Sans" charset="0"/>
              <a:cs typeface="Open Sans" charset="0"/>
            </a:endParaRPr>
          </a:p>
        </p:txBody>
      </p:sp>
      <p:sp>
        <p:nvSpPr>
          <p:cNvPr id="3" name="TextBox 8">
            <a:extLst>
              <a:ext uri="{FF2B5EF4-FFF2-40B4-BE49-F238E27FC236}">
                <a16:creationId xmlns:a16="http://schemas.microsoft.com/office/drawing/2014/main" id="{A4DCFA8A-BC30-4D5C-B6C1-A9C0DD512F40}"/>
              </a:ext>
            </a:extLst>
          </p:cNvPr>
          <p:cNvSpPr txBox="1">
            <a:spLocks noChangeArrowheads="1"/>
          </p:cNvSpPr>
          <p:nvPr userDrawn="1"/>
        </p:nvSpPr>
        <p:spPr bwMode="auto">
          <a:xfrm>
            <a:off x="623888" y="706438"/>
            <a:ext cx="100584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r>
              <a:rPr lang="en-US" altLang="en-US" sz="3600" b="1">
                <a:solidFill>
                  <a:schemeClr val="accent2"/>
                </a:solidFill>
                <a:latin typeface="Open Sans SemiBold"/>
                <a:ea typeface="Open Sans SemiBold"/>
                <a:cs typeface="Open Sans SemiBold"/>
              </a:rPr>
              <a:t>Copyright © Texas Education Agency, 2017.</a:t>
            </a:r>
          </a:p>
        </p:txBody>
      </p:sp>
      <p:pic>
        <p:nvPicPr>
          <p:cNvPr id="4" name="Picture 10">
            <a:extLst>
              <a:ext uri="{FF2B5EF4-FFF2-40B4-BE49-F238E27FC236}">
                <a16:creationId xmlns:a16="http://schemas.microsoft.com/office/drawing/2014/main" id="{8893EA48-5A26-4173-B90A-5036F171B91C}"/>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225" y="6142038"/>
            <a:ext cx="603250" cy="315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2092595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TE - Standar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lstStyle>
            <a:lvl1pPr>
              <a:defRPr sz="3600" baseline="0"/>
            </a:lvl1pPr>
          </a:lstStyle>
          <a:p>
            <a:r>
              <a:rPr lang="en-US" dirty="0"/>
              <a:t>Click to edit Master title style</a:t>
            </a:r>
          </a:p>
        </p:txBody>
      </p:sp>
      <p:sp>
        <p:nvSpPr>
          <p:cNvPr id="12" name="Content Placeholder 2"/>
          <p:cNvSpPr>
            <a:spLocks noGrp="1"/>
          </p:cNvSpPr>
          <p:nvPr>
            <p:ph sz="half" idx="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21100762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lstStyle>
            <a:lvl1pPr>
              <a:defRPr sz="3600"/>
            </a:lvl1pPr>
          </a:lstStyle>
          <a:p>
            <a:r>
              <a:rPr lang="en-US" dirty="0"/>
              <a:t>Click to edit Master title style</a:t>
            </a:r>
          </a:p>
        </p:txBody>
      </p:sp>
      <p:sp>
        <p:nvSpPr>
          <p:cNvPr id="12" name="Content Placeholder 2"/>
          <p:cNvSpPr>
            <a:spLocks noGrp="1"/>
          </p:cNvSpPr>
          <p:nvPr>
            <p:ph sz="half" idx="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Content Placeholder 2"/>
          <p:cNvSpPr>
            <a:spLocks noGrp="1"/>
          </p:cNvSpPr>
          <p:nvPr>
            <p:ph sz="half" idx="10"/>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427199746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lstStyle>
            <a:lvl1pPr>
              <a:defRPr sz="3600"/>
            </a:lvl1pPr>
          </a:lstStyle>
          <a:p>
            <a:r>
              <a:rPr lang="en-US" dirty="0"/>
              <a:t>Click to edit Master title style</a:t>
            </a:r>
          </a:p>
        </p:txBody>
      </p:sp>
      <p:sp>
        <p:nvSpPr>
          <p:cNvPr id="12" name="Content Placeholder 2"/>
          <p:cNvSpPr>
            <a:spLocks noGrp="1"/>
          </p:cNvSpPr>
          <p:nvPr>
            <p:ph sz="half" idx="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90966266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lstStyle>
            <a:lvl1pPr>
              <a:defRPr sz="3600"/>
            </a:lvl1pPr>
          </a:lstStyle>
          <a:p>
            <a:r>
              <a:rPr lang="en-US" dirty="0"/>
              <a:t>Click to edit Master title style</a:t>
            </a:r>
          </a:p>
        </p:txBody>
      </p:sp>
      <p:sp>
        <p:nvSpPr>
          <p:cNvPr id="12" name="Content Placeholder 2"/>
          <p:cNvSpPr>
            <a:spLocks noGrp="1"/>
          </p:cNvSpPr>
          <p:nvPr>
            <p:ph sz="half" idx="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Content Placeholder 2"/>
          <p:cNvSpPr>
            <a:spLocks noGrp="1"/>
          </p:cNvSpPr>
          <p:nvPr>
            <p:ph sz="half" idx="10"/>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r">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p:txBody>
      </p:sp>
    </p:spTree>
    <p:extLst>
      <p:ext uri="{BB962C8B-B14F-4D97-AF65-F5344CB8AC3E}">
        <p14:creationId xmlns:p14="http://schemas.microsoft.com/office/powerpoint/2010/main" val="34924078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a:t>Edit Master text styles</a:t>
            </a:r>
          </a:p>
          <a:p>
            <a:pPr lvl="1"/>
            <a:r>
              <a:rPr lang="en-US"/>
              <a:t>Second level</a:t>
            </a:r>
          </a:p>
        </p:txBody>
      </p:sp>
      <p:sp>
        <p:nvSpPr>
          <p:cNvPr id="7" name="Content Placeholder 2"/>
          <p:cNvSpPr>
            <a:spLocks noGrp="1"/>
          </p:cNvSpPr>
          <p:nvPr>
            <p:ph sz="half" idx="10"/>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7062905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8A97CDFB-4683-4EBE-85C1-86B17BCD897B}"/>
              </a:ext>
            </a:extLst>
          </p:cNvPr>
          <p:cNvSpPr txBox="1"/>
          <p:nvPr userDrawn="1"/>
        </p:nvSpPr>
        <p:spPr>
          <a:xfrm>
            <a:off x="771525" y="1443038"/>
            <a:ext cx="9969500" cy="5170487"/>
          </a:xfrm>
          <a:prstGeom prst="rect">
            <a:avLst/>
          </a:prstGeom>
          <a:noFill/>
        </p:spPr>
        <p:txBody>
          <a:bodyPr lIns="0" tIns="0" rIns="0" bIns="0">
            <a:spAutoFit/>
          </a:bodyPr>
          <a:lstStyle/>
          <a:p>
            <a:pPr eaLnBrk="1" fontAlgn="auto" hangingPunct="1">
              <a:spcBef>
                <a:spcPts val="0"/>
              </a:spcBef>
              <a:spcAft>
                <a:spcPts val="0"/>
              </a:spcAft>
              <a:defRPr/>
            </a:pPr>
            <a:r>
              <a:rPr lang="en-US" sz="1600" dirty="0">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eaLnBrk="1" fontAlgn="auto" hangingPunct="1">
              <a:spcBef>
                <a:spcPts val="0"/>
              </a:spcBef>
              <a:spcAft>
                <a:spcPts val="0"/>
              </a:spcAft>
              <a:defRPr/>
            </a:pPr>
            <a:r>
              <a:rPr lang="en-US" sz="1600" dirty="0">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eaLnBrk="1" fontAlgn="auto" hangingPunct="1">
              <a:spcBef>
                <a:spcPts val="0"/>
              </a:spcBef>
              <a:spcAft>
                <a:spcPts val="0"/>
              </a:spcAft>
              <a:defRPr/>
            </a:pPr>
            <a:r>
              <a:rPr lang="en-US" sz="1600" dirty="0">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eaLnBrk="1" fontAlgn="auto" hangingPunct="1">
              <a:spcBef>
                <a:spcPts val="0"/>
              </a:spcBef>
              <a:spcAft>
                <a:spcPts val="0"/>
              </a:spcAft>
              <a:defRPr/>
            </a:pPr>
            <a:r>
              <a:rPr lang="en-US" sz="1600" dirty="0">
                <a:latin typeface="Open Sans" charset="0"/>
                <a:ea typeface="Open Sans" charset="0"/>
                <a:cs typeface="Open Sans" charset="0"/>
              </a:rPr>
              <a:t>3)  Any portion reproduced must be reproduced in its entirety and remain unedited, unaltered and unchanged in any way.</a:t>
            </a:r>
          </a:p>
          <a:p>
            <a:pPr marL="457200" indent="-277813" eaLnBrk="1" fontAlgn="auto" hangingPunct="1">
              <a:spcBef>
                <a:spcPts val="0"/>
              </a:spcBef>
              <a:spcAft>
                <a:spcPts val="0"/>
              </a:spcAft>
              <a:defRPr/>
            </a:pPr>
            <a:r>
              <a:rPr lang="en-US" sz="1600" dirty="0">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eaLnBrk="1" fontAlgn="auto" hangingPunct="1">
              <a:spcBef>
                <a:spcPts val="0"/>
              </a:spcBef>
              <a:spcAft>
                <a:spcPts val="0"/>
              </a:spcAft>
              <a:defRPr/>
            </a:pPr>
            <a:r>
              <a:rPr lang="en-US" sz="1600" dirty="0">
                <a:latin typeface="Open Sans" charset="0"/>
                <a:ea typeface="Open Sans" charset="0"/>
                <a:cs typeface="Open Sans" charset="0"/>
              </a:rPr>
              <a:t>Private entities or persons located in Texas that are </a:t>
            </a:r>
            <a:r>
              <a:rPr lang="en-US" sz="1600" b="1" dirty="0">
                <a:latin typeface="Open Sans" charset="0"/>
                <a:ea typeface="Open Sans" charset="0"/>
                <a:cs typeface="Open Sans" charset="0"/>
              </a:rPr>
              <a:t>not</a:t>
            </a:r>
            <a:r>
              <a:rPr lang="en-US" sz="1600" dirty="0">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latin typeface="Open Sans" charset="0"/>
                <a:ea typeface="Open Sans" charset="0"/>
                <a:cs typeface="Open Sans" charset="0"/>
              </a:rPr>
              <a:t>outside the state of Texas</a:t>
            </a:r>
            <a:r>
              <a:rPr lang="en-US" sz="1600" dirty="0">
                <a:latin typeface="Open Sans" charset="0"/>
                <a:ea typeface="Open Sans" charset="0"/>
                <a:cs typeface="Open Sans" charset="0"/>
              </a:rPr>
              <a:t> </a:t>
            </a:r>
            <a:r>
              <a:rPr lang="en-US" sz="1600" i="1" dirty="0">
                <a:latin typeface="Open Sans" charset="0"/>
                <a:ea typeface="Open Sans" charset="0"/>
                <a:cs typeface="Open Sans" charset="0"/>
              </a:rPr>
              <a:t>MUST</a:t>
            </a:r>
            <a:r>
              <a:rPr lang="en-US" sz="1600" dirty="0">
                <a:latin typeface="Open Sans" charset="0"/>
                <a:ea typeface="Open Sans" charset="0"/>
                <a:cs typeface="Open Sans" charset="0"/>
              </a:rPr>
              <a:t> obtain written approval from TEA and will be required to enter into a license agreement that may involve the payment of a licensing fee or a royalty.</a:t>
            </a:r>
          </a:p>
          <a:p>
            <a:pPr eaLnBrk="1" fontAlgn="auto" hangingPunct="1">
              <a:spcBef>
                <a:spcPts val="0"/>
              </a:spcBef>
              <a:spcAft>
                <a:spcPts val="0"/>
              </a:spcAft>
              <a:defRPr/>
            </a:pPr>
            <a:r>
              <a:rPr lang="en-US" sz="1600" dirty="0">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latin typeface="Open Sans" charset="0"/>
                <a:ea typeface="Open Sans" charset="0"/>
                <a:cs typeface="Open Sans" charset="0"/>
                <a:hlinkClick r:id="rId2"/>
              </a:rPr>
              <a:t>copyrights@tea.state.tx.us</a:t>
            </a:r>
            <a:r>
              <a:rPr lang="en-US" sz="1600" dirty="0">
                <a:latin typeface="Open Sans" charset="0"/>
                <a:ea typeface="Open Sans" charset="0"/>
                <a:cs typeface="Open Sans" charset="0"/>
              </a:rPr>
              <a:t>.</a:t>
            </a:r>
          </a:p>
          <a:p>
            <a:pPr eaLnBrk="1" fontAlgn="auto" hangingPunct="1">
              <a:spcBef>
                <a:spcPts val="0"/>
              </a:spcBef>
              <a:spcAft>
                <a:spcPts val="0"/>
              </a:spcAft>
              <a:defRPr/>
            </a:pPr>
            <a:endParaRPr lang="en-US" sz="1600" dirty="0">
              <a:latin typeface="Open Sans" charset="0"/>
              <a:ea typeface="Open Sans" charset="0"/>
              <a:cs typeface="Open Sans" charset="0"/>
            </a:endParaRPr>
          </a:p>
        </p:txBody>
      </p:sp>
      <p:sp>
        <p:nvSpPr>
          <p:cNvPr id="3" name="TextBox 8">
            <a:extLst>
              <a:ext uri="{FF2B5EF4-FFF2-40B4-BE49-F238E27FC236}">
                <a16:creationId xmlns:a16="http://schemas.microsoft.com/office/drawing/2014/main" id="{8015F022-A069-4A38-B997-17DA5A362312}"/>
              </a:ext>
            </a:extLst>
          </p:cNvPr>
          <p:cNvSpPr txBox="1">
            <a:spLocks noChangeArrowheads="1"/>
          </p:cNvSpPr>
          <p:nvPr userDrawn="1"/>
        </p:nvSpPr>
        <p:spPr bwMode="auto">
          <a:xfrm>
            <a:off x="623888" y="706438"/>
            <a:ext cx="100584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defRPr/>
            </a:pPr>
            <a:r>
              <a:rPr lang="en-US" altLang="en-US" sz="3600" b="1">
                <a:solidFill>
                  <a:schemeClr val="accent2"/>
                </a:solidFill>
                <a:latin typeface="Open Sans SemiBold"/>
                <a:ea typeface="Open Sans SemiBold"/>
                <a:cs typeface="Open Sans SemiBold"/>
              </a:rPr>
              <a:t>Copyright © Texas Education Agency, 2017.</a:t>
            </a:r>
          </a:p>
        </p:txBody>
      </p:sp>
      <p:pic>
        <p:nvPicPr>
          <p:cNvPr id="4" name="Picture 10">
            <a:extLst>
              <a:ext uri="{FF2B5EF4-FFF2-40B4-BE49-F238E27FC236}">
                <a16:creationId xmlns:a16="http://schemas.microsoft.com/office/drawing/2014/main" id="{533A464F-1854-4BCD-BA3B-FD9E4E1F147E}"/>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225" y="6142038"/>
            <a:ext cx="603250" cy="315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6952169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6" name="Rounded Rectangle 3">
            <a:extLst>
              <a:ext uri="{FF2B5EF4-FFF2-40B4-BE49-F238E27FC236}">
                <a16:creationId xmlns:a16="http://schemas.microsoft.com/office/drawing/2014/main" id="{F5F0F7C5-9947-4EC9-B678-638EA49E04E4}"/>
              </a:ext>
            </a:extLst>
          </p:cNvPr>
          <p:cNvSpPr/>
          <p:nvPr userDrawn="1"/>
        </p:nvSpPr>
        <p:spPr>
          <a:xfrm>
            <a:off x="742950" y="1479550"/>
            <a:ext cx="3429000" cy="3341688"/>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2" name="Title 1"/>
          <p:cNvSpPr>
            <a:spLocks noGrp="1"/>
          </p:cNvSpPr>
          <p:nvPr>
            <p:ph type="title"/>
          </p:nvPr>
        </p:nvSpPr>
        <p:spPr>
          <a:xfrm>
            <a:off x="740664" y="407209"/>
            <a:ext cx="10059452" cy="876300"/>
          </a:xfrm>
        </p:spPr>
        <p:txBody>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extLst>
      <p:ext uri="{BB962C8B-B14F-4D97-AF65-F5344CB8AC3E}">
        <p14:creationId xmlns:p14="http://schemas.microsoft.com/office/powerpoint/2010/main" val="328520629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6" name="Rounded Rectangle 3">
            <a:extLst>
              <a:ext uri="{FF2B5EF4-FFF2-40B4-BE49-F238E27FC236}">
                <a16:creationId xmlns:a16="http://schemas.microsoft.com/office/drawing/2014/main" id="{80E17B90-892A-48BE-B559-A1B848058649}"/>
              </a:ext>
            </a:extLst>
          </p:cNvPr>
          <p:cNvSpPr/>
          <p:nvPr userDrawn="1"/>
        </p:nvSpPr>
        <p:spPr>
          <a:xfrm>
            <a:off x="742950" y="1479550"/>
            <a:ext cx="3429000" cy="38385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8" name="Rounded Rectangle 5">
            <a:extLst>
              <a:ext uri="{FF2B5EF4-FFF2-40B4-BE49-F238E27FC236}">
                <a16:creationId xmlns:a16="http://schemas.microsoft.com/office/drawing/2014/main" id="{3D027CCC-9D1D-4749-A256-1C1016D308B9}"/>
              </a:ext>
            </a:extLst>
          </p:cNvPr>
          <p:cNvSpPr/>
          <p:nvPr userDrawn="1"/>
        </p:nvSpPr>
        <p:spPr>
          <a:xfrm>
            <a:off x="4573588" y="1479550"/>
            <a:ext cx="3429000" cy="38385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10" name="Rounded Rectangle 7">
            <a:extLst>
              <a:ext uri="{FF2B5EF4-FFF2-40B4-BE49-F238E27FC236}">
                <a16:creationId xmlns:a16="http://schemas.microsoft.com/office/drawing/2014/main" id="{3D063069-3617-441D-AAD5-9A5B0ADB07EE}"/>
              </a:ext>
            </a:extLst>
          </p:cNvPr>
          <p:cNvSpPr/>
          <p:nvPr userDrawn="1"/>
        </p:nvSpPr>
        <p:spPr>
          <a:xfrm>
            <a:off x="8383588" y="1479550"/>
            <a:ext cx="3429000" cy="38385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2" name="Title 1"/>
          <p:cNvSpPr>
            <a:spLocks noGrp="1"/>
          </p:cNvSpPr>
          <p:nvPr>
            <p:ph type="title"/>
          </p:nvPr>
        </p:nvSpPr>
        <p:spPr>
          <a:xfrm>
            <a:off x="740664" y="407209"/>
            <a:ext cx="10059452" cy="876300"/>
          </a:xfrm>
        </p:spPr>
        <p:txBody>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extLst>
      <p:ext uri="{BB962C8B-B14F-4D97-AF65-F5344CB8AC3E}">
        <p14:creationId xmlns:p14="http://schemas.microsoft.com/office/powerpoint/2010/main" val="151791164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6" name="Rounded Rectangle 3">
            <a:extLst>
              <a:ext uri="{FF2B5EF4-FFF2-40B4-BE49-F238E27FC236}">
                <a16:creationId xmlns:a16="http://schemas.microsoft.com/office/drawing/2014/main" id="{8098EAF4-E868-45EF-8ED6-CA836BA47956}"/>
              </a:ext>
            </a:extLst>
          </p:cNvPr>
          <p:cNvSpPr/>
          <p:nvPr userDrawn="1"/>
        </p:nvSpPr>
        <p:spPr>
          <a:xfrm>
            <a:off x="742950" y="1479550"/>
            <a:ext cx="3429000" cy="4297363"/>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8" name="Rounded Rectangle 5">
            <a:extLst>
              <a:ext uri="{FF2B5EF4-FFF2-40B4-BE49-F238E27FC236}">
                <a16:creationId xmlns:a16="http://schemas.microsoft.com/office/drawing/2014/main" id="{F8B7396D-358E-48C8-91E2-36671E40CAA6}"/>
              </a:ext>
            </a:extLst>
          </p:cNvPr>
          <p:cNvSpPr/>
          <p:nvPr userDrawn="1"/>
        </p:nvSpPr>
        <p:spPr>
          <a:xfrm>
            <a:off x="4573588" y="1479550"/>
            <a:ext cx="3429000" cy="4297363"/>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10" name="Rounded Rectangle 7">
            <a:extLst>
              <a:ext uri="{FF2B5EF4-FFF2-40B4-BE49-F238E27FC236}">
                <a16:creationId xmlns:a16="http://schemas.microsoft.com/office/drawing/2014/main" id="{380B30A7-A867-4B85-98FA-B2519E606253}"/>
              </a:ext>
            </a:extLst>
          </p:cNvPr>
          <p:cNvSpPr/>
          <p:nvPr userDrawn="1"/>
        </p:nvSpPr>
        <p:spPr>
          <a:xfrm>
            <a:off x="8383588" y="1479550"/>
            <a:ext cx="3429000" cy="4297363"/>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2" name="Title 1"/>
          <p:cNvSpPr>
            <a:spLocks noGrp="1"/>
          </p:cNvSpPr>
          <p:nvPr>
            <p:ph type="title"/>
          </p:nvPr>
        </p:nvSpPr>
        <p:spPr>
          <a:xfrm>
            <a:off x="740664" y="407209"/>
            <a:ext cx="10059452" cy="876300"/>
          </a:xfrm>
        </p:spPr>
        <p:txBody>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extLst>
      <p:ext uri="{BB962C8B-B14F-4D97-AF65-F5344CB8AC3E}">
        <p14:creationId xmlns:p14="http://schemas.microsoft.com/office/powerpoint/2010/main" val="27737517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lstStyle>
            <a:lvl1pPr>
              <a:defRPr sz="3600" baseline="0"/>
            </a:lvl1pPr>
          </a:lstStyle>
          <a:p>
            <a:r>
              <a:rPr lang="en-US" dirty="0"/>
              <a:t>Click to edit Master title style</a:t>
            </a:r>
          </a:p>
        </p:txBody>
      </p:sp>
      <p:sp>
        <p:nvSpPr>
          <p:cNvPr id="12" name="Content Placeholder 2"/>
          <p:cNvSpPr>
            <a:spLocks noGrp="1"/>
          </p:cNvSpPr>
          <p:nvPr>
            <p:ph sz="half" idx="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9112834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lstStyle>
            <a:lvl1pPr>
              <a:defRPr sz="3600"/>
            </a:lvl1pPr>
          </a:lstStyle>
          <a:p>
            <a:r>
              <a:rPr lang="en-US" dirty="0"/>
              <a:t>Click to edit Master title style</a:t>
            </a:r>
          </a:p>
        </p:txBody>
      </p:sp>
      <p:sp>
        <p:nvSpPr>
          <p:cNvPr id="12" name="Content Placeholder 2"/>
          <p:cNvSpPr>
            <a:spLocks noGrp="1"/>
          </p:cNvSpPr>
          <p:nvPr>
            <p:ph sz="half" idx="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Content Placeholder 2"/>
          <p:cNvSpPr>
            <a:spLocks noGrp="1"/>
          </p:cNvSpPr>
          <p:nvPr>
            <p:ph sz="half" idx="10"/>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6864233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lstStyle>
            <a:lvl1pPr>
              <a:defRPr sz="3600"/>
            </a:lvl1pPr>
          </a:lstStyle>
          <a:p>
            <a:r>
              <a:rPr lang="en-US" dirty="0"/>
              <a:t>Click to edit Master title style</a:t>
            </a:r>
          </a:p>
        </p:txBody>
      </p:sp>
      <p:sp>
        <p:nvSpPr>
          <p:cNvPr id="12" name="Content Placeholder 2"/>
          <p:cNvSpPr>
            <a:spLocks noGrp="1"/>
          </p:cNvSpPr>
          <p:nvPr>
            <p:ph sz="half" idx="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40258408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lstStyle>
            <a:lvl1pPr>
              <a:defRPr sz="3600"/>
            </a:lvl1pPr>
          </a:lstStyle>
          <a:p>
            <a:r>
              <a:rPr lang="en-US" dirty="0"/>
              <a:t>Click to edit Master title style</a:t>
            </a:r>
          </a:p>
        </p:txBody>
      </p:sp>
      <p:sp>
        <p:nvSpPr>
          <p:cNvPr id="12" name="Content Placeholder 2"/>
          <p:cNvSpPr>
            <a:spLocks noGrp="1"/>
          </p:cNvSpPr>
          <p:nvPr>
            <p:ph sz="half" idx="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Content Placeholder 2"/>
          <p:cNvSpPr>
            <a:spLocks noGrp="1"/>
          </p:cNvSpPr>
          <p:nvPr>
            <p:ph sz="half" idx="10"/>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r">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p:txBody>
      </p:sp>
    </p:spTree>
    <p:extLst>
      <p:ext uri="{BB962C8B-B14F-4D97-AF65-F5344CB8AC3E}">
        <p14:creationId xmlns:p14="http://schemas.microsoft.com/office/powerpoint/2010/main" val="38502712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a:t>Edit Master text styles</a:t>
            </a:r>
          </a:p>
          <a:p>
            <a:pPr lvl="1"/>
            <a:r>
              <a:rPr lang="en-US"/>
              <a:t>Second level</a:t>
            </a:r>
          </a:p>
        </p:txBody>
      </p:sp>
      <p:sp>
        <p:nvSpPr>
          <p:cNvPr id="7" name="Content Placeholder 2"/>
          <p:cNvSpPr>
            <a:spLocks noGrp="1"/>
          </p:cNvSpPr>
          <p:nvPr>
            <p:ph sz="half" idx="10"/>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5138408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6" name="Rounded Rectangle 3">
            <a:extLst>
              <a:ext uri="{FF2B5EF4-FFF2-40B4-BE49-F238E27FC236}">
                <a16:creationId xmlns:a16="http://schemas.microsoft.com/office/drawing/2014/main" id="{AAEEA9BC-7512-478B-A186-7BD713FD55B7}"/>
              </a:ext>
            </a:extLst>
          </p:cNvPr>
          <p:cNvSpPr/>
          <p:nvPr userDrawn="1"/>
        </p:nvSpPr>
        <p:spPr>
          <a:xfrm>
            <a:off x="742950" y="1479550"/>
            <a:ext cx="3429000" cy="3341688"/>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2" name="Title 1"/>
          <p:cNvSpPr>
            <a:spLocks noGrp="1"/>
          </p:cNvSpPr>
          <p:nvPr>
            <p:ph type="title"/>
          </p:nvPr>
        </p:nvSpPr>
        <p:spPr>
          <a:xfrm>
            <a:off x="740664" y="407209"/>
            <a:ext cx="10059452" cy="876300"/>
          </a:xfrm>
        </p:spPr>
        <p:txBody>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extLst>
      <p:ext uri="{BB962C8B-B14F-4D97-AF65-F5344CB8AC3E}">
        <p14:creationId xmlns:p14="http://schemas.microsoft.com/office/powerpoint/2010/main" val="27279004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6" name="Rounded Rectangle 3">
            <a:extLst>
              <a:ext uri="{FF2B5EF4-FFF2-40B4-BE49-F238E27FC236}">
                <a16:creationId xmlns:a16="http://schemas.microsoft.com/office/drawing/2014/main" id="{7695FE32-D9BF-4F7E-87B5-2A2B61729254}"/>
              </a:ext>
            </a:extLst>
          </p:cNvPr>
          <p:cNvSpPr/>
          <p:nvPr userDrawn="1"/>
        </p:nvSpPr>
        <p:spPr>
          <a:xfrm>
            <a:off x="742950" y="1479550"/>
            <a:ext cx="3429000" cy="38385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8" name="Rounded Rectangle 5">
            <a:extLst>
              <a:ext uri="{FF2B5EF4-FFF2-40B4-BE49-F238E27FC236}">
                <a16:creationId xmlns:a16="http://schemas.microsoft.com/office/drawing/2014/main" id="{692E9FE4-DEDE-425D-8C28-751E3F7F119F}"/>
              </a:ext>
            </a:extLst>
          </p:cNvPr>
          <p:cNvSpPr/>
          <p:nvPr userDrawn="1"/>
        </p:nvSpPr>
        <p:spPr>
          <a:xfrm>
            <a:off x="4573588" y="1479550"/>
            <a:ext cx="3429000" cy="38385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10" name="Rounded Rectangle 7">
            <a:extLst>
              <a:ext uri="{FF2B5EF4-FFF2-40B4-BE49-F238E27FC236}">
                <a16:creationId xmlns:a16="http://schemas.microsoft.com/office/drawing/2014/main" id="{F4EC3BC3-0629-408C-97CF-0EEDE6829D04}"/>
              </a:ext>
            </a:extLst>
          </p:cNvPr>
          <p:cNvSpPr/>
          <p:nvPr userDrawn="1"/>
        </p:nvSpPr>
        <p:spPr>
          <a:xfrm>
            <a:off x="8383588" y="1479550"/>
            <a:ext cx="3429000" cy="38385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2" name="Title 1"/>
          <p:cNvSpPr>
            <a:spLocks noGrp="1"/>
          </p:cNvSpPr>
          <p:nvPr>
            <p:ph type="title"/>
          </p:nvPr>
        </p:nvSpPr>
        <p:spPr>
          <a:xfrm>
            <a:off x="740664" y="407209"/>
            <a:ext cx="10059452" cy="876300"/>
          </a:xfrm>
        </p:spPr>
        <p:txBody>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extLst>
      <p:ext uri="{BB962C8B-B14F-4D97-AF65-F5344CB8AC3E}">
        <p14:creationId xmlns:p14="http://schemas.microsoft.com/office/powerpoint/2010/main" val="3121689021"/>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13" Type="http://schemas.openxmlformats.org/officeDocument/2006/relationships/theme" Target="../theme/theme2.xml"/><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slideLayout" Target="../slideLayouts/slideLayout13.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slideLayout" Target="../slideLayouts/slideLayout12.xml"/><Relationship Id="rId5" Type="http://schemas.openxmlformats.org/officeDocument/2006/relationships/slideLayout" Target="../slideLayouts/slideLayout6.xml"/><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 Id="rId14" Type="http://schemas.openxmlformats.org/officeDocument/2006/relationships/image" Target="../media/image3.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image" Target="../media/image5.png"/><Relationship Id="rId5" Type="http://schemas.openxmlformats.org/officeDocument/2006/relationships/slideLayout" Target="../slideLayouts/slideLayout18.xml"/><Relationship Id="rId10" Type="http://schemas.openxmlformats.org/officeDocument/2006/relationships/theme" Target="../theme/theme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B7FC13ED-C74D-4E2E-9549-DB1AA49595C0}"/>
              </a:ext>
            </a:extLst>
          </p:cNvPr>
          <p:cNvSpPr>
            <a:spLocks noGrp="1" noChangeArrowheads="1"/>
          </p:cNvSpPr>
          <p:nvPr>
            <p:ph type="title"/>
          </p:nvPr>
        </p:nvSpPr>
        <p:spPr bwMode="auto">
          <a:xfrm>
            <a:off x="838200" y="365125"/>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a:extLst>
              <a:ext uri="{FF2B5EF4-FFF2-40B4-BE49-F238E27FC236}">
                <a16:creationId xmlns:a16="http://schemas.microsoft.com/office/drawing/2014/main" id="{AD7EAD53-10A1-4383-A3DF-54618E31A13D}"/>
              </a:ext>
            </a:extLst>
          </p:cNvPr>
          <p:cNvSpPr>
            <a:spLocks noGrp="1" noChangeArrowheads="1"/>
          </p:cNvSpPr>
          <p:nvPr>
            <p:ph type="body" idx="1"/>
          </p:nvPr>
        </p:nvSpPr>
        <p:spPr bwMode="auto">
          <a:xfrm>
            <a:off x="838200" y="1825625"/>
            <a:ext cx="10515600" cy="3817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Tree>
  </p:cSld>
  <p:clrMap bg1="lt1" tx1="dk1" bg2="lt2" tx2="dk2" accent1="accent1" accent2="accent2" accent3="accent3" accent4="accent4" accent5="accent5" accent6="accent6" hlink="hlink" folHlink="folHlink"/>
  <p:sldLayoutIdLst>
    <p:sldLayoutId id="2147483854" r:id="rId1"/>
  </p:sldLayoutIdLst>
  <p:txStyles>
    <p:titleStyle>
      <a:lvl1pPr algn="l" rtl="0" eaLnBrk="0" fontAlgn="base" hangingPunct="0">
        <a:lnSpc>
          <a:spcPct val="90000"/>
        </a:lnSpc>
        <a:spcBef>
          <a:spcPct val="0"/>
        </a:spcBef>
        <a:spcAft>
          <a:spcPct val="0"/>
        </a:spcAft>
        <a:defRPr sz="4400" kern="1200">
          <a:solidFill>
            <a:schemeClr val="tx1"/>
          </a:solidFill>
          <a:latin typeface="Open Sans"/>
          <a:ea typeface="+mj-ea"/>
          <a:cs typeface="+mj-cs"/>
        </a:defRPr>
      </a:lvl1pPr>
      <a:lvl2pPr algn="l" rtl="0" eaLnBrk="0" fontAlgn="base" hangingPunct="0">
        <a:lnSpc>
          <a:spcPct val="90000"/>
        </a:lnSpc>
        <a:spcBef>
          <a:spcPct val="0"/>
        </a:spcBef>
        <a:spcAft>
          <a:spcPct val="0"/>
        </a:spcAft>
        <a:defRPr sz="4400">
          <a:solidFill>
            <a:schemeClr val="tx1"/>
          </a:solidFill>
          <a:latin typeface="Open Sans"/>
        </a:defRPr>
      </a:lvl2pPr>
      <a:lvl3pPr algn="l" rtl="0" eaLnBrk="0" fontAlgn="base" hangingPunct="0">
        <a:lnSpc>
          <a:spcPct val="90000"/>
        </a:lnSpc>
        <a:spcBef>
          <a:spcPct val="0"/>
        </a:spcBef>
        <a:spcAft>
          <a:spcPct val="0"/>
        </a:spcAft>
        <a:defRPr sz="4400">
          <a:solidFill>
            <a:schemeClr val="tx1"/>
          </a:solidFill>
          <a:latin typeface="Open Sans"/>
        </a:defRPr>
      </a:lvl3pPr>
      <a:lvl4pPr algn="l" rtl="0" eaLnBrk="0" fontAlgn="base" hangingPunct="0">
        <a:lnSpc>
          <a:spcPct val="90000"/>
        </a:lnSpc>
        <a:spcBef>
          <a:spcPct val="0"/>
        </a:spcBef>
        <a:spcAft>
          <a:spcPct val="0"/>
        </a:spcAft>
        <a:defRPr sz="4400">
          <a:solidFill>
            <a:schemeClr val="tx1"/>
          </a:solidFill>
          <a:latin typeface="Open Sans"/>
        </a:defRPr>
      </a:lvl4pPr>
      <a:lvl5pPr algn="l" rtl="0" eaLnBrk="0" fontAlgn="base" hangingPunct="0">
        <a:lnSpc>
          <a:spcPct val="90000"/>
        </a:lnSpc>
        <a:spcBef>
          <a:spcPct val="0"/>
        </a:spcBef>
        <a:spcAft>
          <a:spcPct val="0"/>
        </a:spcAft>
        <a:defRPr sz="4400">
          <a:solidFill>
            <a:schemeClr val="tx1"/>
          </a:solidFill>
          <a:latin typeface="Open Sans"/>
        </a:defRPr>
      </a:lvl5pPr>
      <a:lvl6pPr marL="457200" algn="l" rtl="0" fontAlgn="base">
        <a:lnSpc>
          <a:spcPct val="90000"/>
        </a:lnSpc>
        <a:spcBef>
          <a:spcPct val="0"/>
        </a:spcBef>
        <a:spcAft>
          <a:spcPct val="0"/>
        </a:spcAft>
        <a:defRPr sz="4400">
          <a:solidFill>
            <a:schemeClr val="tx1"/>
          </a:solidFill>
          <a:latin typeface="Open Sans"/>
        </a:defRPr>
      </a:lvl6pPr>
      <a:lvl7pPr marL="914400" algn="l" rtl="0" fontAlgn="base">
        <a:lnSpc>
          <a:spcPct val="90000"/>
        </a:lnSpc>
        <a:spcBef>
          <a:spcPct val="0"/>
        </a:spcBef>
        <a:spcAft>
          <a:spcPct val="0"/>
        </a:spcAft>
        <a:defRPr sz="4400">
          <a:solidFill>
            <a:schemeClr val="tx1"/>
          </a:solidFill>
          <a:latin typeface="Open Sans"/>
        </a:defRPr>
      </a:lvl7pPr>
      <a:lvl8pPr marL="1371600" algn="l" rtl="0" fontAlgn="base">
        <a:lnSpc>
          <a:spcPct val="90000"/>
        </a:lnSpc>
        <a:spcBef>
          <a:spcPct val="0"/>
        </a:spcBef>
        <a:spcAft>
          <a:spcPct val="0"/>
        </a:spcAft>
        <a:defRPr sz="4400">
          <a:solidFill>
            <a:schemeClr val="tx1"/>
          </a:solidFill>
          <a:latin typeface="Open Sans"/>
        </a:defRPr>
      </a:lvl8pPr>
      <a:lvl9pPr marL="1828800" algn="l" rtl="0" fontAlgn="base">
        <a:lnSpc>
          <a:spcPct val="90000"/>
        </a:lnSpc>
        <a:spcBef>
          <a:spcPct val="0"/>
        </a:spcBef>
        <a:spcAft>
          <a:spcPct val="0"/>
        </a:spcAft>
        <a:defRPr sz="4400">
          <a:solidFill>
            <a:schemeClr val="tx1"/>
          </a:solidFill>
          <a:latin typeface="Open Sans"/>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Open Sans"/>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Open Sans"/>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Open Sans"/>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Open Sans"/>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88D090F-0F30-494E-B911-B6F06F818B1B}"/>
              </a:ext>
            </a:extLst>
          </p:cNvPr>
          <p:cNvSpPr>
            <a:spLocks noGrp="1"/>
          </p:cNvSpPr>
          <p:nvPr>
            <p:ph type="title"/>
          </p:nvPr>
        </p:nvSpPr>
        <p:spPr>
          <a:xfrm>
            <a:off x="741363" y="407988"/>
            <a:ext cx="10080625"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a:extLst>
              <a:ext uri="{FF2B5EF4-FFF2-40B4-BE49-F238E27FC236}">
                <a16:creationId xmlns:a16="http://schemas.microsoft.com/office/drawing/2014/main" id="{F873498C-2390-4F30-8085-C06A1EF710D4}"/>
              </a:ext>
            </a:extLst>
          </p:cNvPr>
          <p:cNvSpPr/>
          <p:nvPr userDrawn="1"/>
        </p:nvSpPr>
        <p:spPr>
          <a:xfrm>
            <a:off x="0" y="0"/>
            <a:ext cx="37465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2052" name="Picture 6">
            <a:extLst>
              <a:ext uri="{FF2B5EF4-FFF2-40B4-BE49-F238E27FC236}">
                <a16:creationId xmlns:a16="http://schemas.microsoft.com/office/drawing/2014/main" id="{082C72E1-8950-4FA5-9D13-9B198232EA80}"/>
              </a:ext>
            </a:extLst>
          </p:cNvPr>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11063288" y="209550"/>
            <a:ext cx="755650" cy="962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Footer Placeholder 4">
            <a:extLst>
              <a:ext uri="{FF2B5EF4-FFF2-40B4-BE49-F238E27FC236}">
                <a16:creationId xmlns:a16="http://schemas.microsoft.com/office/drawing/2014/main" id="{7CC0BB6F-05E3-44A6-B9AC-21D4D448F465}"/>
              </a:ext>
            </a:extLst>
          </p:cNvPr>
          <p:cNvSpPr txBox="1">
            <a:spLocks/>
          </p:cNvSpPr>
          <p:nvPr userDrawn="1"/>
        </p:nvSpPr>
        <p:spPr>
          <a:xfrm>
            <a:off x="5614988" y="6511925"/>
            <a:ext cx="5903912" cy="292100"/>
          </a:xfrm>
          <a:prstGeom prst="rect">
            <a:avLst/>
          </a:prstGeom>
        </p:spPr>
        <p:txBody>
          <a:bodyPr lIns="0" tIns="0" rIns="0" bIns="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fontAlgn="auto">
              <a:spcBef>
                <a:spcPts val="0"/>
              </a:spcBef>
              <a:spcAft>
                <a:spcPts val="0"/>
              </a:spcAft>
              <a:defRPr/>
            </a:pPr>
            <a:r>
              <a:rPr lang="en-US" dirty="0">
                <a:solidFill>
                  <a:schemeClr val="tx1"/>
                </a:solidFill>
                <a:latin typeface="Open Sans" charset="0"/>
                <a:ea typeface="Open Sans" charset="0"/>
                <a:cs typeface="Open Sans" charset="0"/>
              </a:rPr>
              <a:t>Copyright © Texas Education Agency, 2017. All rights reserved.</a:t>
            </a:r>
          </a:p>
        </p:txBody>
      </p:sp>
      <p:sp>
        <p:nvSpPr>
          <p:cNvPr id="12" name="Slide Number Placeholder 5">
            <a:extLst>
              <a:ext uri="{FF2B5EF4-FFF2-40B4-BE49-F238E27FC236}">
                <a16:creationId xmlns:a16="http://schemas.microsoft.com/office/drawing/2014/main" id="{28C9AB43-E103-45F3-A0E4-6960F9290C39}"/>
              </a:ext>
            </a:extLst>
          </p:cNvPr>
          <p:cNvSpPr txBox="1">
            <a:spLocks/>
          </p:cNvSpPr>
          <p:nvPr userDrawn="1"/>
        </p:nvSpPr>
        <p:spPr bwMode="white">
          <a:xfrm>
            <a:off x="11439525" y="6516688"/>
            <a:ext cx="385763" cy="293687"/>
          </a:xfrm>
          <a:prstGeom prst="rect">
            <a:avLst/>
          </a:prstGeom>
        </p:spPr>
        <p:txBody>
          <a:bodyPr lIns="0" tIns="0" rIns="0" bIns="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fontAlgn="auto">
              <a:spcBef>
                <a:spcPts val="0"/>
              </a:spcBef>
              <a:spcAft>
                <a:spcPts val="0"/>
              </a:spcAft>
              <a:defRPr/>
            </a:pPr>
            <a:fld id="{7B5FA467-EAA9-4F04-A385-5A56C5EFF782}" type="slidenum">
              <a:rPr lang="en-US" sz="1050" b="1" smtClean="0">
                <a:solidFill>
                  <a:srgbClr val="C00000"/>
                </a:solidFill>
                <a:latin typeface="Open Sans SemiBold" charset="0"/>
                <a:ea typeface="Open Sans SemiBold" charset="0"/>
                <a:cs typeface="Open Sans SemiBold" charset="0"/>
              </a:rPr>
              <a:pPr algn="r" fontAlgn="auto">
                <a:spcBef>
                  <a:spcPts val="0"/>
                </a:spcBef>
                <a:spcAft>
                  <a:spcPts val="0"/>
                </a:spcAft>
                <a:defRPr/>
              </a:pPr>
              <a:t>‹#›</a:t>
            </a:fld>
            <a:endParaRPr lang="en-US" sz="1050" b="1" dirty="0">
              <a:solidFill>
                <a:srgbClr val="C00000"/>
              </a:solidFill>
              <a:latin typeface="Open Sans SemiBold" charset="0"/>
              <a:ea typeface="Open Sans SemiBold" charset="0"/>
              <a:cs typeface="Open Sans SemiBold" charset="0"/>
            </a:endParaRPr>
          </a:p>
        </p:txBody>
      </p:sp>
    </p:spTree>
  </p:cSld>
  <p:clrMap bg1="lt1" tx1="dk1" bg2="lt2" tx2="dk2" accent1="accent1" accent2="accent2" accent3="accent3" accent4="accent4" accent5="accent5" accent6="accent6" hlink="hlink" folHlink="folHlink"/>
  <p:sldLayoutIdLst>
    <p:sldLayoutId id="2147483855" r:id="rId1"/>
    <p:sldLayoutId id="2147483845" r:id="rId2"/>
    <p:sldLayoutId id="2147483846" r:id="rId3"/>
    <p:sldLayoutId id="2147483847" r:id="rId4"/>
    <p:sldLayoutId id="2147483848" r:id="rId5"/>
    <p:sldLayoutId id="2147483849" r:id="rId6"/>
    <p:sldLayoutId id="2147483856" r:id="rId7"/>
    <p:sldLayoutId id="2147483857" r:id="rId8"/>
    <p:sldLayoutId id="2147483858" r:id="rId9"/>
    <p:sldLayoutId id="2147483859" r:id="rId10"/>
    <p:sldLayoutId id="2147483860" r:id="rId11"/>
    <p:sldLayoutId id="2147483861" r:id="rId12"/>
  </p:sldLayoutIdLst>
  <p:txStyles>
    <p:titleStyle>
      <a:lvl1pPr algn="l" rtl="0" eaLnBrk="0" fontAlgn="base" hangingPunct="0">
        <a:lnSpc>
          <a:spcPct val="90000"/>
        </a:lnSpc>
        <a:spcBef>
          <a:spcPct val="0"/>
        </a:spcBef>
        <a:spcAft>
          <a:spcPct val="0"/>
        </a:spcAft>
        <a:defRPr sz="3600" b="1" kern="1200" spc="-60">
          <a:solidFill>
            <a:schemeClr val="accent2"/>
          </a:solidFill>
          <a:latin typeface="Open Sans SemiBold" charset="0"/>
          <a:ea typeface="Open Sans SemiBold" charset="0"/>
          <a:cs typeface="Open Sans SemiBold" charset="0"/>
        </a:defRPr>
      </a:lvl1pPr>
      <a:lvl2pPr algn="l" rtl="0" eaLnBrk="0" fontAlgn="base" hangingPunct="0">
        <a:lnSpc>
          <a:spcPct val="90000"/>
        </a:lnSpc>
        <a:spcBef>
          <a:spcPct val="0"/>
        </a:spcBef>
        <a:spcAft>
          <a:spcPct val="0"/>
        </a:spcAft>
        <a:defRPr sz="3600" b="1">
          <a:solidFill>
            <a:schemeClr val="accent2"/>
          </a:solidFill>
          <a:latin typeface="Open Sans SemiBold"/>
          <a:ea typeface="Open Sans SemiBold"/>
          <a:cs typeface="Open Sans SemiBold"/>
        </a:defRPr>
      </a:lvl2pPr>
      <a:lvl3pPr algn="l" rtl="0" eaLnBrk="0" fontAlgn="base" hangingPunct="0">
        <a:lnSpc>
          <a:spcPct val="90000"/>
        </a:lnSpc>
        <a:spcBef>
          <a:spcPct val="0"/>
        </a:spcBef>
        <a:spcAft>
          <a:spcPct val="0"/>
        </a:spcAft>
        <a:defRPr sz="3600" b="1">
          <a:solidFill>
            <a:schemeClr val="accent2"/>
          </a:solidFill>
          <a:latin typeface="Open Sans SemiBold"/>
          <a:ea typeface="Open Sans SemiBold"/>
          <a:cs typeface="Open Sans SemiBold"/>
        </a:defRPr>
      </a:lvl3pPr>
      <a:lvl4pPr algn="l" rtl="0" eaLnBrk="0" fontAlgn="base" hangingPunct="0">
        <a:lnSpc>
          <a:spcPct val="90000"/>
        </a:lnSpc>
        <a:spcBef>
          <a:spcPct val="0"/>
        </a:spcBef>
        <a:spcAft>
          <a:spcPct val="0"/>
        </a:spcAft>
        <a:defRPr sz="3600" b="1">
          <a:solidFill>
            <a:schemeClr val="accent2"/>
          </a:solidFill>
          <a:latin typeface="Open Sans SemiBold"/>
          <a:ea typeface="Open Sans SemiBold"/>
          <a:cs typeface="Open Sans SemiBold"/>
        </a:defRPr>
      </a:lvl4pPr>
      <a:lvl5pPr algn="l" rtl="0" eaLnBrk="0" fontAlgn="base" hangingPunct="0">
        <a:lnSpc>
          <a:spcPct val="90000"/>
        </a:lnSpc>
        <a:spcBef>
          <a:spcPct val="0"/>
        </a:spcBef>
        <a:spcAft>
          <a:spcPct val="0"/>
        </a:spcAft>
        <a:defRPr sz="3600" b="1">
          <a:solidFill>
            <a:schemeClr val="accent2"/>
          </a:solidFill>
          <a:latin typeface="Open Sans SemiBold"/>
          <a:ea typeface="Open Sans SemiBold"/>
          <a:cs typeface="Open Sans SemiBold"/>
        </a:defRPr>
      </a:lvl5pPr>
      <a:lvl6pPr marL="457200"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6pPr>
      <a:lvl7pPr marL="914400"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7pPr>
      <a:lvl8pPr marL="1371600"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8pPr>
      <a:lvl9pPr marL="1828800"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Open Sans"/>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Open Sans"/>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Open Sans"/>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Open Sans"/>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B5BDAC6-431E-47A3-9859-D573ADCD4126}"/>
              </a:ext>
            </a:extLst>
          </p:cNvPr>
          <p:cNvSpPr>
            <a:spLocks noGrp="1"/>
          </p:cNvSpPr>
          <p:nvPr>
            <p:ph type="title"/>
          </p:nvPr>
        </p:nvSpPr>
        <p:spPr>
          <a:xfrm>
            <a:off x="741363" y="407988"/>
            <a:ext cx="10080625"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a:extLst>
              <a:ext uri="{FF2B5EF4-FFF2-40B4-BE49-F238E27FC236}">
                <a16:creationId xmlns:a16="http://schemas.microsoft.com/office/drawing/2014/main" id="{4267410B-D560-4046-AE65-8CE359206680}"/>
              </a:ext>
            </a:extLst>
          </p:cNvPr>
          <p:cNvSpPr/>
          <p:nvPr userDrawn="1"/>
        </p:nvSpPr>
        <p:spPr>
          <a:xfrm>
            <a:off x="0" y="0"/>
            <a:ext cx="37465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pic>
        <p:nvPicPr>
          <p:cNvPr id="3076" name="Picture 6">
            <a:extLst>
              <a:ext uri="{FF2B5EF4-FFF2-40B4-BE49-F238E27FC236}">
                <a16:creationId xmlns:a16="http://schemas.microsoft.com/office/drawing/2014/main" id="{A2AA20EA-1CCB-4635-A171-7444650A932A}"/>
              </a:ext>
            </a:extLst>
          </p:cNvPr>
          <p:cNvPicPr>
            <a:picLocks noChangeAspect="1" noChangeArrowheads="1"/>
          </p:cNvPicPr>
          <p:nvPr userDrawn="1"/>
        </p:nvPicPr>
        <p:blipFill>
          <a:blip r:embed="rId11">
            <a:extLst>
              <a:ext uri="{28A0092B-C50C-407E-A947-70E740481C1C}">
                <a14:useLocalDpi xmlns:a14="http://schemas.microsoft.com/office/drawing/2010/main" val="0"/>
              </a:ext>
            </a:extLst>
          </a:blip>
          <a:srcRect/>
          <a:stretch>
            <a:fillRect/>
          </a:stretch>
        </p:blipFill>
        <p:spPr bwMode="auto">
          <a:xfrm>
            <a:off x="11063288" y="209550"/>
            <a:ext cx="755650" cy="962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Footer Placeholder 4">
            <a:extLst>
              <a:ext uri="{FF2B5EF4-FFF2-40B4-BE49-F238E27FC236}">
                <a16:creationId xmlns:a16="http://schemas.microsoft.com/office/drawing/2014/main" id="{F626347D-D470-43F4-8BB8-1BFB7AF8C76D}"/>
              </a:ext>
            </a:extLst>
          </p:cNvPr>
          <p:cNvSpPr txBox="1">
            <a:spLocks/>
          </p:cNvSpPr>
          <p:nvPr userDrawn="1"/>
        </p:nvSpPr>
        <p:spPr>
          <a:xfrm>
            <a:off x="5614988" y="6511925"/>
            <a:ext cx="5903912" cy="292100"/>
          </a:xfrm>
          <a:prstGeom prst="rect">
            <a:avLst/>
          </a:prstGeom>
        </p:spPr>
        <p:txBody>
          <a:bodyPr lIns="0" tIns="0" rIns="0" bIns="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defRPr/>
            </a:pPr>
            <a:r>
              <a:rPr lang="en-US" dirty="0">
                <a:solidFill>
                  <a:schemeClr val="tx1"/>
                </a:solidFill>
                <a:latin typeface="Open Sans" charset="0"/>
                <a:ea typeface="Open Sans" charset="0"/>
                <a:cs typeface="Open Sans" charset="0"/>
              </a:rPr>
              <a:t>Copyright © Texas Education Agency, 2017. All rights reserved.</a:t>
            </a:r>
          </a:p>
        </p:txBody>
      </p:sp>
      <p:sp>
        <p:nvSpPr>
          <p:cNvPr id="12" name="Slide Number Placeholder 5">
            <a:extLst>
              <a:ext uri="{FF2B5EF4-FFF2-40B4-BE49-F238E27FC236}">
                <a16:creationId xmlns:a16="http://schemas.microsoft.com/office/drawing/2014/main" id="{D695EC2C-541E-46E1-9BE2-128D621BDED8}"/>
              </a:ext>
            </a:extLst>
          </p:cNvPr>
          <p:cNvSpPr txBox="1">
            <a:spLocks/>
          </p:cNvSpPr>
          <p:nvPr userDrawn="1"/>
        </p:nvSpPr>
        <p:spPr bwMode="white">
          <a:xfrm>
            <a:off x="11439525" y="6516688"/>
            <a:ext cx="385763" cy="293687"/>
          </a:xfrm>
          <a:prstGeom prst="rect">
            <a:avLst/>
          </a:prstGeom>
        </p:spPr>
        <p:txBody>
          <a:bodyPr lIns="0" tIns="0" rIns="0" bIns="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defRPr/>
            </a:pPr>
            <a:fld id="{29DBFA88-A37C-4070-ABA3-9C24037B99A0}" type="slidenum">
              <a:rPr lang="en-US" sz="1050" b="1" smtClean="0">
                <a:solidFill>
                  <a:srgbClr val="C00000"/>
                </a:solidFill>
                <a:latin typeface="Open Sans SemiBold" charset="0"/>
                <a:ea typeface="Open Sans SemiBold" charset="0"/>
                <a:cs typeface="Open Sans SemiBold" charset="0"/>
              </a:rPr>
              <a:pPr algn="r">
                <a:defRPr/>
              </a:pPr>
              <a:t>‹#›</a:t>
            </a:fld>
            <a:endParaRPr lang="en-US" sz="1050" b="1" dirty="0">
              <a:solidFill>
                <a:srgbClr val="C00000"/>
              </a:solidFill>
              <a:latin typeface="Open Sans SemiBold" charset="0"/>
              <a:ea typeface="Open Sans SemiBold" charset="0"/>
              <a:cs typeface="Open Sans SemiBold" charset="0"/>
            </a:endParaRPr>
          </a:p>
        </p:txBody>
      </p:sp>
    </p:spTree>
  </p:cSld>
  <p:clrMap bg1="lt1" tx1="dk1" bg2="lt2" tx2="dk2" accent1="accent1" accent2="accent2" accent3="accent3" accent4="accent4" accent5="accent5" accent6="accent6" hlink="hlink" folHlink="folHlink"/>
  <p:sldLayoutIdLst>
    <p:sldLayoutId id="2147483862" r:id="rId1"/>
    <p:sldLayoutId id="2147483863" r:id="rId2"/>
    <p:sldLayoutId id="2147483850" r:id="rId3"/>
    <p:sldLayoutId id="2147483851" r:id="rId4"/>
    <p:sldLayoutId id="2147483852" r:id="rId5"/>
    <p:sldLayoutId id="2147483853" r:id="rId6"/>
    <p:sldLayoutId id="2147483864" r:id="rId7"/>
    <p:sldLayoutId id="2147483865" r:id="rId8"/>
    <p:sldLayoutId id="2147483866" r:id="rId9"/>
  </p:sldLayoutIdLst>
  <p:txStyles>
    <p:titleStyle>
      <a:lvl1pPr algn="l" rtl="0" fontAlgn="base">
        <a:lnSpc>
          <a:spcPct val="90000"/>
        </a:lnSpc>
        <a:spcBef>
          <a:spcPct val="0"/>
        </a:spcBef>
        <a:spcAft>
          <a:spcPct val="0"/>
        </a:spcAft>
        <a:defRPr sz="3600" b="1" kern="1200" spc="-60">
          <a:solidFill>
            <a:schemeClr val="accent2"/>
          </a:solidFill>
          <a:latin typeface="Open Sans SemiBold" charset="0"/>
          <a:ea typeface="Open Sans SemiBold" charset="0"/>
          <a:cs typeface="Open Sans SemiBold" charset="0"/>
        </a:defRPr>
      </a:lvl1pPr>
      <a:lvl2pPr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2pPr>
      <a:lvl3pPr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3pPr>
      <a:lvl4pPr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4pPr>
      <a:lvl5pPr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5pPr>
      <a:lvl6pPr marL="457200"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6pPr>
      <a:lvl7pPr marL="914400"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7pPr>
      <a:lvl8pPr marL="1371600"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8pPr>
      <a:lvl9pPr marL="1828800"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9pPr>
    </p:titleStyle>
    <p:body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Open Sans"/>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Open Sans"/>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Open Sans"/>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Open Sans"/>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86D09A6F-38C9-4AF2-8742-EAF09B6B1CE2}"/>
              </a:ext>
            </a:extLst>
          </p:cNvPr>
          <p:cNvSpPr>
            <a:spLocks noGrp="1"/>
          </p:cNvSpPr>
          <p:nvPr>
            <p:ph type="body" sz="quarter" idx="10"/>
          </p:nvPr>
        </p:nvSpPr>
        <p:spPr>
          <a:xfrm>
            <a:off x="4735513" y="1219200"/>
            <a:ext cx="7080250" cy="5072063"/>
          </a:xfrm>
        </p:spPr>
        <p:txBody>
          <a:bodyPr rtlCol="0">
            <a:normAutofit/>
          </a:bodyPr>
          <a:lstStyle/>
          <a:p>
            <a:pPr eaLnBrk="1" fontAlgn="auto" hangingPunct="1">
              <a:defRPr/>
            </a:pPr>
            <a:r>
              <a:rPr lang="en-US" dirty="0"/>
              <a:t>Parliamentary Procedure</a:t>
            </a:r>
          </a:p>
          <a:p>
            <a:pPr lvl="1" eaLnBrk="1" fontAlgn="auto" hangingPunct="1">
              <a:spcAft>
                <a:spcPts val="0"/>
              </a:spcAft>
              <a:defRPr/>
            </a:pPr>
            <a:r>
              <a:rPr lang="en-US" dirty="0"/>
              <a:t>Lesson III</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7" name="Rectangle 5">
            <a:extLst>
              <a:ext uri="{FF2B5EF4-FFF2-40B4-BE49-F238E27FC236}">
                <a16:creationId xmlns:a16="http://schemas.microsoft.com/office/drawing/2014/main" id="{AD976CA7-6713-4323-A5FD-63A34737FDFB}"/>
              </a:ext>
            </a:extLst>
          </p:cNvPr>
          <p:cNvSpPr>
            <a:spLocks noGrp="1" noChangeArrowheads="1"/>
          </p:cNvSpPr>
          <p:nvPr>
            <p:ph type="title"/>
          </p:nvPr>
        </p:nvSpPr>
        <p:spPr/>
        <p:txBody>
          <a:bodyPr/>
          <a:lstStyle/>
          <a:p>
            <a:pPr eaLnBrk="1" fontAlgn="auto" hangingPunct="1">
              <a:spcAft>
                <a:spcPts val="0"/>
              </a:spcAft>
              <a:defRPr/>
            </a:pPr>
            <a:r>
              <a:rPr lang="en-US" altLang="en-US" dirty="0"/>
              <a:t>Subsidiary Motions Postpone Definitely</a:t>
            </a:r>
          </a:p>
        </p:txBody>
      </p:sp>
      <p:sp>
        <p:nvSpPr>
          <p:cNvPr id="26627" name="Rectangle 6">
            <a:extLst>
              <a:ext uri="{FF2B5EF4-FFF2-40B4-BE49-F238E27FC236}">
                <a16:creationId xmlns:a16="http://schemas.microsoft.com/office/drawing/2014/main" id="{85E107A0-A432-42DD-B1F1-AC4456050260}"/>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dirty="0"/>
              <a:t>Defers action on another motion to a specific day, place, and time</a:t>
            </a:r>
          </a:p>
          <a:p>
            <a:pPr lvl="1" eaLnBrk="1" hangingPunct="1"/>
            <a:r>
              <a:rPr lang="en-US" altLang="en-US" dirty="0"/>
              <a:t>Requires a second</a:t>
            </a:r>
          </a:p>
          <a:p>
            <a:pPr lvl="1" eaLnBrk="1" hangingPunct="1"/>
            <a:r>
              <a:rPr lang="en-US" altLang="en-US" dirty="0"/>
              <a:t>Is not debatable</a:t>
            </a:r>
          </a:p>
          <a:p>
            <a:pPr lvl="1" eaLnBrk="1" hangingPunct="1"/>
            <a:r>
              <a:rPr lang="en-US" altLang="en-US" dirty="0"/>
              <a:t>Is amendable</a:t>
            </a:r>
          </a:p>
          <a:p>
            <a:pPr lvl="1" eaLnBrk="1" hangingPunct="1"/>
            <a:r>
              <a:rPr lang="en-US" altLang="en-US" dirty="0"/>
              <a:t>2/3 vote required because it restricts</a:t>
            </a:r>
          </a:p>
          <a:p>
            <a:pPr lvl="1" eaLnBrk="1" hangingPunct="1"/>
            <a:r>
              <a:rPr lang="en-US" altLang="en-US" dirty="0"/>
              <a:t>May be reconsidered</a:t>
            </a:r>
          </a:p>
          <a:p>
            <a:pPr lvl="1" eaLnBrk="1" hangingPunct="1"/>
            <a:r>
              <a:rPr lang="en-US" altLang="en-US" dirty="0"/>
              <a:t>Cannot interrupt one who has the floor</a:t>
            </a:r>
          </a:p>
          <a:p>
            <a:pPr lvl="1" eaLnBrk="1" hangingPunct="1"/>
            <a:endParaRPr lang="en-US" alt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a:extLst>
              <a:ext uri="{FF2B5EF4-FFF2-40B4-BE49-F238E27FC236}">
                <a16:creationId xmlns:a16="http://schemas.microsoft.com/office/drawing/2014/main" id="{B77AE42F-9B85-4E81-944E-6E1A61170F39}"/>
              </a:ext>
            </a:extLst>
          </p:cNvPr>
          <p:cNvSpPr>
            <a:spLocks noGrp="1" noChangeArrowheads="1"/>
          </p:cNvSpPr>
          <p:nvPr>
            <p:ph type="title"/>
          </p:nvPr>
        </p:nvSpPr>
        <p:spPr/>
        <p:txBody>
          <a:bodyPr/>
          <a:lstStyle/>
          <a:p>
            <a:pPr eaLnBrk="1" fontAlgn="auto" hangingPunct="1">
              <a:spcAft>
                <a:spcPts val="0"/>
              </a:spcAft>
              <a:defRPr/>
            </a:pPr>
            <a:r>
              <a:rPr lang="en-US" altLang="en-US" dirty="0"/>
              <a:t>Subsidiary Motions Commit or Refer</a:t>
            </a:r>
          </a:p>
        </p:txBody>
      </p:sp>
      <p:sp>
        <p:nvSpPr>
          <p:cNvPr id="27651" name="Rectangle 3">
            <a:extLst>
              <a:ext uri="{FF2B5EF4-FFF2-40B4-BE49-F238E27FC236}">
                <a16:creationId xmlns:a16="http://schemas.microsoft.com/office/drawing/2014/main" id="{D2228E20-EBFC-42F0-9F83-455FAB3EBACB}"/>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eaLnBrk="1" hangingPunct="1"/>
            <a:r>
              <a:rPr lang="en-US" altLang="en-US" dirty="0"/>
              <a:t>Gives a motion more detailed attention or permits it to be handled privately</a:t>
            </a:r>
          </a:p>
          <a:p>
            <a:pPr lvl="1" eaLnBrk="1" hangingPunct="1"/>
            <a:r>
              <a:rPr lang="en-US" altLang="en-US" dirty="0"/>
              <a:t>Requires a second</a:t>
            </a:r>
          </a:p>
          <a:p>
            <a:pPr lvl="1" eaLnBrk="1" hangingPunct="1"/>
            <a:r>
              <a:rPr lang="en-US" altLang="en-US" dirty="0"/>
              <a:t>Is debatable</a:t>
            </a:r>
          </a:p>
          <a:p>
            <a:pPr lvl="1" eaLnBrk="1" hangingPunct="1"/>
            <a:r>
              <a:rPr lang="en-US" altLang="en-US" dirty="0"/>
              <a:t>Is amendable</a:t>
            </a:r>
          </a:p>
          <a:p>
            <a:pPr lvl="1" eaLnBrk="1" hangingPunct="1"/>
            <a:r>
              <a:rPr lang="en-US" altLang="en-US" dirty="0"/>
              <a:t>Majority vote required</a:t>
            </a:r>
          </a:p>
          <a:p>
            <a:pPr lvl="1" eaLnBrk="1" hangingPunct="1"/>
            <a:r>
              <a:rPr lang="en-US" altLang="en-US" dirty="0"/>
              <a:t>May be reconsidered</a:t>
            </a:r>
          </a:p>
          <a:p>
            <a:pPr lvl="1" eaLnBrk="1" hangingPunct="1"/>
            <a:r>
              <a:rPr lang="en-US" altLang="en-US" dirty="0"/>
              <a:t>Cannot interrupt one who has the floor</a:t>
            </a:r>
          </a:p>
          <a:p>
            <a:pPr lvl="1" eaLnBrk="1" hangingPunct="1"/>
            <a:endParaRPr lang="en-US" alt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39895247-E0EC-47E6-8149-BD3585EAE991}"/>
              </a:ext>
            </a:extLst>
          </p:cNvPr>
          <p:cNvSpPr>
            <a:spLocks noGrp="1" noChangeArrowheads="1"/>
          </p:cNvSpPr>
          <p:nvPr>
            <p:ph type="title"/>
          </p:nvPr>
        </p:nvSpPr>
        <p:spPr/>
        <p:txBody>
          <a:bodyPr/>
          <a:lstStyle/>
          <a:p>
            <a:pPr eaLnBrk="1" fontAlgn="auto" hangingPunct="1">
              <a:spcAft>
                <a:spcPts val="0"/>
              </a:spcAft>
              <a:defRPr/>
            </a:pPr>
            <a:r>
              <a:rPr lang="en-US" altLang="en-US" dirty="0"/>
              <a:t>Subsidiary Motions Amendments</a:t>
            </a:r>
          </a:p>
        </p:txBody>
      </p:sp>
      <p:sp>
        <p:nvSpPr>
          <p:cNvPr id="28675" name="Rectangle 3">
            <a:extLst>
              <a:ext uri="{FF2B5EF4-FFF2-40B4-BE49-F238E27FC236}">
                <a16:creationId xmlns:a16="http://schemas.microsoft.com/office/drawing/2014/main" id="{CF797BFB-3187-4FEE-B188-FC23E862A34F}"/>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eaLnBrk="1" hangingPunct="1"/>
            <a:r>
              <a:rPr lang="en-US" altLang="en-US" dirty="0"/>
              <a:t>Requires a second</a:t>
            </a:r>
          </a:p>
          <a:p>
            <a:pPr lvl="1" eaLnBrk="1" hangingPunct="1"/>
            <a:r>
              <a:rPr lang="en-US" altLang="en-US" dirty="0"/>
              <a:t>Is debatable if main motion is debatable</a:t>
            </a:r>
          </a:p>
          <a:p>
            <a:pPr lvl="1" eaLnBrk="1" hangingPunct="1"/>
            <a:r>
              <a:rPr lang="en-US" altLang="en-US" dirty="0"/>
              <a:t>Amendment of the first degree may be amended by amendment of the second degree</a:t>
            </a:r>
          </a:p>
          <a:p>
            <a:pPr lvl="1" eaLnBrk="1" hangingPunct="1"/>
            <a:r>
              <a:rPr lang="en-US" altLang="en-US" dirty="0"/>
              <a:t>Second degree amendments cannot be amended</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5A967145-4E09-481E-AB13-9D30DBC8E3DD}"/>
              </a:ext>
            </a:extLst>
          </p:cNvPr>
          <p:cNvSpPr>
            <a:spLocks noGrp="1" noChangeArrowheads="1"/>
          </p:cNvSpPr>
          <p:nvPr>
            <p:ph type="title"/>
          </p:nvPr>
        </p:nvSpPr>
        <p:spPr/>
        <p:txBody>
          <a:bodyPr/>
          <a:lstStyle/>
          <a:p>
            <a:pPr eaLnBrk="1" fontAlgn="auto" hangingPunct="1">
              <a:spcAft>
                <a:spcPts val="0"/>
              </a:spcAft>
              <a:defRPr/>
            </a:pPr>
            <a:r>
              <a:rPr lang="en-US" altLang="en-US" dirty="0"/>
              <a:t>Subsidiary Motions Amendments</a:t>
            </a:r>
          </a:p>
        </p:txBody>
      </p:sp>
      <p:sp>
        <p:nvSpPr>
          <p:cNvPr id="29699" name="Rectangle 3">
            <a:extLst>
              <a:ext uri="{FF2B5EF4-FFF2-40B4-BE49-F238E27FC236}">
                <a16:creationId xmlns:a16="http://schemas.microsoft.com/office/drawing/2014/main" id="{1A276C2E-20B7-4908-A091-1FC53271B058}"/>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eaLnBrk="1" hangingPunct="1"/>
            <a:r>
              <a:rPr lang="en-US" altLang="en-US" dirty="0"/>
              <a:t>Related to motion pending</a:t>
            </a:r>
          </a:p>
          <a:p>
            <a:pPr lvl="1" eaLnBrk="1" hangingPunct="1"/>
            <a:r>
              <a:rPr lang="en-US" altLang="en-US" dirty="0"/>
              <a:t>Majority vote required</a:t>
            </a:r>
          </a:p>
          <a:p>
            <a:pPr lvl="1" eaLnBrk="1" hangingPunct="1"/>
            <a:r>
              <a:rPr lang="en-US" altLang="en-US" dirty="0"/>
              <a:t>May be reconsidered only until the main motion is adopted, otherwise whole main motion may be reconsidered</a:t>
            </a:r>
          </a:p>
          <a:p>
            <a:pPr lvl="1" eaLnBrk="1" hangingPunct="1"/>
            <a:r>
              <a:rPr lang="en-US" altLang="en-US" dirty="0"/>
              <a:t>May not interrupt one who has the floor</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AD46DB09-7603-4CB1-A615-1CC28002CF43}"/>
              </a:ext>
            </a:extLst>
          </p:cNvPr>
          <p:cNvSpPr>
            <a:spLocks noGrp="1" noChangeArrowheads="1"/>
          </p:cNvSpPr>
          <p:nvPr>
            <p:ph type="title"/>
          </p:nvPr>
        </p:nvSpPr>
        <p:spPr/>
        <p:txBody>
          <a:bodyPr/>
          <a:lstStyle/>
          <a:p>
            <a:pPr eaLnBrk="1" fontAlgn="auto" hangingPunct="1">
              <a:spcAft>
                <a:spcPts val="0"/>
              </a:spcAft>
              <a:defRPr/>
            </a:pPr>
            <a:r>
              <a:rPr lang="en-US" altLang="en-US" dirty="0"/>
              <a:t>Subsidiary Motions Postpone Indefinitely</a:t>
            </a:r>
          </a:p>
        </p:txBody>
      </p:sp>
      <p:sp>
        <p:nvSpPr>
          <p:cNvPr id="30723" name="Rectangle 3">
            <a:extLst>
              <a:ext uri="{FF2B5EF4-FFF2-40B4-BE49-F238E27FC236}">
                <a16:creationId xmlns:a16="http://schemas.microsoft.com/office/drawing/2014/main" id="{05753C57-FD90-4765-832C-C2A48643C929}"/>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eaLnBrk="1" hangingPunct="1"/>
            <a:r>
              <a:rPr lang="en-US" altLang="en-US" dirty="0"/>
              <a:t>Requires a second</a:t>
            </a:r>
          </a:p>
          <a:p>
            <a:pPr lvl="1" eaLnBrk="1" hangingPunct="1"/>
            <a:r>
              <a:rPr lang="en-US" altLang="en-US" dirty="0"/>
              <a:t>Is debatable</a:t>
            </a:r>
          </a:p>
          <a:p>
            <a:pPr lvl="1" eaLnBrk="1" hangingPunct="1"/>
            <a:r>
              <a:rPr lang="en-US" altLang="en-US" dirty="0"/>
              <a:t>Not amendable</a:t>
            </a:r>
          </a:p>
          <a:p>
            <a:pPr lvl="1" eaLnBrk="1" hangingPunct="1"/>
            <a:r>
              <a:rPr lang="en-US" altLang="en-US" dirty="0"/>
              <a:t>Majority vote required</a:t>
            </a:r>
          </a:p>
          <a:p>
            <a:pPr lvl="1" eaLnBrk="1" hangingPunct="1"/>
            <a:r>
              <a:rPr lang="en-US" altLang="en-US" dirty="0"/>
              <a:t>Cannot be reconsidered</a:t>
            </a:r>
          </a:p>
          <a:p>
            <a:pPr lvl="1" eaLnBrk="1" hangingPunct="1"/>
            <a:r>
              <a:rPr lang="en-US" altLang="en-US" dirty="0"/>
              <a:t>Cannot interrupt one who has the floor</a:t>
            </a:r>
          </a:p>
        </p:txBody>
      </p:sp>
      <p:pic>
        <p:nvPicPr>
          <p:cNvPr id="17415" name="Picture 7" descr="C:\Program Files\Microsoft Office\Clipart\standard\stddir1\bd07104_.wmf">
            <a:extLst>
              <a:ext uri="{FF2B5EF4-FFF2-40B4-BE49-F238E27FC236}">
                <a16:creationId xmlns:a16="http://schemas.microsoft.com/office/drawing/2014/main" id="{1E8FC084-CFAE-4136-9287-B122737F8420}"/>
              </a:ext>
            </a:extLst>
          </p:cNvPr>
          <p:cNvPicPr>
            <a:picLocks noGrp="1" noChangeAspect="1" noChangeArrowheads="1"/>
          </p:cNvPicPr>
          <p:nvPr>
            <p:ph type="clipArt" sz="half" idx="4294967295"/>
          </p:nvPr>
        </p:nvPicPr>
        <p:blipFill>
          <a:blip r:embed="rId2">
            <a:extLst>
              <a:ext uri="{28A0092B-C50C-407E-A947-70E740481C1C}">
                <a14:useLocalDpi xmlns:a14="http://schemas.microsoft.com/office/drawing/2010/main" val="0"/>
              </a:ext>
            </a:extLst>
          </a:blip>
          <a:srcRect/>
          <a:stretch>
            <a:fillRect/>
          </a:stretch>
        </p:blipFill>
        <p:spPr>
          <a:xfrm>
            <a:off x="8382000" y="2646363"/>
            <a:ext cx="3810000" cy="3087687"/>
          </a:xfrm>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27A19577-8517-4310-8F3F-C74AECF43486}"/>
              </a:ext>
            </a:extLst>
          </p:cNvPr>
          <p:cNvSpPr>
            <a:spLocks noGrp="1" noChangeArrowheads="1"/>
          </p:cNvSpPr>
          <p:nvPr>
            <p:ph type="title"/>
          </p:nvPr>
        </p:nvSpPr>
        <p:spPr/>
        <p:txBody>
          <a:bodyPr/>
          <a:lstStyle/>
          <a:p>
            <a:pPr eaLnBrk="1" fontAlgn="auto" hangingPunct="1">
              <a:spcAft>
                <a:spcPts val="0"/>
              </a:spcAft>
              <a:defRPr/>
            </a:pPr>
            <a:r>
              <a:rPr lang="en-US" altLang="en-US" dirty="0"/>
              <a:t>Privileged Motions Adjourn</a:t>
            </a:r>
          </a:p>
        </p:txBody>
      </p:sp>
      <p:sp>
        <p:nvSpPr>
          <p:cNvPr id="31747" name="Rectangle 3">
            <a:extLst>
              <a:ext uri="{FF2B5EF4-FFF2-40B4-BE49-F238E27FC236}">
                <a16:creationId xmlns:a16="http://schemas.microsoft.com/office/drawing/2014/main" id="{C5C6B4CD-20FB-46D8-9375-D3D27535135F}"/>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eaLnBrk="1" hangingPunct="1"/>
            <a:r>
              <a:rPr lang="en-US" altLang="en-US" dirty="0"/>
              <a:t>Terminates the meeting</a:t>
            </a:r>
          </a:p>
          <a:p>
            <a:pPr lvl="1" eaLnBrk="1" hangingPunct="1"/>
            <a:r>
              <a:rPr lang="en-US" altLang="en-US" dirty="0"/>
              <a:t>“I move that we adjourn.”</a:t>
            </a:r>
          </a:p>
          <a:p>
            <a:pPr lvl="1" eaLnBrk="1" hangingPunct="1"/>
            <a:r>
              <a:rPr lang="en-US" altLang="en-US" dirty="0"/>
              <a:t>Requires a second</a:t>
            </a:r>
          </a:p>
          <a:p>
            <a:pPr lvl="1" eaLnBrk="1" hangingPunct="1"/>
            <a:r>
              <a:rPr lang="en-US" altLang="en-US" dirty="0"/>
              <a:t>Not debatable</a:t>
            </a:r>
          </a:p>
          <a:p>
            <a:pPr lvl="1" eaLnBrk="1" hangingPunct="1"/>
            <a:r>
              <a:rPr lang="en-US" altLang="en-US" dirty="0"/>
              <a:t>Not amendable</a:t>
            </a:r>
          </a:p>
          <a:p>
            <a:pPr lvl="1" eaLnBrk="1" hangingPunct="1"/>
            <a:r>
              <a:rPr lang="en-US" altLang="en-US" dirty="0"/>
              <a:t>Majority vote required</a:t>
            </a:r>
          </a:p>
          <a:p>
            <a:pPr lvl="1" eaLnBrk="1" hangingPunct="1"/>
            <a:r>
              <a:rPr lang="en-US" altLang="en-US" dirty="0"/>
              <a:t>Cannot be reconsidered or interrupt the one who has the floor</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7170C44A-72B9-45C6-A3D2-7BEC36A04BC1}"/>
              </a:ext>
            </a:extLst>
          </p:cNvPr>
          <p:cNvSpPr>
            <a:spLocks noGrp="1" noChangeArrowheads="1"/>
          </p:cNvSpPr>
          <p:nvPr>
            <p:ph type="title"/>
          </p:nvPr>
        </p:nvSpPr>
        <p:spPr/>
        <p:txBody>
          <a:bodyPr/>
          <a:lstStyle/>
          <a:p>
            <a:pPr eaLnBrk="1" fontAlgn="auto" hangingPunct="1">
              <a:spcAft>
                <a:spcPts val="0"/>
              </a:spcAft>
              <a:defRPr/>
            </a:pPr>
            <a:r>
              <a:rPr lang="en-US" altLang="en-US" dirty="0"/>
              <a:t>Privileged Motions Recess</a:t>
            </a:r>
          </a:p>
        </p:txBody>
      </p:sp>
      <p:sp>
        <p:nvSpPr>
          <p:cNvPr id="32771" name="Rectangle 3">
            <a:extLst>
              <a:ext uri="{FF2B5EF4-FFF2-40B4-BE49-F238E27FC236}">
                <a16:creationId xmlns:a16="http://schemas.microsoft.com/office/drawing/2014/main" id="{3AA6BF87-64E7-40C6-B0F0-D89E977E655C}"/>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eaLnBrk="1" hangingPunct="1"/>
            <a:r>
              <a:rPr lang="en-US" altLang="en-US" dirty="0"/>
              <a:t>Requires a second</a:t>
            </a:r>
          </a:p>
          <a:p>
            <a:pPr lvl="1" eaLnBrk="1" hangingPunct="1"/>
            <a:r>
              <a:rPr lang="en-US" altLang="en-US" dirty="0"/>
              <a:t>Not debatable</a:t>
            </a:r>
          </a:p>
          <a:p>
            <a:pPr lvl="1" eaLnBrk="1" hangingPunct="1"/>
            <a:r>
              <a:rPr lang="en-US" altLang="en-US" dirty="0"/>
              <a:t>Not amendable</a:t>
            </a:r>
          </a:p>
          <a:p>
            <a:pPr lvl="1" eaLnBrk="1" hangingPunct="1"/>
            <a:r>
              <a:rPr lang="en-US" altLang="en-US" dirty="0"/>
              <a:t>Majority vote required</a:t>
            </a:r>
          </a:p>
          <a:p>
            <a:pPr lvl="1" eaLnBrk="1" hangingPunct="1"/>
            <a:r>
              <a:rPr lang="en-US" altLang="en-US" dirty="0"/>
              <a:t>Cannot be reconsidered</a:t>
            </a:r>
          </a:p>
          <a:p>
            <a:pPr lvl="1" eaLnBrk="1" hangingPunct="1"/>
            <a:r>
              <a:rPr lang="en-US" altLang="en-US" dirty="0"/>
              <a:t>Cannot interrupt the one who has the floor</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91B549D8-1561-41CD-922F-41D8D2D160C5}"/>
              </a:ext>
            </a:extLst>
          </p:cNvPr>
          <p:cNvSpPr>
            <a:spLocks noGrp="1" noChangeArrowheads="1"/>
          </p:cNvSpPr>
          <p:nvPr>
            <p:ph type="title"/>
          </p:nvPr>
        </p:nvSpPr>
        <p:spPr/>
        <p:txBody>
          <a:bodyPr/>
          <a:lstStyle/>
          <a:p>
            <a:pPr eaLnBrk="1" fontAlgn="auto" hangingPunct="1">
              <a:spcAft>
                <a:spcPts val="0"/>
              </a:spcAft>
              <a:defRPr/>
            </a:pPr>
            <a:br>
              <a:rPr lang="en-US" altLang="en-US" sz="4200"/>
            </a:br>
            <a:r>
              <a:rPr lang="en-US" altLang="en-US" sz="4200"/>
              <a:t>Reconsider</a:t>
            </a:r>
          </a:p>
        </p:txBody>
      </p:sp>
      <p:sp>
        <p:nvSpPr>
          <p:cNvPr id="33795" name="Rectangle 3">
            <a:extLst>
              <a:ext uri="{FF2B5EF4-FFF2-40B4-BE49-F238E27FC236}">
                <a16:creationId xmlns:a16="http://schemas.microsoft.com/office/drawing/2014/main" id="{A7CF19B2-4042-4534-B288-346C5B21B947}"/>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eaLnBrk="1" hangingPunct="1"/>
            <a:r>
              <a:rPr lang="en-US" altLang="en-US" dirty="0"/>
              <a:t>Allows a question previously disposed of to come again before the assembly as if it had not been considered. </a:t>
            </a:r>
          </a:p>
          <a:p>
            <a:pPr lvl="1" eaLnBrk="1" hangingPunct="1"/>
            <a:r>
              <a:rPr lang="en-US" altLang="en-US" dirty="0"/>
              <a:t>Requires a second</a:t>
            </a:r>
          </a:p>
          <a:p>
            <a:pPr lvl="1" eaLnBrk="1" hangingPunct="1"/>
            <a:r>
              <a:rPr lang="en-US" altLang="en-US" dirty="0"/>
              <a:t>Is debatable only if the original motion to be reconsidered is debatable</a:t>
            </a:r>
          </a:p>
          <a:p>
            <a:pPr lvl="1" eaLnBrk="1" hangingPunct="1"/>
            <a:r>
              <a:rPr lang="en-US" altLang="en-US" dirty="0"/>
              <a:t>Not amendable</a:t>
            </a:r>
          </a:p>
          <a:p>
            <a:pPr lvl="1" eaLnBrk="1" hangingPunct="1"/>
            <a:r>
              <a:rPr lang="en-US" altLang="en-US" dirty="0"/>
              <a:t>Majority vote required</a:t>
            </a:r>
          </a:p>
          <a:p>
            <a:pPr lvl="1" eaLnBrk="1" hangingPunct="1"/>
            <a:r>
              <a:rPr lang="en-US" altLang="en-US" dirty="0"/>
              <a:t>Cannot be reconsidered or interrupt another speaker with the floor</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a:extLst>
              <a:ext uri="{FF2B5EF4-FFF2-40B4-BE49-F238E27FC236}">
                <a16:creationId xmlns:a16="http://schemas.microsoft.com/office/drawing/2014/main" id="{5264494E-C525-4DB1-8333-627EAEA59282}"/>
              </a:ext>
            </a:extLst>
          </p:cNvPr>
          <p:cNvSpPr>
            <a:spLocks noGrp="1" noChangeArrowheads="1"/>
          </p:cNvSpPr>
          <p:nvPr>
            <p:ph type="title"/>
          </p:nvPr>
        </p:nvSpPr>
        <p:spPr/>
        <p:txBody>
          <a:bodyPr/>
          <a:lstStyle/>
          <a:p>
            <a:pPr eaLnBrk="1" fontAlgn="auto" hangingPunct="1">
              <a:spcAft>
                <a:spcPts val="0"/>
              </a:spcAft>
              <a:defRPr/>
            </a:pPr>
            <a:r>
              <a:rPr lang="en-US" altLang="en-US" sz="4200"/>
              <a:t> </a:t>
            </a:r>
            <a:br>
              <a:rPr lang="en-US" altLang="en-US" sz="4200"/>
            </a:br>
            <a:r>
              <a:rPr lang="en-US" altLang="en-US" sz="4200"/>
              <a:t>Rescind</a:t>
            </a:r>
          </a:p>
        </p:txBody>
      </p:sp>
      <p:sp>
        <p:nvSpPr>
          <p:cNvPr id="34819" name="Rectangle 3">
            <a:extLst>
              <a:ext uri="{FF2B5EF4-FFF2-40B4-BE49-F238E27FC236}">
                <a16:creationId xmlns:a16="http://schemas.microsoft.com/office/drawing/2014/main" id="{4E277080-E33E-4B91-8E22-83E5E0120781}"/>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eaLnBrk="1" hangingPunct="1"/>
            <a:r>
              <a:rPr lang="en-US" altLang="en-US" dirty="0"/>
              <a:t>Voids a motion previously passed</a:t>
            </a:r>
          </a:p>
          <a:p>
            <a:pPr lvl="1" eaLnBrk="1" hangingPunct="1"/>
            <a:r>
              <a:rPr lang="en-US" altLang="en-US" dirty="0"/>
              <a:t>Requires a second</a:t>
            </a:r>
          </a:p>
          <a:p>
            <a:pPr lvl="1" eaLnBrk="1" hangingPunct="1"/>
            <a:r>
              <a:rPr lang="en-US" altLang="en-US" dirty="0"/>
              <a:t>Is debatable and amendable</a:t>
            </a:r>
          </a:p>
          <a:p>
            <a:pPr lvl="1" eaLnBrk="1" hangingPunct="1"/>
            <a:r>
              <a:rPr lang="en-US" altLang="en-US" dirty="0"/>
              <a:t>Simply majority if prior notice given, or if not 2/3 vote</a:t>
            </a:r>
          </a:p>
          <a:p>
            <a:pPr lvl="1" eaLnBrk="1" hangingPunct="1"/>
            <a:r>
              <a:rPr lang="en-US" altLang="en-US" dirty="0"/>
              <a:t>Only a negative vote can be reconsidered</a:t>
            </a:r>
          </a:p>
          <a:p>
            <a:pPr lvl="1" eaLnBrk="1" hangingPunct="1"/>
            <a:r>
              <a:rPr lang="en-US" altLang="en-US" dirty="0"/>
              <a:t>Cannot interrupt a speaker who has the floor</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a:extLst>
              <a:ext uri="{FF2B5EF4-FFF2-40B4-BE49-F238E27FC236}">
                <a16:creationId xmlns:a16="http://schemas.microsoft.com/office/drawing/2014/main" id="{B3941671-3A2E-423C-9066-06C4C5197507}"/>
              </a:ext>
            </a:extLst>
          </p:cNvPr>
          <p:cNvSpPr>
            <a:spLocks noGrp="1" noChangeArrowheads="1"/>
          </p:cNvSpPr>
          <p:nvPr>
            <p:ph type="title"/>
          </p:nvPr>
        </p:nvSpPr>
        <p:spPr/>
        <p:txBody>
          <a:bodyPr/>
          <a:lstStyle/>
          <a:p>
            <a:pPr eaLnBrk="1" fontAlgn="auto" hangingPunct="1">
              <a:spcAft>
                <a:spcPts val="0"/>
              </a:spcAft>
              <a:defRPr/>
            </a:pPr>
            <a:r>
              <a:rPr lang="en-US" altLang="en-US"/>
              <a:t>Incidental Motions</a:t>
            </a:r>
          </a:p>
        </p:txBody>
      </p:sp>
      <p:sp>
        <p:nvSpPr>
          <p:cNvPr id="35843" name="Rectangle 3">
            <a:extLst>
              <a:ext uri="{FF2B5EF4-FFF2-40B4-BE49-F238E27FC236}">
                <a16:creationId xmlns:a16="http://schemas.microsoft.com/office/drawing/2014/main" id="{5EF96D9C-C34C-4CAC-A87C-03D894FC3217}"/>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eaLnBrk="1" hangingPunct="1"/>
            <a:r>
              <a:rPr lang="en-US" altLang="en-US" dirty="0"/>
              <a:t>Point of Information: wants facts about the business at hand (“I rise to a point of information,” and can happen at any time)</a:t>
            </a:r>
          </a:p>
          <a:p>
            <a:pPr lvl="1" eaLnBrk="1" hangingPunct="1"/>
            <a:r>
              <a:rPr lang="en-US" altLang="en-US" dirty="0"/>
              <a:t>Parliamentary Inquiry: requests chair’s opinion</a:t>
            </a:r>
          </a:p>
          <a:p>
            <a:pPr lvl="1" eaLnBrk="1" hangingPunct="1"/>
            <a:r>
              <a:rPr lang="en-US" altLang="en-US" dirty="0"/>
              <a:t>Division of Assembly: calls for verification when a member doubts the accuracy of a voice vote</a:t>
            </a:r>
          </a:p>
          <a:p>
            <a:pPr lvl="1" eaLnBrk="1" hangingPunct="1"/>
            <a:r>
              <a:rPr lang="en-US" altLang="en-US" dirty="0"/>
              <a:t>Withdraw a Motion: permits a member to remove his or her question from consideration even after the motion has been restated by the Chair</a:t>
            </a:r>
          </a:p>
          <a:p>
            <a:pPr lvl="1" eaLnBrk="1" hangingPunct="1"/>
            <a:r>
              <a:rPr lang="en-US" altLang="en-US" dirty="0"/>
              <a:t>Point of Order: Challenges an error in procedure and requires a ruling by the Chair.</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F6262A75-C9CC-4222-867E-BDDC34EF8762}"/>
              </a:ext>
            </a:extLst>
          </p:cNvPr>
          <p:cNvSpPr>
            <a:spLocks noGrp="1" noChangeArrowheads="1"/>
          </p:cNvSpPr>
          <p:nvPr>
            <p:ph type="title"/>
          </p:nvPr>
        </p:nvSpPr>
        <p:spPr>
          <a:xfrm>
            <a:off x="741363" y="407988"/>
            <a:ext cx="10058400" cy="876300"/>
          </a:xfrm>
        </p:spPr>
        <p:txBody>
          <a:bodyPr/>
          <a:lstStyle/>
          <a:p>
            <a:pPr eaLnBrk="1" fontAlgn="auto" hangingPunct="1">
              <a:spcAft>
                <a:spcPts val="0"/>
              </a:spcAft>
              <a:defRPr/>
            </a:pPr>
            <a:r>
              <a:rPr lang="en-US" altLang="en-US"/>
              <a:t>Motions</a:t>
            </a:r>
          </a:p>
        </p:txBody>
      </p:sp>
      <p:sp>
        <p:nvSpPr>
          <p:cNvPr id="19459" name="Rectangle 3">
            <a:extLst>
              <a:ext uri="{FF2B5EF4-FFF2-40B4-BE49-F238E27FC236}">
                <a16:creationId xmlns:a16="http://schemas.microsoft.com/office/drawing/2014/main" id="{D779B0B4-C4D3-4131-9C01-5C5BEDA50C47}"/>
              </a:ext>
            </a:extLst>
          </p:cNvPr>
          <p:cNvSpPr>
            <a:spLocks noGrp="1" noChangeArrowheads="1"/>
          </p:cNvSpPr>
          <p:nvPr>
            <p:ph sz="half" idx="1"/>
          </p:nvPr>
        </p:nvSpPr>
        <p:spPr bwMode="auto">
          <a:xfrm>
            <a:off x="741363" y="1420813"/>
            <a:ext cx="11055350" cy="47339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eaLnBrk="1" hangingPunct="1">
              <a:buFont typeface=".AppleSystemUIFont"/>
              <a:buChar char="&gt;"/>
            </a:pPr>
            <a:r>
              <a:rPr lang="en-US" altLang="en-US"/>
              <a:t>Bring business to the assembly in an orderly manner</a:t>
            </a:r>
          </a:p>
          <a:p>
            <a:pPr lvl="1" eaLnBrk="1" hangingPunct="1">
              <a:buFont typeface=".AppleSystemUIFont"/>
              <a:buChar char="&gt;"/>
            </a:pPr>
            <a:r>
              <a:rPr lang="en-US" altLang="en-US"/>
              <a:t>Types of motions: main motions, subsidiary, privileged, motions that bring a question again before the assembly, incidental</a:t>
            </a:r>
          </a:p>
          <a:p>
            <a:pPr lvl="1" eaLnBrk="1" hangingPunct="1">
              <a:buFont typeface=".AppleSystemUIFont"/>
              <a:buChar char="&gt;"/>
            </a:pPr>
            <a:r>
              <a:rPr lang="en-US" altLang="en-US"/>
              <a:t>Motions are ranked (Privileged-highest, Subsidiary-next highest, Main &amp; Incidental-no rank)</a:t>
            </a:r>
          </a:p>
          <a:p>
            <a:pPr lvl="1" eaLnBrk="1" hangingPunct="1">
              <a:buFont typeface=".AppleSystemUIFont"/>
              <a:buChar char="&gt;"/>
            </a:pPr>
            <a:r>
              <a:rPr lang="en-US" altLang="en-US"/>
              <a:t>Motions begin with the words, “I move that…”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C9111860-1F6A-4F6A-9AFD-24C015DD720E}"/>
              </a:ext>
            </a:extLst>
          </p:cNvPr>
          <p:cNvSpPr>
            <a:spLocks noGrp="1" noChangeArrowheads="1"/>
          </p:cNvSpPr>
          <p:nvPr>
            <p:ph type="title"/>
          </p:nvPr>
        </p:nvSpPr>
        <p:spPr>
          <a:xfrm>
            <a:off x="741363" y="407988"/>
            <a:ext cx="10058400" cy="876300"/>
          </a:xfrm>
        </p:spPr>
        <p:txBody>
          <a:bodyPr/>
          <a:lstStyle/>
          <a:p>
            <a:pPr eaLnBrk="1" fontAlgn="auto" hangingPunct="1">
              <a:spcAft>
                <a:spcPts val="0"/>
              </a:spcAft>
              <a:defRPr/>
            </a:pPr>
            <a:r>
              <a:rPr lang="en-US" altLang="en-US"/>
              <a:t>Motions</a:t>
            </a:r>
          </a:p>
        </p:txBody>
      </p:sp>
      <p:sp>
        <p:nvSpPr>
          <p:cNvPr id="20483" name="Rectangle 3">
            <a:extLst>
              <a:ext uri="{FF2B5EF4-FFF2-40B4-BE49-F238E27FC236}">
                <a16:creationId xmlns:a16="http://schemas.microsoft.com/office/drawing/2014/main" id="{7C3266E8-B2EC-481D-BED8-D82C944F9650}"/>
              </a:ext>
            </a:extLst>
          </p:cNvPr>
          <p:cNvSpPr>
            <a:spLocks noGrp="1" noChangeArrowheads="1"/>
          </p:cNvSpPr>
          <p:nvPr>
            <p:ph sz="half" idx="1"/>
          </p:nvPr>
        </p:nvSpPr>
        <p:spPr bwMode="auto">
          <a:xfrm>
            <a:off x="741363" y="1420813"/>
            <a:ext cx="11055350" cy="47339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eaLnBrk="1" hangingPunct="1"/>
            <a:r>
              <a:rPr lang="en-US" altLang="en-US" dirty="0"/>
              <a:t>Motions are short and to the point-no discussion or excessive description is needed</a:t>
            </a:r>
          </a:p>
          <a:p>
            <a:pPr lvl="1" eaLnBrk="1" hangingPunct="1"/>
            <a:r>
              <a:rPr lang="en-US" altLang="en-US" dirty="0"/>
              <a:t>Only one motion can be considered at a time</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1168E59D-2E9C-4BBD-B3C3-7B804740D938}"/>
              </a:ext>
            </a:extLst>
          </p:cNvPr>
          <p:cNvSpPr>
            <a:spLocks noGrp="1" noChangeArrowheads="1"/>
          </p:cNvSpPr>
          <p:nvPr>
            <p:ph type="title"/>
          </p:nvPr>
        </p:nvSpPr>
        <p:spPr/>
        <p:txBody>
          <a:bodyPr/>
          <a:lstStyle/>
          <a:p>
            <a:pPr eaLnBrk="1" fontAlgn="auto" hangingPunct="1">
              <a:spcAft>
                <a:spcPts val="0"/>
              </a:spcAft>
              <a:defRPr/>
            </a:pPr>
            <a:r>
              <a:rPr lang="en-US" altLang="en-US"/>
              <a:t>Ranked Motions</a:t>
            </a:r>
          </a:p>
        </p:txBody>
      </p:sp>
      <p:sp>
        <p:nvSpPr>
          <p:cNvPr id="21507" name="Rectangle 3">
            <a:extLst>
              <a:ext uri="{FF2B5EF4-FFF2-40B4-BE49-F238E27FC236}">
                <a16:creationId xmlns:a16="http://schemas.microsoft.com/office/drawing/2014/main" id="{15DD8883-CDBB-42D8-BF7D-4B6F030DA121}"/>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eaLnBrk="1" hangingPunct="1"/>
            <a:r>
              <a:rPr lang="en-US" altLang="en-US" dirty="0"/>
              <a:t>Main motion – introduces all business</a:t>
            </a:r>
          </a:p>
          <a:p>
            <a:pPr lvl="1" eaLnBrk="1" hangingPunct="1"/>
            <a:r>
              <a:rPr lang="en-US" altLang="en-US" dirty="0"/>
              <a:t>Subsidiary motion – have to do with another motion (modify the motion, delay action on it, or dispose of it)</a:t>
            </a:r>
          </a:p>
          <a:p>
            <a:pPr lvl="1" eaLnBrk="1" hangingPunct="1"/>
            <a:r>
              <a:rPr lang="en-US" altLang="en-US" dirty="0"/>
              <a:t>Privileged motion – have to do with conduction of the meeting itself and have to do with such emergency that they interrupt everything else.</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F00BBA93-3872-4D65-8988-1344B7B4A1B9}"/>
              </a:ext>
            </a:extLst>
          </p:cNvPr>
          <p:cNvSpPr>
            <a:spLocks noGrp="1" noChangeArrowheads="1"/>
          </p:cNvSpPr>
          <p:nvPr>
            <p:ph type="title"/>
          </p:nvPr>
        </p:nvSpPr>
        <p:spPr/>
        <p:txBody>
          <a:bodyPr/>
          <a:lstStyle/>
          <a:p>
            <a:pPr eaLnBrk="1" fontAlgn="auto" hangingPunct="1">
              <a:spcAft>
                <a:spcPts val="0"/>
              </a:spcAft>
              <a:defRPr/>
            </a:pPr>
            <a:r>
              <a:rPr lang="en-US" altLang="en-US"/>
              <a:t>Ranked Motions</a:t>
            </a:r>
          </a:p>
        </p:txBody>
      </p:sp>
      <p:sp>
        <p:nvSpPr>
          <p:cNvPr id="22531" name="Rectangle 3">
            <a:extLst>
              <a:ext uri="{FF2B5EF4-FFF2-40B4-BE49-F238E27FC236}">
                <a16:creationId xmlns:a16="http://schemas.microsoft.com/office/drawing/2014/main" id="{5F7F7750-E399-4640-B1E1-89D4410C1EA3}"/>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eaLnBrk="1" hangingPunct="1"/>
            <a:r>
              <a:rPr lang="en-US" altLang="en-US" dirty="0"/>
              <a:t>Incidental motion – deal with questions of procedure and arise out of other motions or items of business</a:t>
            </a:r>
          </a:p>
        </p:txBody>
      </p:sp>
      <p:pic>
        <p:nvPicPr>
          <p:cNvPr id="22532" name="Picture 4" descr="C:\Program Files\Microsoft Office\Clipart\smbusbas\bd10499_.wmf">
            <a:extLst>
              <a:ext uri="{FF2B5EF4-FFF2-40B4-BE49-F238E27FC236}">
                <a16:creationId xmlns:a16="http://schemas.microsoft.com/office/drawing/2014/main" id="{2DEEBB2E-DE0A-4E70-A181-EAD38F01BB1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06800" y="2656609"/>
            <a:ext cx="4800600" cy="3822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445DB195-9B30-411B-825E-F392A421234D}"/>
              </a:ext>
            </a:extLst>
          </p:cNvPr>
          <p:cNvSpPr>
            <a:spLocks noGrp="1" noChangeArrowheads="1"/>
          </p:cNvSpPr>
          <p:nvPr>
            <p:ph type="title"/>
          </p:nvPr>
        </p:nvSpPr>
        <p:spPr/>
        <p:txBody>
          <a:bodyPr/>
          <a:lstStyle/>
          <a:p>
            <a:pPr eaLnBrk="1" fontAlgn="auto" hangingPunct="1">
              <a:spcAft>
                <a:spcPts val="0"/>
              </a:spcAft>
              <a:defRPr/>
            </a:pPr>
            <a:r>
              <a:rPr lang="en-US" altLang="en-US"/>
              <a:t>Main Motions</a:t>
            </a:r>
          </a:p>
        </p:txBody>
      </p:sp>
      <p:sp>
        <p:nvSpPr>
          <p:cNvPr id="23555" name="Rectangle 3">
            <a:extLst>
              <a:ext uri="{FF2B5EF4-FFF2-40B4-BE49-F238E27FC236}">
                <a16:creationId xmlns:a16="http://schemas.microsoft.com/office/drawing/2014/main" id="{6862E070-BF62-4843-8F50-3EB9696ED4CA}"/>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eaLnBrk="1" hangingPunct="1"/>
            <a:r>
              <a:rPr lang="en-US" altLang="en-US" dirty="0"/>
              <a:t>Requires a second, if not received, the motion dies</a:t>
            </a:r>
          </a:p>
          <a:p>
            <a:pPr lvl="1" eaLnBrk="1" hangingPunct="1"/>
            <a:r>
              <a:rPr lang="en-US" altLang="en-US" dirty="0"/>
              <a:t>Are debatable</a:t>
            </a:r>
          </a:p>
          <a:p>
            <a:pPr lvl="1" eaLnBrk="1" hangingPunct="1"/>
            <a:r>
              <a:rPr lang="en-US" altLang="en-US" dirty="0"/>
              <a:t>Are amendable</a:t>
            </a:r>
          </a:p>
          <a:p>
            <a:pPr lvl="1" eaLnBrk="1" hangingPunct="1"/>
            <a:r>
              <a:rPr lang="en-US" altLang="en-US" dirty="0"/>
              <a:t>Require a majority vote</a:t>
            </a:r>
          </a:p>
          <a:p>
            <a:pPr lvl="1" eaLnBrk="1" hangingPunct="1"/>
            <a:r>
              <a:rPr lang="en-US" altLang="en-US" dirty="0"/>
              <a:t>May be reconsidered</a:t>
            </a:r>
          </a:p>
          <a:p>
            <a:pPr lvl="1" eaLnBrk="1" hangingPunct="1"/>
            <a:r>
              <a:rPr lang="en-US" altLang="en-US" dirty="0"/>
              <a:t>Cannot interrupt the speaker</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90D2895A-D9BF-4BAD-95EE-367E238D6433}"/>
              </a:ext>
            </a:extLst>
          </p:cNvPr>
          <p:cNvSpPr>
            <a:spLocks noGrp="1" noChangeArrowheads="1"/>
          </p:cNvSpPr>
          <p:nvPr>
            <p:ph type="title"/>
          </p:nvPr>
        </p:nvSpPr>
        <p:spPr/>
        <p:txBody>
          <a:bodyPr/>
          <a:lstStyle/>
          <a:p>
            <a:pPr eaLnBrk="1" fontAlgn="auto" hangingPunct="1">
              <a:spcAft>
                <a:spcPts val="0"/>
              </a:spcAft>
              <a:defRPr/>
            </a:pPr>
            <a:r>
              <a:rPr lang="en-US" altLang="en-US" dirty="0"/>
              <a:t>Subsidiary Motions Lay on the Table</a:t>
            </a:r>
          </a:p>
        </p:txBody>
      </p:sp>
      <p:sp>
        <p:nvSpPr>
          <p:cNvPr id="24579" name="Rectangle 6">
            <a:extLst>
              <a:ext uri="{FF2B5EF4-FFF2-40B4-BE49-F238E27FC236}">
                <a16:creationId xmlns:a16="http://schemas.microsoft.com/office/drawing/2014/main" id="{1B6725BB-BD8F-4224-8E89-C216C0096F04}"/>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lvl="1" indent="0" eaLnBrk="1" hangingPunct="1">
              <a:buNone/>
            </a:pPr>
            <a:r>
              <a:rPr lang="en-US" altLang="en-US" dirty="0"/>
              <a:t>Delay action on another motion because </a:t>
            </a:r>
          </a:p>
          <a:p>
            <a:pPr lvl="1" eaLnBrk="1" hangingPunct="1"/>
            <a:r>
              <a:rPr lang="en-US" altLang="en-US" dirty="0"/>
              <a:t>something more important has arisen</a:t>
            </a:r>
          </a:p>
          <a:p>
            <a:pPr lvl="1" eaLnBrk="1" hangingPunct="1"/>
            <a:r>
              <a:rPr lang="en-US" altLang="en-US" dirty="0"/>
              <a:t>requires a second</a:t>
            </a:r>
          </a:p>
          <a:p>
            <a:pPr lvl="1" eaLnBrk="1" hangingPunct="1"/>
            <a:r>
              <a:rPr lang="en-US" altLang="en-US" dirty="0"/>
              <a:t>is not debatable</a:t>
            </a:r>
          </a:p>
          <a:p>
            <a:pPr lvl="1" eaLnBrk="1" hangingPunct="1"/>
            <a:r>
              <a:rPr lang="en-US" altLang="en-US" dirty="0"/>
              <a:t>is not amendable</a:t>
            </a:r>
          </a:p>
          <a:p>
            <a:pPr lvl="1" eaLnBrk="1" hangingPunct="1"/>
            <a:r>
              <a:rPr lang="en-US" altLang="en-US" dirty="0"/>
              <a:t>cannot be reconsidered</a:t>
            </a:r>
          </a:p>
          <a:p>
            <a:pPr lvl="1" eaLnBrk="1" hangingPunct="1"/>
            <a:r>
              <a:rPr lang="en-US" altLang="en-US" dirty="0"/>
              <a:t>cannot interrupt another speaker</a:t>
            </a:r>
          </a:p>
          <a:p>
            <a:pPr lvl="1" eaLnBrk="1" hangingPunct="1"/>
            <a:endParaRPr lang="en-US" altLang="en-US" dirty="0"/>
          </a:p>
          <a:p>
            <a:pPr lvl="1" eaLnBrk="1" hangingPunct="1"/>
            <a:endParaRPr lang="en-US" alt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CA745D6F-929B-4ED8-B4B3-CED066077D50}"/>
              </a:ext>
            </a:extLst>
          </p:cNvPr>
          <p:cNvSpPr>
            <a:spLocks noGrp="1" noChangeArrowheads="1"/>
          </p:cNvSpPr>
          <p:nvPr>
            <p:ph type="title"/>
          </p:nvPr>
        </p:nvSpPr>
        <p:spPr/>
        <p:txBody>
          <a:bodyPr/>
          <a:lstStyle/>
          <a:p>
            <a:pPr eaLnBrk="1" fontAlgn="auto" hangingPunct="1">
              <a:spcAft>
                <a:spcPts val="0"/>
              </a:spcAft>
              <a:defRPr/>
            </a:pPr>
            <a:r>
              <a:rPr lang="en-US" altLang="en-US" dirty="0"/>
              <a:t>Subsidiary Motions Previous Question</a:t>
            </a:r>
          </a:p>
        </p:txBody>
      </p:sp>
      <p:sp>
        <p:nvSpPr>
          <p:cNvPr id="25603" name="Rectangle 3">
            <a:extLst>
              <a:ext uri="{FF2B5EF4-FFF2-40B4-BE49-F238E27FC236}">
                <a16:creationId xmlns:a16="http://schemas.microsoft.com/office/drawing/2014/main" id="{F36E3E58-3106-4585-B09A-538A45FBBBBA}"/>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eaLnBrk="1" hangingPunct="1"/>
            <a:r>
              <a:rPr lang="en-US" altLang="en-US" dirty="0"/>
              <a:t>Requires a second</a:t>
            </a:r>
          </a:p>
          <a:p>
            <a:pPr lvl="1" eaLnBrk="1" hangingPunct="1"/>
            <a:r>
              <a:rPr lang="en-US" altLang="en-US" dirty="0"/>
              <a:t>Is not debatable</a:t>
            </a:r>
          </a:p>
          <a:p>
            <a:pPr lvl="1" eaLnBrk="1" hangingPunct="1"/>
            <a:r>
              <a:rPr lang="en-US" altLang="en-US" dirty="0"/>
              <a:t>Is not amendable</a:t>
            </a:r>
          </a:p>
          <a:p>
            <a:pPr lvl="1" eaLnBrk="1" hangingPunct="1"/>
            <a:r>
              <a:rPr lang="en-US" altLang="en-US" dirty="0"/>
              <a:t>Passed by a 2/3 vote</a:t>
            </a:r>
          </a:p>
          <a:p>
            <a:pPr lvl="1" eaLnBrk="1" hangingPunct="1"/>
            <a:r>
              <a:rPr lang="en-US" altLang="en-US" dirty="0"/>
              <a:t>Cannot interrupt another speaker</a:t>
            </a:r>
          </a:p>
          <a:p>
            <a:pPr lvl="1" eaLnBrk="1" hangingPunct="1"/>
            <a:r>
              <a:rPr lang="en-US" altLang="en-US" dirty="0"/>
              <a:t>State “I move the previous question.”</a:t>
            </a:r>
          </a:p>
          <a:p>
            <a:pPr lvl="1" eaLnBrk="1" hangingPunct="1"/>
            <a:endParaRPr lang="en-US" altLang="en-US" dirty="0"/>
          </a:p>
          <a:p>
            <a:pPr lvl="1" eaLnBrk="1" hangingPunct="1"/>
            <a:endParaRPr lang="en-US" altLang="en-US" dirty="0"/>
          </a:p>
        </p:txBody>
      </p:sp>
    </p:spTree>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4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1" ma:contentTypeDescription="Create a new document." ma:contentTypeScope="" ma:versionID="3260728671e633f113ffedab895acd2b">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118e6586c7b7a065353eb7d290f10c3b"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510B6C6-E837-483C-A857-03CE8FC2D022}">
  <ds:schemaRefs>
    <ds:schemaRef ds:uri="http://schemas.microsoft.com/sharepoint/v3/contenttype/forms"/>
  </ds:schemaRefs>
</ds:datastoreItem>
</file>

<file path=customXml/itemProps2.xml><?xml version="1.0" encoding="utf-8"?>
<ds:datastoreItem xmlns:ds="http://schemas.openxmlformats.org/officeDocument/2006/customXml" ds:itemID="{371B5C7F-2497-4FAB-9E2E-E6A7EB669C3E}">
  <ds:schemaRefs>
    <ds:schemaRef ds:uri="http://purl.org/dc/elements/1.1/"/>
    <ds:schemaRef ds:uri="http://schemas.microsoft.com/office/2006/metadata/properties"/>
    <ds:schemaRef ds:uri="http://www.w3.org/XML/1998/namespace"/>
    <ds:schemaRef ds:uri="http://schemas.microsoft.com/sharepoint/v3"/>
    <ds:schemaRef ds:uri="56ea17bb-c96d-4826-b465-01eec0dd23dd"/>
    <ds:schemaRef ds:uri="http://schemas.microsoft.com/office/2006/documentManagement/types"/>
    <ds:schemaRef ds:uri="http://schemas.openxmlformats.org/package/2006/metadata/core-properties"/>
    <ds:schemaRef ds:uri="http://purl.org/dc/dcmitype/"/>
    <ds:schemaRef ds:uri="http://schemas.microsoft.com/office/infopath/2007/PartnerControls"/>
    <ds:schemaRef ds:uri="05d88611-e516-4d1a-b12e-39107e78b3d0"/>
    <ds:schemaRef ds:uri="http://purl.org/dc/terms/"/>
  </ds:schemaRefs>
</ds:datastoreItem>
</file>

<file path=customXml/itemProps3.xml><?xml version="1.0" encoding="utf-8"?>
<ds:datastoreItem xmlns:ds="http://schemas.openxmlformats.org/officeDocument/2006/customXml" ds:itemID="{077C5653-F1B1-41E2-918D-E9E2724FB9D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65</TotalTime>
  <Words>667</Words>
  <Application>Microsoft Office PowerPoint</Application>
  <PresentationFormat>Widescreen</PresentationFormat>
  <Paragraphs>106</Paragraphs>
  <Slides>19</Slides>
  <Notes>0</Notes>
  <HiddenSlides>0</HiddenSlides>
  <MMClips>0</MMClips>
  <ScaleCrop>false</ScaleCrop>
  <HeadingPairs>
    <vt:vector size="6" baseType="variant">
      <vt:variant>
        <vt:lpstr>Fonts Used</vt:lpstr>
      </vt:variant>
      <vt:variant>
        <vt:i4>5</vt:i4>
      </vt:variant>
      <vt:variant>
        <vt:lpstr>Theme</vt:lpstr>
      </vt:variant>
      <vt:variant>
        <vt:i4>3</vt:i4>
      </vt:variant>
      <vt:variant>
        <vt:lpstr>Slide Titles</vt:lpstr>
      </vt:variant>
      <vt:variant>
        <vt:i4>19</vt:i4>
      </vt:variant>
    </vt:vector>
  </HeadingPairs>
  <TitlesOfParts>
    <vt:vector size="27" baseType="lpstr">
      <vt:lpstr>.AppleSystemUIFont</vt:lpstr>
      <vt:lpstr>Arial</vt:lpstr>
      <vt:lpstr>Calibri</vt:lpstr>
      <vt:lpstr>Open Sans</vt:lpstr>
      <vt:lpstr>Open Sans SemiBold</vt:lpstr>
      <vt:lpstr>2_Office Theme</vt:lpstr>
      <vt:lpstr>3_Office Theme</vt:lpstr>
      <vt:lpstr>4_Office Theme</vt:lpstr>
      <vt:lpstr>PowerPoint Presentation</vt:lpstr>
      <vt:lpstr>PowerPoint Presentation</vt:lpstr>
      <vt:lpstr>Motions</vt:lpstr>
      <vt:lpstr>Motions</vt:lpstr>
      <vt:lpstr>Ranked Motions</vt:lpstr>
      <vt:lpstr>Ranked Motions</vt:lpstr>
      <vt:lpstr>Main Motions</vt:lpstr>
      <vt:lpstr>Subsidiary Motions Lay on the Table</vt:lpstr>
      <vt:lpstr>Subsidiary Motions Previous Question</vt:lpstr>
      <vt:lpstr>Subsidiary Motions Postpone Definitely</vt:lpstr>
      <vt:lpstr>Subsidiary Motions Commit or Refer</vt:lpstr>
      <vt:lpstr>Subsidiary Motions Amendments</vt:lpstr>
      <vt:lpstr>Subsidiary Motions Amendments</vt:lpstr>
      <vt:lpstr>Subsidiary Motions Postpone Indefinitely</vt:lpstr>
      <vt:lpstr>Privileged Motions Adjourn</vt:lpstr>
      <vt:lpstr>Privileged Motions Recess</vt:lpstr>
      <vt:lpstr> Reconsider</vt:lpstr>
      <vt:lpstr>  Rescind</vt:lpstr>
      <vt:lpstr>Incidental Motions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Swati Gupta</cp:lastModifiedBy>
  <cp:revision>13</cp:revision>
  <cp:lastPrinted>2017-07-07T16:17:37Z</cp:lastPrinted>
  <dcterms:created xsi:type="dcterms:W3CDTF">2017-07-11T23:58:30Z</dcterms:created>
  <dcterms:modified xsi:type="dcterms:W3CDTF">2018-01-04T20:43:51Z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