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28" r:id="rId6"/>
  </p:sldMasterIdLst>
  <p:notesMasterIdLst>
    <p:notesMasterId r:id="rId18"/>
  </p:notesMasterIdLst>
  <p:sldIdLst>
    <p:sldId id="321" r:id="rId7"/>
    <p:sldId id="336" r:id="rId8"/>
    <p:sldId id="325" r:id="rId9"/>
    <p:sldId id="326" r:id="rId10"/>
    <p:sldId id="327" r:id="rId11"/>
    <p:sldId id="328" r:id="rId12"/>
    <p:sldId id="329" r:id="rId13"/>
    <p:sldId id="330" r:id="rId14"/>
    <p:sldId id="337" r:id="rId15"/>
    <p:sldId id="334" r:id="rId16"/>
    <p:sldId id="335" r:id="rId17"/>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190" autoAdjust="0"/>
  </p:normalViewPr>
  <p:slideViewPr>
    <p:cSldViewPr snapToGrid="0">
      <p:cViewPr varScale="1">
        <p:scale>
          <a:sx n="81" d="100"/>
          <a:sy n="81" d="100"/>
        </p:scale>
        <p:origin x="82" y="173"/>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DDD892-22FC-4156-B0A1-FBAC3AE060AD}"/>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86E2530F-B74D-410A-975B-9BCD6EA88034}"/>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a:latin typeface="+mn-lt"/>
              </a:defRPr>
            </a:lvl1pPr>
          </a:lstStyle>
          <a:p>
            <a:pPr>
              <a:defRPr/>
            </a:pPr>
            <a:fld id="{FDDAB512-A63A-4C41-91CA-87236471D997}" type="datetimeFigureOut">
              <a:rPr lang="en-US"/>
              <a:pPr>
                <a:defRPr/>
              </a:pPr>
              <a:t>1/4/2018</a:t>
            </a:fld>
            <a:endParaRPr lang="en-US"/>
          </a:p>
        </p:txBody>
      </p:sp>
      <p:sp>
        <p:nvSpPr>
          <p:cNvPr id="4" name="Slide Image Placeholder 3">
            <a:extLst>
              <a:ext uri="{FF2B5EF4-FFF2-40B4-BE49-F238E27FC236}">
                <a16:creationId xmlns:a16="http://schemas.microsoft.com/office/drawing/2014/main" id="{F713F2DE-E5CB-4A6D-8CCB-04BE6551D2D7}"/>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407ED3F9-72B7-46FC-A46E-209488DCA09B}"/>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A66F487-7B60-4B08-933D-97D102F60AB1}"/>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EB617E43-8734-4AAE-B68C-E1A914C290E2}"/>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a:latin typeface="+mn-lt"/>
              </a:defRPr>
            </a:lvl1pPr>
          </a:lstStyle>
          <a:p>
            <a:pPr>
              <a:defRPr/>
            </a:pPr>
            <a:fld id="{68A19DDE-9342-45DD-AA27-EA6FEF55FF2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07F48286-D0D1-4888-B220-FB0F4222DCD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8B7F356-15B9-453C-B40F-E78196717AFF}" type="slidenum">
              <a:rPr lang="en-US" altLang="en-US" smtClean="0"/>
              <a:pPr fontAlgn="base">
                <a:spcBef>
                  <a:spcPct val="0"/>
                </a:spcBef>
                <a:spcAft>
                  <a:spcPct val="0"/>
                </a:spcAft>
              </a:pPr>
              <a:t>4</a:t>
            </a:fld>
            <a:endParaRPr lang="en-US" altLang="en-US"/>
          </a:p>
        </p:txBody>
      </p:sp>
      <p:sp>
        <p:nvSpPr>
          <p:cNvPr id="26627" name="Rectangle 2">
            <a:extLst>
              <a:ext uri="{FF2B5EF4-FFF2-40B4-BE49-F238E27FC236}">
                <a16:creationId xmlns:a16="http://schemas.microsoft.com/office/drawing/2014/main" id="{D3C2A594-FCF7-4EE8-A819-B0DDFAA2299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8" name="Rectangle 3">
            <a:extLst>
              <a:ext uri="{FF2B5EF4-FFF2-40B4-BE49-F238E27FC236}">
                <a16:creationId xmlns:a16="http://schemas.microsoft.com/office/drawing/2014/main" id="{22366B39-8FDB-4319-8588-C61C505FAFB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If used properly, business proceeds in an orderly manner with only one issue considered at a time and all members given the opportunity to participate.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A29DA762-2DFF-4458-A3E8-BEF6A063738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4819206-24B2-4CEE-BC95-32D690482387}" type="slidenum">
              <a:rPr lang="en-US" altLang="en-US" smtClean="0"/>
              <a:pPr fontAlgn="base">
                <a:spcBef>
                  <a:spcPct val="0"/>
                </a:spcBef>
                <a:spcAft>
                  <a:spcPct val="0"/>
                </a:spcAft>
              </a:pPr>
              <a:t>6</a:t>
            </a:fld>
            <a:endParaRPr lang="en-US" altLang="en-US"/>
          </a:p>
        </p:txBody>
      </p:sp>
      <p:sp>
        <p:nvSpPr>
          <p:cNvPr id="29699" name="Rectangle 2">
            <a:extLst>
              <a:ext uri="{FF2B5EF4-FFF2-40B4-BE49-F238E27FC236}">
                <a16:creationId xmlns:a16="http://schemas.microsoft.com/office/drawing/2014/main" id="{A7F3289B-D787-4CD3-8C25-3478D38F035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0" name="Rectangle 3">
            <a:extLst>
              <a:ext uri="{FF2B5EF4-FFF2-40B4-BE49-F238E27FC236}">
                <a16:creationId xmlns:a16="http://schemas.microsoft.com/office/drawing/2014/main" id="{CBE983B9-D1BE-4DBC-A65C-EEDBB3B782A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Rules regarding rights and privileges must be applied impartially.  The presiding officer should be strictly impartial.</a:t>
            </a:r>
          </a:p>
          <a:p>
            <a:pPr eaLnBrk="1" hangingPunct="1">
              <a:spcBef>
                <a:spcPct val="0"/>
              </a:spcBef>
            </a:pPr>
            <a:r>
              <a:rPr lang="en-US" altLang="en-US"/>
              <a:t>All receive these rights, and are obligated to respect the same rights of other members.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48298D1F-B1C3-4697-9C51-514D67E2888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1CAC16C-600B-4810-BECD-0CCDA315DC32}" type="slidenum">
              <a:rPr lang="en-US" altLang="en-US" smtClean="0"/>
              <a:pPr fontAlgn="base">
                <a:spcBef>
                  <a:spcPct val="0"/>
                </a:spcBef>
                <a:spcAft>
                  <a:spcPct val="0"/>
                </a:spcAft>
              </a:pPr>
              <a:t>11</a:t>
            </a:fld>
            <a:endParaRPr lang="en-US" altLang="en-US"/>
          </a:p>
        </p:txBody>
      </p:sp>
      <p:sp>
        <p:nvSpPr>
          <p:cNvPr id="39939" name="Rectangle 2">
            <a:extLst>
              <a:ext uri="{FF2B5EF4-FFF2-40B4-BE49-F238E27FC236}">
                <a16:creationId xmlns:a16="http://schemas.microsoft.com/office/drawing/2014/main" id="{74D1B70A-5A4C-405F-880E-E123DF325A1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0" name="Rectangle 3">
            <a:extLst>
              <a:ext uri="{FF2B5EF4-FFF2-40B4-BE49-F238E27FC236}">
                <a16:creationId xmlns:a16="http://schemas.microsoft.com/office/drawing/2014/main" id="{60D4EEA9-1D72-42DA-BCD9-98A3540B244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Bylaws – set of rules of procedure.  They are more specific than the constitution.  Ex. Bylaws state specific numbers that make a quorum.</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524A32F-AF5B-425D-B844-923BF2D04341}"/>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9C16F051-7596-4A90-B93D-DA368EFF165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225ECA0D-A350-4910-BD71-AFF48E91399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C51E9C94-829E-4B32-BAE7-18463B62FC33}"/>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2832469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0B0C5522-555D-4834-95FB-928F2B8A97FC}"/>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EF72FABA-C6B2-41D0-A681-4628E53B49C5}"/>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7473C483-0D70-452F-857D-6352FF9B65DC}"/>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527977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7630A-72AD-4200-BE0E-437620C71A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94D14C-C187-4374-8341-53175CEBDD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806036-C6C7-4D6B-9B9F-2E648ACCAEFF}"/>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00EA984D-AC78-42E2-8EB1-4D2A4CAF179B}"/>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76960CFD-B14E-457B-8B72-2A902C7CAABC}"/>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9B1DF0AE-D373-4C65-B99B-EF06CA94409D}" type="slidenum">
              <a:rPr lang="en-US" altLang="en-US"/>
              <a:pPr>
                <a:defRPr/>
              </a:pPr>
              <a:t>‹#›</a:t>
            </a:fld>
            <a:endParaRPr lang="en-US" altLang="en-US"/>
          </a:p>
        </p:txBody>
      </p:sp>
    </p:spTree>
    <p:extLst>
      <p:ext uri="{BB962C8B-B14F-4D97-AF65-F5344CB8AC3E}">
        <p14:creationId xmlns:p14="http://schemas.microsoft.com/office/powerpoint/2010/main" val="3707483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D4E04-C8AA-47CC-BD66-EB7A6FA8CBF6}"/>
              </a:ext>
            </a:extLst>
          </p:cNvPr>
          <p:cNvSpPr>
            <a:spLocks noGrp="1"/>
          </p:cNvSpPr>
          <p:nvPr>
            <p:ph type="title"/>
          </p:nvPr>
        </p:nvSpPr>
        <p:spPr>
          <a:xfrm>
            <a:off x="1422400" y="381000"/>
            <a:ext cx="10160000" cy="11430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20A0B5E9-6546-4CC4-AC29-1EDAC05CF5F5}"/>
              </a:ext>
            </a:extLst>
          </p:cNvPr>
          <p:cNvSpPr>
            <a:spLocks noGrp="1"/>
          </p:cNvSpPr>
          <p:nvPr>
            <p:ph sz="quarter" idx="1"/>
          </p:nvPr>
        </p:nvSpPr>
        <p:spPr>
          <a:xfrm>
            <a:off x="1422400" y="1752600"/>
            <a:ext cx="49784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2D0EED-A48D-4B1F-8FB6-C364F0F97519}"/>
              </a:ext>
            </a:extLst>
          </p:cNvPr>
          <p:cNvSpPr>
            <a:spLocks noGrp="1"/>
          </p:cNvSpPr>
          <p:nvPr>
            <p:ph sz="quarter" idx="2"/>
          </p:nvPr>
        </p:nvSpPr>
        <p:spPr>
          <a:xfrm>
            <a:off x="6604000" y="1752600"/>
            <a:ext cx="49784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A49386-7F9E-4926-8097-06650EB9E7B8}"/>
              </a:ext>
            </a:extLst>
          </p:cNvPr>
          <p:cNvSpPr>
            <a:spLocks noGrp="1"/>
          </p:cNvSpPr>
          <p:nvPr>
            <p:ph type="body" sz="half" idx="3"/>
          </p:nvPr>
        </p:nvSpPr>
        <p:spPr>
          <a:xfrm>
            <a:off x="1422400" y="3886200"/>
            <a:ext cx="101600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a:extLst>
              <a:ext uri="{FF2B5EF4-FFF2-40B4-BE49-F238E27FC236}">
                <a16:creationId xmlns:a16="http://schemas.microsoft.com/office/drawing/2014/main" id="{5AC76B06-4B1A-4A6D-BEFB-82DBD88EF4DB}"/>
              </a:ext>
            </a:extLst>
          </p:cNvPr>
          <p:cNvSpPr>
            <a:spLocks noGrp="1"/>
          </p:cNvSpPr>
          <p:nvPr>
            <p:ph type="dt" sz="half" idx="10"/>
          </p:nvPr>
        </p:nvSpPr>
        <p:spPr>
          <a:xfrm>
            <a:off x="1352550" y="6107113"/>
            <a:ext cx="2540000" cy="45720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7" name="Footer Placeholder 6">
            <a:extLst>
              <a:ext uri="{FF2B5EF4-FFF2-40B4-BE49-F238E27FC236}">
                <a16:creationId xmlns:a16="http://schemas.microsoft.com/office/drawing/2014/main" id="{05C9085D-AF6B-4751-A3E7-897CD07E4B67}"/>
              </a:ext>
            </a:extLst>
          </p:cNvPr>
          <p:cNvSpPr>
            <a:spLocks noGrp="1"/>
          </p:cNvSpPr>
          <p:nvPr>
            <p:ph type="ftr" sz="quarter" idx="11"/>
          </p:nvPr>
        </p:nvSpPr>
        <p:spPr>
          <a:xfrm>
            <a:off x="4603750" y="6107113"/>
            <a:ext cx="3860800" cy="45720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8" name="Slide Number Placeholder 7">
            <a:extLst>
              <a:ext uri="{FF2B5EF4-FFF2-40B4-BE49-F238E27FC236}">
                <a16:creationId xmlns:a16="http://schemas.microsoft.com/office/drawing/2014/main" id="{3639BBFC-B28F-41EF-99F5-7C1DF094F31E}"/>
              </a:ext>
            </a:extLst>
          </p:cNvPr>
          <p:cNvSpPr>
            <a:spLocks noGrp="1"/>
          </p:cNvSpPr>
          <p:nvPr>
            <p:ph type="sldNum" sz="quarter" idx="12"/>
          </p:nvPr>
        </p:nvSpPr>
        <p:spPr>
          <a:xfrm>
            <a:off x="9175750" y="6107113"/>
            <a:ext cx="2540000" cy="457200"/>
          </a:xfrm>
        </p:spPr>
        <p:txBody>
          <a:bodyPr/>
          <a:lstStyle>
            <a:lvl1pPr eaLnBrk="1" fontAlgn="auto" hangingPunct="1">
              <a:spcBef>
                <a:spcPts val="0"/>
              </a:spcBef>
              <a:spcAft>
                <a:spcPts val="0"/>
              </a:spcAft>
              <a:defRPr>
                <a:latin typeface="+mn-lt"/>
              </a:defRPr>
            </a:lvl1pPr>
          </a:lstStyle>
          <a:p>
            <a:pPr>
              <a:defRPr/>
            </a:pPr>
            <a:fld id="{38593C32-55D3-4363-9581-224D736F2A51}" type="slidenum">
              <a:rPr lang="en-US" altLang="en-US"/>
              <a:pPr>
                <a:defRPr/>
              </a:pPr>
              <a:t>‹#›</a:t>
            </a:fld>
            <a:endParaRPr lang="en-US" altLang="en-US"/>
          </a:p>
        </p:txBody>
      </p:sp>
    </p:spTree>
    <p:extLst>
      <p:ext uri="{BB962C8B-B14F-4D97-AF65-F5344CB8AC3E}">
        <p14:creationId xmlns:p14="http://schemas.microsoft.com/office/powerpoint/2010/main" val="30389589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56360-350D-4F8E-8498-50D07CB93505}"/>
              </a:ext>
            </a:extLst>
          </p:cNvPr>
          <p:cNvSpPr>
            <a:spLocks noGrp="1"/>
          </p:cNvSpPr>
          <p:nvPr>
            <p:ph type="title"/>
          </p:nvPr>
        </p:nvSpPr>
        <p:spPr>
          <a:xfrm>
            <a:off x="1422400" y="381000"/>
            <a:ext cx="10160000" cy="1143000"/>
          </a:xfrm>
        </p:spPr>
        <p:txBody>
          <a:bodyPr/>
          <a:lstStyle/>
          <a:p>
            <a:r>
              <a:rPr lang="en-US"/>
              <a:t>Click to edit Master title style</a:t>
            </a:r>
          </a:p>
        </p:txBody>
      </p:sp>
      <p:sp>
        <p:nvSpPr>
          <p:cNvPr id="3" name="Online Image Placeholder 2">
            <a:extLst>
              <a:ext uri="{FF2B5EF4-FFF2-40B4-BE49-F238E27FC236}">
                <a16:creationId xmlns:a16="http://schemas.microsoft.com/office/drawing/2014/main" id="{9FDE2D02-24D2-44AA-A1AA-0453ACB420D3}"/>
              </a:ext>
            </a:extLst>
          </p:cNvPr>
          <p:cNvSpPr>
            <a:spLocks noGrp="1"/>
          </p:cNvSpPr>
          <p:nvPr>
            <p:ph type="clipArt" sz="half" idx="1"/>
          </p:nvPr>
        </p:nvSpPr>
        <p:spPr>
          <a:xfrm>
            <a:off x="1422400" y="1752600"/>
            <a:ext cx="4978400" cy="4114800"/>
          </a:xfrm>
        </p:spPr>
        <p:txBody>
          <a:bodyPr/>
          <a:lstStyle/>
          <a:p>
            <a:pPr lvl="0"/>
            <a:endParaRPr lang="en-US" noProof="0"/>
          </a:p>
        </p:txBody>
      </p:sp>
      <p:sp>
        <p:nvSpPr>
          <p:cNvPr id="4" name="Text Placeholder 3">
            <a:extLst>
              <a:ext uri="{FF2B5EF4-FFF2-40B4-BE49-F238E27FC236}">
                <a16:creationId xmlns:a16="http://schemas.microsoft.com/office/drawing/2014/main" id="{02E9BA2E-2076-43B3-A652-36107825FA0C}"/>
              </a:ext>
            </a:extLst>
          </p:cNvPr>
          <p:cNvSpPr>
            <a:spLocks noGrp="1"/>
          </p:cNvSpPr>
          <p:nvPr>
            <p:ph type="body" sz="half" idx="2"/>
          </p:nvPr>
        </p:nvSpPr>
        <p:spPr>
          <a:xfrm>
            <a:off x="6604000" y="1752600"/>
            <a:ext cx="49784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FBB2D8-40E1-478D-AB5B-E99B0DBB2E9B}"/>
              </a:ext>
            </a:extLst>
          </p:cNvPr>
          <p:cNvSpPr>
            <a:spLocks noGrp="1"/>
          </p:cNvSpPr>
          <p:nvPr>
            <p:ph type="dt" sz="half" idx="10"/>
          </p:nvPr>
        </p:nvSpPr>
        <p:spPr>
          <a:xfrm>
            <a:off x="1352550" y="6107113"/>
            <a:ext cx="2540000" cy="45720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Footer Placeholder 5">
            <a:extLst>
              <a:ext uri="{FF2B5EF4-FFF2-40B4-BE49-F238E27FC236}">
                <a16:creationId xmlns:a16="http://schemas.microsoft.com/office/drawing/2014/main" id="{B9D95026-D20E-4792-8E01-47B47E6B0016}"/>
              </a:ext>
            </a:extLst>
          </p:cNvPr>
          <p:cNvSpPr>
            <a:spLocks noGrp="1"/>
          </p:cNvSpPr>
          <p:nvPr>
            <p:ph type="ftr" sz="quarter" idx="11"/>
          </p:nvPr>
        </p:nvSpPr>
        <p:spPr>
          <a:xfrm>
            <a:off x="4603750" y="6107113"/>
            <a:ext cx="3860800" cy="45720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7" name="Slide Number Placeholder 6">
            <a:extLst>
              <a:ext uri="{FF2B5EF4-FFF2-40B4-BE49-F238E27FC236}">
                <a16:creationId xmlns:a16="http://schemas.microsoft.com/office/drawing/2014/main" id="{0952F98D-EA08-45B5-BB0A-E8F2B6DDB896}"/>
              </a:ext>
            </a:extLst>
          </p:cNvPr>
          <p:cNvSpPr>
            <a:spLocks noGrp="1"/>
          </p:cNvSpPr>
          <p:nvPr>
            <p:ph type="sldNum" sz="quarter" idx="12"/>
          </p:nvPr>
        </p:nvSpPr>
        <p:spPr>
          <a:xfrm>
            <a:off x="9175750" y="6107113"/>
            <a:ext cx="2540000" cy="457200"/>
          </a:xfrm>
        </p:spPr>
        <p:txBody>
          <a:bodyPr/>
          <a:lstStyle>
            <a:lvl1pPr eaLnBrk="1" fontAlgn="auto" hangingPunct="1">
              <a:spcBef>
                <a:spcPts val="0"/>
              </a:spcBef>
              <a:spcAft>
                <a:spcPts val="0"/>
              </a:spcAft>
              <a:defRPr>
                <a:latin typeface="+mn-lt"/>
              </a:defRPr>
            </a:lvl1pPr>
          </a:lstStyle>
          <a:p>
            <a:pPr>
              <a:defRPr/>
            </a:pPr>
            <a:fld id="{579F8D7C-D089-4773-9744-32B2F7FF33A1}" type="slidenum">
              <a:rPr lang="en-US" altLang="en-US"/>
              <a:pPr>
                <a:defRPr/>
              </a:pPr>
              <a:t>‹#›</a:t>
            </a:fld>
            <a:endParaRPr lang="en-US" altLang="en-US"/>
          </a:p>
        </p:txBody>
      </p:sp>
    </p:spTree>
    <p:extLst>
      <p:ext uri="{BB962C8B-B14F-4D97-AF65-F5344CB8AC3E}">
        <p14:creationId xmlns:p14="http://schemas.microsoft.com/office/powerpoint/2010/main" val="12029027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A471B-B5FB-4DE3-8FC1-CE9147F43D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FC77C5-0F5B-4732-8A58-26192ED27CF4}"/>
              </a:ext>
            </a:extLst>
          </p:cNvPr>
          <p:cNvSpPr>
            <a:spLocks noGrp="1"/>
          </p:cNvSpPr>
          <p:nvPr>
            <p:ph sz="half" idx="1"/>
          </p:nvPr>
        </p:nvSpPr>
        <p:spPr>
          <a:xfrm>
            <a:off x="1422400" y="1752600"/>
            <a:ext cx="49784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B7482A-ECBC-4B30-A203-48ADAE34C4C2}"/>
              </a:ext>
            </a:extLst>
          </p:cNvPr>
          <p:cNvSpPr>
            <a:spLocks noGrp="1"/>
          </p:cNvSpPr>
          <p:nvPr>
            <p:ph sz="half" idx="2"/>
          </p:nvPr>
        </p:nvSpPr>
        <p:spPr>
          <a:xfrm>
            <a:off x="6604000" y="1752600"/>
            <a:ext cx="49784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A54137-1DB1-42C1-9A54-6132DF952E5D}"/>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Footer Placeholder 5">
            <a:extLst>
              <a:ext uri="{FF2B5EF4-FFF2-40B4-BE49-F238E27FC236}">
                <a16:creationId xmlns:a16="http://schemas.microsoft.com/office/drawing/2014/main" id="{6DF91EBC-BE7B-4719-B459-E5F7AEF12650}"/>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7" name="Slide Number Placeholder 6">
            <a:extLst>
              <a:ext uri="{FF2B5EF4-FFF2-40B4-BE49-F238E27FC236}">
                <a16:creationId xmlns:a16="http://schemas.microsoft.com/office/drawing/2014/main" id="{31F37C2C-1D36-481E-93DF-F4DFCE17A8BB}"/>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EA2D8797-2306-45B8-A037-04419945FDB2}" type="slidenum">
              <a:rPr lang="en-US" altLang="en-US"/>
              <a:pPr>
                <a:defRPr/>
              </a:pPr>
              <a:t>‹#›</a:t>
            </a:fld>
            <a:endParaRPr lang="en-US" altLang="en-US"/>
          </a:p>
        </p:txBody>
      </p:sp>
    </p:spTree>
    <p:extLst>
      <p:ext uri="{BB962C8B-B14F-4D97-AF65-F5344CB8AC3E}">
        <p14:creationId xmlns:p14="http://schemas.microsoft.com/office/powerpoint/2010/main" val="3281262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CBF275-3BA0-40DA-B676-70823EC9333C}"/>
              </a:ext>
            </a:extLst>
          </p:cNvPr>
          <p:cNvSpPr txBox="1"/>
          <p:nvPr userDrawn="1"/>
        </p:nvSpPr>
        <p:spPr>
          <a:xfrm>
            <a:off x="771525" y="1443038"/>
            <a:ext cx="9969500" cy="5170487"/>
          </a:xfrm>
          <a:prstGeom prst="rect">
            <a:avLst/>
          </a:prstGeom>
          <a:noFill/>
        </p:spPr>
        <p:txBody>
          <a:bodyPr lIns="0" tIns="0" rIns="0" bIns="0">
            <a:spAutoFit/>
          </a:bodyPr>
          <a:lstStyle/>
          <a:p>
            <a:pPr>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F12E5AF2-4D39-488A-B003-12635121BDD7}"/>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6CEA70EA-22DC-4DFF-A16E-7AC75C5842F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7387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507395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5570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410435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460734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AEE9E7A-2E36-4492-8FE5-778924BF142B}"/>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96A97FE8-0FC6-4310-9826-6C5C338D9CD6}"/>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2C25520F-FC03-48EC-BB10-0BC511F6EBD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04348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770149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339942B5-C2B9-4731-A7CD-C6E3F4543F71}"/>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0352352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C45F7C69-7489-4E7A-8CA9-738E8433C103}"/>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DFEC5CB6-51AB-4523-B614-AF726A1C2D27}"/>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B3A33F6F-61F5-4A60-A148-6B2F3CEFAB44}"/>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6021561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14EE4B6B-4609-4DA5-B9D9-6D6C715255A8}"/>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AC986183-C514-4C16-A373-D3D95999FA7B}"/>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45A2A8A0-F77B-48C5-9C00-42612B4EAD6A}"/>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583291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11916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96359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02762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32951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98006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15293FF6-D893-4B54-B08A-2734612039D5}"/>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74509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E7B7E16-B21E-43B0-85E9-988784A3B2B0}"/>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AA1FAF7A-56E9-407A-B9D6-42B201EE3F50}"/>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703B3C88-8251-49EC-8220-93227D8A87B2}"/>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98957968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image" Target="../media/image3.png"/><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image" Target="../media/image5.png"/><Relationship Id="rId5" Type="http://schemas.openxmlformats.org/officeDocument/2006/relationships/slideLayout" Target="../slideLayouts/slideLayout19.xml"/><Relationship Id="rId10" Type="http://schemas.openxmlformats.org/officeDocument/2006/relationships/theme" Target="../theme/theme3.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E89DF6B-0D83-4436-89EA-E87640650AB0}"/>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83B89DA-B9AE-4D8F-BB6F-4F343F10C5A8}"/>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63" r:id="rId1"/>
  </p:sldLayoutIdLst>
  <p:txStyles>
    <p:titleStyle>
      <a:lvl1pPr algn="l" rtl="0" eaLnBrk="0" fontAlgn="base" hangingPunct="0">
        <a:lnSpc>
          <a:spcPct val="90000"/>
        </a:lnSpc>
        <a:spcBef>
          <a:spcPct val="0"/>
        </a:spcBef>
        <a:spcAft>
          <a:spcPct val="0"/>
        </a:spcAft>
        <a:defRPr sz="4400" kern="1200">
          <a:solidFill>
            <a:schemeClr val="tx1"/>
          </a:solidFill>
          <a:latin typeface="Open Sans"/>
          <a:ea typeface="+mj-ea"/>
          <a:cs typeface="+mj-cs"/>
        </a:defRPr>
      </a:lvl1pPr>
      <a:lvl2pPr algn="l" rtl="0" eaLnBrk="0" fontAlgn="base" hangingPunct="0">
        <a:lnSpc>
          <a:spcPct val="90000"/>
        </a:lnSpc>
        <a:spcBef>
          <a:spcPct val="0"/>
        </a:spcBef>
        <a:spcAft>
          <a:spcPct val="0"/>
        </a:spcAft>
        <a:defRPr sz="4400">
          <a:solidFill>
            <a:schemeClr val="tx1"/>
          </a:solidFill>
          <a:latin typeface="Open Sans"/>
        </a:defRPr>
      </a:lvl2pPr>
      <a:lvl3pPr algn="l" rtl="0" eaLnBrk="0" fontAlgn="base" hangingPunct="0">
        <a:lnSpc>
          <a:spcPct val="90000"/>
        </a:lnSpc>
        <a:spcBef>
          <a:spcPct val="0"/>
        </a:spcBef>
        <a:spcAft>
          <a:spcPct val="0"/>
        </a:spcAft>
        <a:defRPr sz="4400">
          <a:solidFill>
            <a:schemeClr val="tx1"/>
          </a:solidFill>
          <a:latin typeface="Open Sans"/>
        </a:defRPr>
      </a:lvl3pPr>
      <a:lvl4pPr algn="l" rtl="0" eaLnBrk="0" fontAlgn="base" hangingPunct="0">
        <a:lnSpc>
          <a:spcPct val="90000"/>
        </a:lnSpc>
        <a:spcBef>
          <a:spcPct val="0"/>
        </a:spcBef>
        <a:spcAft>
          <a:spcPct val="0"/>
        </a:spcAft>
        <a:defRPr sz="4400">
          <a:solidFill>
            <a:schemeClr val="tx1"/>
          </a:solidFill>
          <a:latin typeface="Open Sans"/>
        </a:defRPr>
      </a:lvl4pPr>
      <a:lvl5pPr algn="l" rtl="0" eaLnBrk="0" fontAlgn="base" hangingPunct="0">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BC40F3-C174-4CB9-A747-001B70ACBE3B}"/>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D1073096-CCD3-45F6-9005-98D4E80367BA}"/>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31E47DAB-9977-45D8-9E35-81FE81CB5145}"/>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99C39952-E42D-4165-B60A-C7C2305F6094}"/>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0FCDF52E-B7B8-4380-8AE4-C45019CD8145}"/>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A4E534F0-FD1C-4D44-AAE2-BB2E85F6D82F}"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64" r:id="rId1"/>
    <p:sldLayoutId id="2147483854" r:id="rId2"/>
    <p:sldLayoutId id="2147483855" r:id="rId3"/>
    <p:sldLayoutId id="2147483856" r:id="rId4"/>
    <p:sldLayoutId id="2147483857" r:id="rId5"/>
    <p:sldLayoutId id="2147483858" r:id="rId6"/>
    <p:sldLayoutId id="2147483865" r:id="rId7"/>
    <p:sldLayoutId id="2147483866" r:id="rId8"/>
    <p:sldLayoutId id="2147483867" r:id="rId9"/>
    <p:sldLayoutId id="2147483869" r:id="rId10"/>
    <p:sldLayoutId id="2147483871" r:id="rId11"/>
    <p:sldLayoutId id="2147483872" r:id="rId12"/>
    <p:sldLayoutId id="2147483873" r:id="rId13"/>
  </p:sldLayoutIdLst>
  <p:txStyles>
    <p:titleStyle>
      <a:lvl1pPr algn="l" rtl="0" eaLnBrk="0" fontAlgn="base" hangingPunct="0">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eaLnBrk="0" fontAlgn="base" hangingPunct="0">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eaLnBrk="0" fontAlgn="base" hangingPunct="0">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eaLnBrk="0" fontAlgn="base" hangingPunct="0">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eaLnBrk="0" fontAlgn="base" hangingPunct="0">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3F72E5-6D4B-44BC-9F95-701604B84F72}"/>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555CC2D6-D732-40C9-A053-0DF202906F0D}"/>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3076" name="Picture 6">
            <a:extLst>
              <a:ext uri="{FF2B5EF4-FFF2-40B4-BE49-F238E27FC236}">
                <a16:creationId xmlns:a16="http://schemas.microsoft.com/office/drawing/2014/main" id="{459E2D43-46BB-413E-AAF1-9E7E3DC5D89F}"/>
              </a:ext>
            </a:extLst>
          </p:cNvPr>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735D0993-5B9E-418A-9F41-EB62B0C286AB}"/>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470EA690-1506-49D6-8FC8-D7EB578BF4CC}"/>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fld id="{97F5B311-4D54-495C-A120-9F67D5E06B2B}" type="slidenum">
              <a:rPr lang="en-US" sz="1050" b="1" smtClean="0">
                <a:solidFill>
                  <a:srgbClr val="C00000"/>
                </a:solidFill>
                <a:latin typeface="Open Sans SemiBold" charset="0"/>
                <a:ea typeface="Open Sans SemiBold" charset="0"/>
                <a:cs typeface="Open Sans SemiBold" charset="0"/>
              </a:rPr>
              <a:pPr algn="r">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74" r:id="rId1"/>
    <p:sldLayoutId id="2147483875" r:id="rId2"/>
    <p:sldLayoutId id="2147483859" r:id="rId3"/>
    <p:sldLayoutId id="2147483860" r:id="rId4"/>
    <p:sldLayoutId id="2147483861" r:id="rId5"/>
    <p:sldLayoutId id="2147483862" r:id="rId6"/>
    <p:sldLayoutId id="2147483876" r:id="rId7"/>
    <p:sldLayoutId id="2147483877" r:id="rId8"/>
    <p:sldLayoutId id="2147483878" r:id="rId9"/>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6A8809-AD0E-4D53-86E8-396C7E2E6DC7}"/>
              </a:ext>
            </a:extLst>
          </p:cNvPr>
          <p:cNvSpPr>
            <a:spLocks noGrp="1"/>
          </p:cNvSpPr>
          <p:nvPr>
            <p:ph type="body" sz="quarter" idx="10"/>
          </p:nvPr>
        </p:nvSpPr>
        <p:spPr>
          <a:xfrm>
            <a:off x="4735513" y="1219200"/>
            <a:ext cx="7080250" cy="5072063"/>
          </a:xfrm>
        </p:spPr>
        <p:txBody>
          <a:bodyPr rtlCol="0">
            <a:normAutofit/>
          </a:bodyPr>
          <a:lstStyle/>
          <a:p>
            <a:pPr eaLnBrk="1" fontAlgn="auto" hangingPunct="1">
              <a:defRPr/>
            </a:pPr>
            <a:r>
              <a:rPr lang="en-US" dirty="0"/>
              <a:t>Parliamentary Procedure:  Introduction</a:t>
            </a:r>
          </a:p>
          <a:p>
            <a:pPr lvl="1" eaLnBrk="1" fontAlgn="auto" hangingPunct="1">
              <a:spcAft>
                <a:spcPts val="0"/>
              </a:spcAft>
              <a:defRPr/>
            </a:pPr>
            <a:r>
              <a:rPr lang="en-US" dirty="0"/>
              <a:t>Lesson 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827C3C43-B750-4715-AC15-3DD4D4A71F0E}"/>
              </a:ext>
            </a:extLst>
          </p:cNvPr>
          <p:cNvSpPr>
            <a:spLocks noGrp="1" noChangeArrowheads="1"/>
          </p:cNvSpPr>
          <p:nvPr>
            <p:ph type="title"/>
          </p:nvPr>
        </p:nvSpPr>
        <p:spPr/>
        <p:txBody>
          <a:bodyPr/>
          <a:lstStyle/>
          <a:p>
            <a:pPr eaLnBrk="1" fontAlgn="auto" hangingPunct="1">
              <a:spcAft>
                <a:spcPts val="0"/>
              </a:spcAft>
              <a:defRPr/>
            </a:pPr>
            <a:r>
              <a:rPr lang="en-US" altLang="en-US" dirty="0"/>
              <a:t>Agenda: Order of business</a:t>
            </a:r>
          </a:p>
        </p:txBody>
      </p:sp>
      <p:sp>
        <p:nvSpPr>
          <p:cNvPr id="37891" name="Rectangle 3">
            <a:extLst>
              <a:ext uri="{FF2B5EF4-FFF2-40B4-BE49-F238E27FC236}">
                <a16:creationId xmlns:a16="http://schemas.microsoft.com/office/drawing/2014/main" id="{7C3764AA-26E6-47BF-B37A-3C8DBE773688}"/>
              </a:ext>
            </a:extLst>
          </p:cNvPr>
          <p:cNvSpPr>
            <a:spLocks noGrp="1" noChangeArrowheads="1"/>
          </p:cNvSpPr>
          <p:nvPr>
            <p:ph sz="half" idx="1"/>
          </p:nvPr>
        </p:nvSpPr>
        <p:spPr bwMode="auto">
          <a:xfrm>
            <a:off x="740664" y="1420420"/>
            <a:ext cx="11055750"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a:t>Officers</a:t>
            </a:r>
          </a:p>
          <a:p>
            <a:pPr lvl="1" eaLnBrk="1" hangingPunct="1"/>
            <a:r>
              <a:rPr lang="en-US" altLang="en-US" dirty="0"/>
              <a:t>President, Chair, Chairman, Presiding Officer</a:t>
            </a:r>
          </a:p>
          <a:p>
            <a:pPr lvl="1" eaLnBrk="1" hangingPunct="1"/>
            <a:r>
              <a:rPr lang="en-US" altLang="en-US" dirty="0"/>
              <a:t>Secretary</a:t>
            </a:r>
          </a:p>
          <a:p>
            <a:pPr lvl="1" eaLnBrk="1" hangingPunct="1"/>
            <a:r>
              <a:rPr lang="en-US" altLang="en-US" dirty="0"/>
              <a:t>Treasurer</a:t>
            </a:r>
          </a:p>
          <a:p>
            <a:pPr lvl="1" eaLnBrk="1" hangingPunct="1"/>
            <a:r>
              <a:rPr lang="en-US" altLang="en-US" dirty="0"/>
              <a:t>Historian</a:t>
            </a:r>
          </a:p>
          <a:p>
            <a:pPr lvl="1" eaLnBrk="1" hangingPunct="1"/>
            <a:r>
              <a:rPr lang="en-US" altLang="en-US" dirty="0"/>
              <a:t>Parliamentarian</a:t>
            </a:r>
          </a:p>
          <a:p>
            <a:pPr lvl="1" eaLnBrk="1" hangingPunct="1"/>
            <a:r>
              <a:rPr lang="en-US" altLang="en-US" dirty="0"/>
              <a:t>Sergeant at Arms</a:t>
            </a:r>
          </a:p>
          <a:p>
            <a:pPr eaLnBrk="1" hangingPunct="1"/>
            <a:endParaRPr lang="en-US" altLang="en-US" dirty="0"/>
          </a:p>
        </p:txBody>
      </p:sp>
      <p:pic>
        <p:nvPicPr>
          <p:cNvPr id="5" name="Picture 5" descr="C:\Program Files\Microsoft Office\Clipart\standard\stddir1\bd07179_.wmf">
            <a:extLst>
              <a:ext uri="{FF2B5EF4-FFF2-40B4-BE49-F238E27FC236}">
                <a16:creationId xmlns:a16="http://schemas.microsoft.com/office/drawing/2014/main" id="{C4827652-EBEC-4E89-BF99-41824F9FD62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7657667" y="2715852"/>
            <a:ext cx="3241235" cy="232720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0D7CFBDF-9540-4C12-898F-A6FE963FD8B5}"/>
              </a:ext>
            </a:extLst>
          </p:cNvPr>
          <p:cNvSpPr>
            <a:spLocks noGrp="1" noChangeArrowheads="1"/>
          </p:cNvSpPr>
          <p:nvPr>
            <p:ph type="title"/>
          </p:nvPr>
        </p:nvSpPr>
        <p:spPr/>
        <p:txBody>
          <a:bodyPr/>
          <a:lstStyle/>
          <a:p>
            <a:pPr eaLnBrk="1" fontAlgn="auto" hangingPunct="1">
              <a:spcAft>
                <a:spcPts val="0"/>
              </a:spcAft>
              <a:defRPr/>
            </a:pPr>
            <a:r>
              <a:rPr lang="en-US" altLang="en-US" dirty="0"/>
              <a:t>Agenda: Order of business</a:t>
            </a:r>
          </a:p>
        </p:txBody>
      </p:sp>
      <p:sp>
        <p:nvSpPr>
          <p:cNvPr id="38915" name="Rectangle 3">
            <a:extLst>
              <a:ext uri="{FF2B5EF4-FFF2-40B4-BE49-F238E27FC236}">
                <a16:creationId xmlns:a16="http://schemas.microsoft.com/office/drawing/2014/main" id="{57658370-0B1E-4032-B30C-41ACEAEC74C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a:t>Rules of a Club	</a:t>
            </a:r>
          </a:p>
          <a:p>
            <a:pPr lvl="1" eaLnBrk="1" hangingPunct="1"/>
            <a:r>
              <a:rPr lang="en-US" altLang="en-US" dirty="0"/>
              <a:t>Constitution – basic rules guiding a club</a:t>
            </a:r>
          </a:p>
          <a:p>
            <a:pPr lvl="1" eaLnBrk="1" hangingPunct="1"/>
            <a:r>
              <a:rPr lang="en-US" altLang="en-US" dirty="0"/>
              <a:t>Name of the club</a:t>
            </a:r>
          </a:p>
          <a:p>
            <a:pPr lvl="1" eaLnBrk="1" hangingPunct="1"/>
            <a:r>
              <a:rPr lang="en-US" altLang="en-US" dirty="0"/>
              <a:t>Purpose</a:t>
            </a:r>
          </a:p>
          <a:p>
            <a:pPr lvl="1" eaLnBrk="1" hangingPunct="1"/>
            <a:r>
              <a:rPr lang="en-US" altLang="en-US" dirty="0"/>
              <a:t>Requirements of membership</a:t>
            </a:r>
          </a:p>
          <a:p>
            <a:pPr lvl="1" eaLnBrk="1" hangingPunct="1"/>
            <a:r>
              <a:rPr lang="en-US" altLang="en-US" dirty="0"/>
              <a:t>Officers and how to elect</a:t>
            </a:r>
          </a:p>
          <a:p>
            <a:pPr lvl="1" eaLnBrk="1" hangingPunct="1"/>
            <a:r>
              <a:rPr lang="en-US" altLang="en-US" dirty="0"/>
              <a:t>Time and place of meetings</a:t>
            </a:r>
          </a:p>
          <a:p>
            <a:pPr lvl="1" eaLnBrk="1" hangingPunct="1"/>
            <a:r>
              <a:rPr lang="en-US" altLang="en-US" dirty="0"/>
              <a:t>Ways of changing anything by amendment</a:t>
            </a:r>
          </a:p>
          <a:p>
            <a:pPr lvl="1" eaLnBrk="1" hangingPunct="1"/>
            <a:r>
              <a:rPr lang="en-US" altLang="en-US" dirty="0"/>
              <a:t>Bylaws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5204E32-C9BF-4294-9FC7-FEACC72A255A}"/>
              </a:ext>
            </a:extLst>
          </p:cNvPr>
          <p:cNvSpPr>
            <a:spLocks noGrp="1" noChangeArrowheads="1"/>
          </p:cNvSpPr>
          <p:nvPr>
            <p:ph type="title"/>
          </p:nvPr>
        </p:nvSpPr>
        <p:spPr/>
        <p:txBody>
          <a:bodyPr/>
          <a:lstStyle/>
          <a:p>
            <a:pPr eaLnBrk="1" fontAlgn="auto" hangingPunct="1">
              <a:spcAft>
                <a:spcPts val="0"/>
              </a:spcAft>
              <a:defRPr/>
            </a:pPr>
            <a:r>
              <a:rPr lang="en-US" altLang="en-US"/>
              <a:t>General History of Parliamentary Procedure</a:t>
            </a:r>
          </a:p>
        </p:txBody>
      </p:sp>
      <p:sp>
        <p:nvSpPr>
          <p:cNvPr id="24579" name="Rectangle 3">
            <a:extLst>
              <a:ext uri="{FF2B5EF4-FFF2-40B4-BE49-F238E27FC236}">
                <a16:creationId xmlns:a16="http://schemas.microsoft.com/office/drawing/2014/main" id="{1C5FA8C4-A9FB-4B1F-9F8C-CFE9D8EA8B9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Parliamentary Procedure arose from the early days of English Parliamentary Law</a:t>
            </a:r>
          </a:p>
          <a:p>
            <a:pPr lvl="1" eaLnBrk="1" hangingPunct="1"/>
            <a:r>
              <a:rPr lang="en-US" altLang="en-US" dirty="0"/>
              <a:t>Formalized by an individual named General Henry M. Roberts a 19</a:t>
            </a:r>
            <a:r>
              <a:rPr lang="en-US" altLang="en-US" baseline="30000" dirty="0"/>
              <a:t>th</a:t>
            </a:r>
            <a:r>
              <a:rPr lang="en-US" altLang="en-US" dirty="0"/>
              <a:t> century US Army engineer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5EA022D-D6F2-45D4-AACA-C1CCE4E627CF}"/>
              </a:ext>
            </a:extLst>
          </p:cNvPr>
          <p:cNvSpPr>
            <a:spLocks noGrp="1" noChangeArrowheads="1"/>
          </p:cNvSpPr>
          <p:nvPr>
            <p:ph type="title"/>
          </p:nvPr>
        </p:nvSpPr>
        <p:spPr/>
        <p:txBody>
          <a:bodyPr/>
          <a:lstStyle/>
          <a:p>
            <a:pPr eaLnBrk="1" fontAlgn="auto" hangingPunct="1">
              <a:spcAft>
                <a:spcPts val="0"/>
              </a:spcAft>
              <a:defRPr/>
            </a:pPr>
            <a:r>
              <a:rPr lang="en-US" altLang="en-US"/>
              <a:t>Basic Principles of Parliamentary Procedure</a:t>
            </a:r>
          </a:p>
        </p:txBody>
      </p:sp>
      <p:sp>
        <p:nvSpPr>
          <p:cNvPr id="25603" name="Rectangle 3">
            <a:extLst>
              <a:ext uri="{FF2B5EF4-FFF2-40B4-BE49-F238E27FC236}">
                <a16:creationId xmlns:a16="http://schemas.microsoft.com/office/drawing/2014/main" id="{467D080E-367E-49CC-BEDE-C8F1D3A69A3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The right of the majority to rule</a:t>
            </a:r>
          </a:p>
          <a:p>
            <a:pPr lvl="1" eaLnBrk="1" hangingPunct="1"/>
            <a:r>
              <a:rPr lang="en-US" altLang="en-US" dirty="0"/>
              <a:t>The right of the minority to be heard</a:t>
            </a:r>
          </a:p>
          <a:p>
            <a:pPr lvl="1" eaLnBrk="1" hangingPunct="1"/>
            <a:r>
              <a:rPr lang="en-US" altLang="en-US" dirty="0"/>
              <a:t>The equal right of each individual to be heard and represented</a:t>
            </a:r>
          </a:p>
        </p:txBody>
      </p:sp>
      <p:pic>
        <p:nvPicPr>
          <p:cNvPr id="6149" name="Picture 5" descr="C:\Program Files\Microsoft Office\Clipart\corpbas\bd19931_.wmf">
            <a:extLst>
              <a:ext uri="{FF2B5EF4-FFF2-40B4-BE49-F238E27FC236}">
                <a16:creationId xmlns:a16="http://schemas.microsoft.com/office/drawing/2014/main" id="{1FAA606F-70DD-4435-B694-8F8744275692}"/>
              </a:ext>
            </a:extLst>
          </p:cNvPr>
          <p:cNvPicPr>
            <a:picLocks noGrp="1" noChangeAspect="1" noChangeArrowheads="1"/>
          </p:cNvPicPr>
          <p:nvPr>
            <p:ph type="clipArt" sz="half" idx="4294967295"/>
          </p:nvPr>
        </p:nvPicPr>
        <p:blipFill>
          <a:blip r:embed="rId3">
            <a:extLst>
              <a:ext uri="{28A0092B-C50C-407E-A947-70E740481C1C}">
                <a14:useLocalDpi xmlns:a14="http://schemas.microsoft.com/office/drawing/2010/main" val="0"/>
              </a:ext>
            </a:extLst>
          </a:blip>
          <a:srcRect/>
          <a:stretch>
            <a:fillRect/>
          </a:stretch>
        </p:blipFill>
        <p:spPr>
          <a:xfrm>
            <a:off x="8455025" y="2085975"/>
            <a:ext cx="3736975" cy="344805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0DA23CA-5322-4721-8DD5-B3EE7C4E0C7E}"/>
              </a:ext>
            </a:extLst>
          </p:cNvPr>
          <p:cNvSpPr>
            <a:spLocks noGrp="1" noChangeArrowheads="1"/>
          </p:cNvSpPr>
          <p:nvPr>
            <p:ph type="title"/>
          </p:nvPr>
        </p:nvSpPr>
        <p:spPr/>
        <p:txBody>
          <a:bodyPr/>
          <a:lstStyle/>
          <a:p>
            <a:pPr eaLnBrk="1" fontAlgn="auto" hangingPunct="1">
              <a:spcAft>
                <a:spcPts val="0"/>
              </a:spcAft>
              <a:defRPr/>
            </a:pPr>
            <a:r>
              <a:rPr lang="en-US" altLang="en-US"/>
              <a:t>Meaning of Simple Majority</a:t>
            </a:r>
          </a:p>
        </p:txBody>
      </p:sp>
      <p:sp>
        <p:nvSpPr>
          <p:cNvPr id="27651" name="Rectangle 3">
            <a:extLst>
              <a:ext uri="{FF2B5EF4-FFF2-40B4-BE49-F238E27FC236}">
                <a16:creationId xmlns:a16="http://schemas.microsoft.com/office/drawing/2014/main" id="{37E3F439-67BE-4776-AE3D-44B6A914749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This means 51% or more – the rule of simple majority</a:t>
            </a:r>
          </a:p>
          <a:p>
            <a:pPr lvl="1" eaLnBrk="1" hangingPunct="1"/>
            <a:r>
              <a:rPr lang="en-US" altLang="en-US" dirty="0"/>
              <a:t>When more than a simple majority is required the minority is given the opportunity to defeat the majority</a:t>
            </a:r>
          </a:p>
          <a:p>
            <a:pPr lvl="1" eaLnBrk="1" hangingPunct="1"/>
            <a:r>
              <a:rPr lang="en-US" altLang="en-US" dirty="0"/>
              <a:t>Since the primary objective is to determine the will of the majority and execute its will, a simple majority must be used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A660878-9292-46F5-A36E-DE2DF0D46840}"/>
              </a:ext>
            </a:extLst>
          </p:cNvPr>
          <p:cNvSpPr>
            <a:spLocks noGrp="1" noChangeArrowheads="1"/>
          </p:cNvSpPr>
          <p:nvPr>
            <p:ph type="title"/>
          </p:nvPr>
        </p:nvSpPr>
        <p:spPr/>
        <p:txBody>
          <a:bodyPr/>
          <a:lstStyle/>
          <a:p>
            <a:pPr eaLnBrk="1" fontAlgn="auto" hangingPunct="1">
              <a:spcAft>
                <a:spcPts val="0"/>
              </a:spcAft>
              <a:defRPr/>
            </a:pPr>
            <a:r>
              <a:rPr lang="en-US" altLang="en-US" dirty="0"/>
              <a:t>Equal Rights &amp; </a:t>
            </a:r>
            <a:br>
              <a:rPr lang="en-US" altLang="en-US" dirty="0"/>
            </a:br>
            <a:r>
              <a:rPr lang="en-US" altLang="en-US" dirty="0"/>
              <a:t>Guarantees of Parliamentary Procedure</a:t>
            </a:r>
          </a:p>
        </p:txBody>
      </p:sp>
      <p:sp>
        <p:nvSpPr>
          <p:cNvPr id="28677" name="Rectangle 6">
            <a:extLst>
              <a:ext uri="{FF2B5EF4-FFF2-40B4-BE49-F238E27FC236}">
                <a16:creationId xmlns:a16="http://schemas.microsoft.com/office/drawing/2014/main" id="{224BC53F-7B0F-49FC-88F5-01221451B23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Business is transacted in most efficient and democratic manner</a:t>
            </a:r>
          </a:p>
          <a:p>
            <a:pPr lvl="1" eaLnBrk="1" hangingPunct="1"/>
            <a:r>
              <a:rPr lang="en-US" altLang="en-US" dirty="0"/>
              <a:t>All members have equal rights, privileges, and obligations</a:t>
            </a:r>
          </a:p>
          <a:p>
            <a:pPr lvl="1" eaLnBrk="1" hangingPunct="1"/>
            <a:endParaRPr lang="en-US" altLang="en-US" dirty="0"/>
          </a:p>
        </p:txBody>
      </p:sp>
      <p:graphicFrame>
        <p:nvGraphicFramePr>
          <p:cNvPr id="28675" name="Object 4">
            <a:extLst>
              <a:ext uri="{FF2B5EF4-FFF2-40B4-BE49-F238E27FC236}">
                <a16:creationId xmlns:a16="http://schemas.microsoft.com/office/drawing/2014/main" id="{D0E33B14-20D7-4781-B9AD-DE300CAD7B08}"/>
              </a:ext>
            </a:extLst>
          </p:cNvPr>
          <p:cNvGraphicFramePr>
            <a:graphicFrameLocks noGrp="1" noChangeAspect="1"/>
          </p:cNvGraphicFramePr>
          <p:nvPr>
            <p:ph sz="quarter" idx="4294967295"/>
            <p:extLst>
              <p:ext uri="{D42A27DB-BD31-4B8C-83A1-F6EECF244321}">
                <p14:modId xmlns:p14="http://schemas.microsoft.com/office/powerpoint/2010/main" val="3908014046"/>
              </p:ext>
            </p:extLst>
          </p:nvPr>
        </p:nvGraphicFramePr>
        <p:xfrm>
          <a:off x="6952674" y="1163436"/>
          <a:ext cx="4038600" cy="2995613"/>
        </p:xfrm>
        <a:graphic>
          <a:graphicData uri="http://schemas.openxmlformats.org/presentationml/2006/ole">
            <mc:AlternateContent xmlns:mc="http://schemas.openxmlformats.org/markup-compatibility/2006">
              <mc:Choice xmlns:v="urn:schemas-microsoft-com:vml" Requires="v">
                <p:oleObj spid="_x0000_s28684" name="Clip" r:id="rId4" imgW="3671180" imgH="3435790" progId="MS_ClipArt_Gallery.5">
                  <p:embed/>
                </p:oleObj>
              </mc:Choice>
              <mc:Fallback>
                <p:oleObj name="Clip" r:id="rId4" imgW="3671180" imgH="3435790" progId="MS_ClipArt_Gallery.5">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52674" y="1163436"/>
                        <a:ext cx="4038600" cy="299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DC50C9DB-37DE-4AE7-9AD6-27B7EAC78160}"/>
              </a:ext>
            </a:extLst>
          </p:cNvPr>
          <p:cNvSpPr>
            <a:spLocks noGrp="1" noChangeArrowheads="1"/>
          </p:cNvSpPr>
          <p:nvPr>
            <p:ph type="title"/>
          </p:nvPr>
        </p:nvSpPr>
        <p:spPr/>
        <p:txBody>
          <a:bodyPr/>
          <a:lstStyle/>
          <a:p>
            <a:pPr eaLnBrk="1" fontAlgn="auto" hangingPunct="1">
              <a:spcAft>
                <a:spcPts val="0"/>
              </a:spcAft>
              <a:defRPr/>
            </a:pPr>
            <a:r>
              <a:rPr lang="en-US" altLang="en-US"/>
              <a:t>Equal Rights &amp; Guarantees</a:t>
            </a:r>
          </a:p>
        </p:txBody>
      </p:sp>
      <p:sp>
        <p:nvSpPr>
          <p:cNvPr id="30723" name="Rectangle 3">
            <a:extLst>
              <a:ext uri="{FF2B5EF4-FFF2-40B4-BE49-F238E27FC236}">
                <a16:creationId xmlns:a16="http://schemas.microsoft.com/office/drawing/2014/main" id="{2CAE8D4E-3A27-4980-9B33-3CA03014E2C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Guarantees right of majority to decide </a:t>
            </a:r>
          </a:p>
          <a:p>
            <a:pPr lvl="1" eaLnBrk="1" hangingPunct="1"/>
            <a:r>
              <a:rPr lang="en-US" altLang="en-US" dirty="0"/>
              <a:t>The rights of the minority are respected by Parliamentary Procedure</a:t>
            </a:r>
          </a:p>
          <a:p>
            <a:pPr lvl="1" eaLnBrk="1" hangingPunct="1"/>
            <a:r>
              <a:rPr lang="en-US" altLang="en-US" dirty="0"/>
              <a:t>The right to be heard and oppose are rights of the minority</a:t>
            </a:r>
          </a:p>
          <a:p>
            <a:pPr lvl="1" eaLnBrk="1" hangingPunct="1"/>
            <a:r>
              <a:rPr lang="en-US" altLang="en-US" dirty="0"/>
              <a:t>Simplest and most direct route to accomplish the will of the majority should by employed</a:t>
            </a:r>
          </a:p>
          <a:p>
            <a:pPr lvl="1" eaLnBrk="1" hangingPunct="1"/>
            <a:r>
              <a:rPr lang="en-US" altLang="en-US" dirty="0"/>
              <a:t>Each member has an equal right to propose a motion, debate, ask for information, and vote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D0F2C40-636D-4259-B5F1-18A9FF85D351}"/>
              </a:ext>
            </a:extLst>
          </p:cNvPr>
          <p:cNvSpPr>
            <a:spLocks noGrp="1" noChangeArrowheads="1"/>
          </p:cNvSpPr>
          <p:nvPr>
            <p:ph type="title"/>
          </p:nvPr>
        </p:nvSpPr>
        <p:spPr/>
        <p:txBody>
          <a:bodyPr/>
          <a:lstStyle/>
          <a:p>
            <a:pPr eaLnBrk="1" fontAlgn="auto" hangingPunct="1">
              <a:spcAft>
                <a:spcPts val="0"/>
              </a:spcAft>
              <a:defRPr/>
            </a:pPr>
            <a:r>
              <a:rPr lang="en-US" altLang="en-US"/>
              <a:t>Equal Rights &amp; Guarantees</a:t>
            </a:r>
          </a:p>
        </p:txBody>
      </p:sp>
      <p:sp>
        <p:nvSpPr>
          <p:cNvPr id="31747" name="Rectangle 3">
            <a:extLst>
              <a:ext uri="{FF2B5EF4-FFF2-40B4-BE49-F238E27FC236}">
                <a16:creationId xmlns:a16="http://schemas.microsoft.com/office/drawing/2014/main" id="{E1D9382F-C59A-4069-8D51-6422E06A9AA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eaLnBrk="1" hangingPunct="1"/>
            <a:r>
              <a:rPr lang="en-US" altLang="en-US" dirty="0"/>
              <a:t>Definite guidelines regarding motions; guarantees that each question is fully discussed </a:t>
            </a:r>
          </a:p>
          <a:p>
            <a:pPr lvl="1" eaLnBrk="1" hangingPunct="1"/>
            <a:r>
              <a:rPr lang="en-US" altLang="en-US" dirty="0"/>
              <a:t>All motions have a definite order and precedence</a:t>
            </a:r>
          </a:p>
          <a:p>
            <a:pPr lvl="1" eaLnBrk="1" hangingPunct="1"/>
            <a:r>
              <a:rPr lang="en-US" altLang="en-US" dirty="0"/>
              <a:t>Only one question can be considered at one time</a:t>
            </a:r>
          </a:p>
          <a:p>
            <a:pPr lvl="1" eaLnBrk="1" hangingPunct="1"/>
            <a:r>
              <a:rPr lang="en-US" altLang="en-US" dirty="0"/>
              <a:t>Any motion restricting the rights of members to speak or vote must be passed by a 2/3 vote.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D0F2C40-636D-4259-B5F1-18A9FF85D351}"/>
              </a:ext>
            </a:extLst>
          </p:cNvPr>
          <p:cNvSpPr>
            <a:spLocks noGrp="1" noChangeArrowheads="1"/>
          </p:cNvSpPr>
          <p:nvPr>
            <p:ph type="title"/>
          </p:nvPr>
        </p:nvSpPr>
        <p:spPr/>
        <p:txBody>
          <a:bodyPr/>
          <a:lstStyle/>
          <a:p>
            <a:pPr eaLnBrk="1" fontAlgn="auto" hangingPunct="1">
              <a:spcAft>
                <a:spcPts val="0"/>
              </a:spcAft>
              <a:defRPr/>
            </a:pPr>
            <a:r>
              <a:rPr lang="en-US" altLang="en-US" dirty="0"/>
              <a:t>Agenda: Order of business</a:t>
            </a:r>
          </a:p>
        </p:txBody>
      </p:sp>
      <p:sp>
        <p:nvSpPr>
          <p:cNvPr id="31747" name="Rectangle 3">
            <a:extLst>
              <a:ext uri="{FF2B5EF4-FFF2-40B4-BE49-F238E27FC236}">
                <a16:creationId xmlns:a16="http://schemas.microsoft.com/office/drawing/2014/main" id="{E1D9382F-C59A-4069-8D51-6422E06A9AA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indent="0" eaLnBrk="1" hangingPunct="1">
              <a:buNone/>
            </a:pPr>
            <a:r>
              <a:rPr lang="en-US" altLang="en-US" dirty="0"/>
              <a:t>Usual Agenda Includes:</a:t>
            </a:r>
          </a:p>
          <a:p>
            <a:pPr marL="514350" lvl="1" indent="-514350" eaLnBrk="1" hangingPunct="1">
              <a:buFont typeface="+mj-lt"/>
              <a:buAutoNum type="arabicPeriod"/>
            </a:pPr>
            <a:r>
              <a:rPr lang="en-US" altLang="en-US" dirty="0"/>
              <a:t>Call to order (Chair)</a:t>
            </a:r>
          </a:p>
          <a:p>
            <a:pPr marL="514350" lvl="1" indent="-514350" eaLnBrk="1" hangingPunct="1">
              <a:buFont typeface="+mj-lt"/>
              <a:buAutoNum type="arabicPeriod"/>
            </a:pPr>
            <a:r>
              <a:rPr lang="en-US" altLang="en-US" dirty="0"/>
              <a:t>Taking roll (Secretary)</a:t>
            </a:r>
          </a:p>
          <a:p>
            <a:pPr marL="514350" lvl="1" indent="-514350" eaLnBrk="1" hangingPunct="1">
              <a:buFont typeface="+mj-lt"/>
              <a:buAutoNum type="arabicPeriod"/>
            </a:pPr>
            <a:r>
              <a:rPr lang="en-US" altLang="en-US" dirty="0"/>
              <a:t>Reading minutes of previous meeting</a:t>
            </a:r>
          </a:p>
          <a:p>
            <a:pPr marL="514350" lvl="1" indent="-514350" eaLnBrk="1" hangingPunct="1">
              <a:buFont typeface="+mj-lt"/>
              <a:buAutoNum type="arabicPeriod"/>
            </a:pPr>
            <a:r>
              <a:rPr lang="en-US" altLang="en-US" dirty="0"/>
              <a:t>Treasurer’s report</a:t>
            </a:r>
          </a:p>
          <a:p>
            <a:pPr marL="514350" lvl="1" indent="-514350" eaLnBrk="1" hangingPunct="1">
              <a:buFont typeface="+mj-lt"/>
              <a:buAutoNum type="arabicPeriod"/>
            </a:pPr>
            <a:r>
              <a:rPr lang="en-US" altLang="en-US" dirty="0"/>
              <a:t>Report of officers</a:t>
            </a:r>
          </a:p>
          <a:p>
            <a:pPr marL="514350" lvl="1" indent="-514350" eaLnBrk="1" hangingPunct="1">
              <a:buFont typeface="+mj-lt"/>
              <a:buAutoNum type="arabicPeriod"/>
            </a:pPr>
            <a:r>
              <a:rPr lang="en-US" altLang="en-US" dirty="0"/>
              <a:t>Standing committee reports</a:t>
            </a:r>
          </a:p>
          <a:p>
            <a:pPr lvl="1" eaLnBrk="1" hangingPunct="1"/>
            <a:endParaRPr lang="en-US" altLang="en-US" dirty="0"/>
          </a:p>
          <a:p>
            <a:pPr lvl="1" eaLnBrk="1" hangingPunct="1"/>
            <a:endParaRPr lang="en-US" altLang="en-US" dirty="0"/>
          </a:p>
        </p:txBody>
      </p:sp>
      <p:sp>
        <p:nvSpPr>
          <p:cNvPr id="2" name="Content Placeholder 1">
            <a:extLst>
              <a:ext uri="{FF2B5EF4-FFF2-40B4-BE49-F238E27FC236}">
                <a16:creationId xmlns:a16="http://schemas.microsoft.com/office/drawing/2014/main" id="{672759E4-629D-48B3-A8A4-8857E42C8D18}"/>
              </a:ext>
            </a:extLst>
          </p:cNvPr>
          <p:cNvSpPr>
            <a:spLocks noGrp="1"/>
          </p:cNvSpPr>
          <p:nvPr>
            <p:ph sz="half" idx="10"/>
          </p:nvPr>
        </p:nvSpPr>
        <p:spPr/>
        <p:txBody>
          <a:bodyPr/>
          <a:lstStyle/>
          <a:p>
            <a:pPr marL="514350" indent="-514350">
              <a:buClr>
                <a:srgbClr val="C00000"/>
              </a:buClr>
              <a:buFont typeface="+mj-lt"/>
              <a:buAutoNum type="arabicPeriod" startAt="7"/>
            </a:pPr>
            <a:r>
              <a:rPr lang="en-US" dirty="0"/>
              <a:t>Special committee reports</a:t>
            </a:r>
          </a:p>
          <a:p>
            <a:pPr marL="514350" indent="-514350">
              <a:buClr>
                <a:srgbClr val="C00000"/>
              </a:buClr>
              <a:buFont typeface="+mj-lt"/>
              <a:buAutoNum type="arabicPeriod" startAt="7"/>
            </a:pPr>
            <a:r>
              <a:rPr lang="en-US" dirty="0"/>
              <a:t>Unfinished business</a:t>
            </a:r>
          </a:p>
          <a:p>
            <a:pPr marL="514350" indent="-514350">
              <a:buClr>
                <a:srgbClr val="C00000"/>
              </a:buClr>
              <a:buFont typeface="+mj-lt"/>
              <a:buAutoNum type="arabicPeriod" startAt="7"/>
            </a:pPr>
            <a:r>
              <a:rPr lang="en-US" dirty="0"/>
              <a:t>New business</a:t>
            </a:r>
          </a:p>
          <a:p>
            <a:pPr marL="514350" indent="-514350">
              <a:buClr>
                <a:srgbClr val="C00000"/>
              </a:buClr>
              <a:buFont typeface="+mj-lt"/>
              <a:buAutoNum type="arabicPeriod" startAt="7"/>
            </a:pPr>
            <a:r>
              <a:rPr lang="en-US" dirty="0"/>
              <a:t>Program (Optional)</a:t>
            </a:r>
          </a:p>
          <a:p>
            <a:pPr marL="514350" indent="-514350">
              <a:buClr>
                <a:srgbClr val="C00000"/>
              </a:buClr>
              <a:buFont typeface="+mj-lt"/>
              <a:buAutoNum type="arabicPeriod" startAt="7"/>
            </a:pPr>
            <a:r>
              <a:rPr lang="en-US" dirty="0"/>
              <a:t>Adjournment</a:t>
            </a:r>
          </a:p>
          <a:p>
            <a:r>
              <a:rPr lang="en-US" dirty="0"/>
              <a:t>*Note:  Agenda is decided in advance of the meeting by the Chair.</a:t>
            </a:r>
          </a:p>
          <a:p>
            <a:pPr marL="514350" indent="-514350">
              <a:buFont typeface="+mj-lt"/>
              <a:buAutoNum type="arabicPeriod"/>
            </a:pPr>
            <a:endParaRPr lang="en-US" dirty="0"/>
          </a:p>
        </p:txBody>
      </p:sp>
    </p:spTree>
    <p:extLst>
      <p:ext uri="{BB962C8B-B14F-4D97-AF65-F5344CB8AC3E}">
        <p14:creationId xmlns:p14="http://schemas.microsoft.com/office/powerpoint/2010/main" val="295466415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4BB789-6436-4782-82A6-35A9EBEAC6F4}">
  <ds:schemaRefs>
    <ds:schemaRef ds:uri="http://schemas.microsoft.com/office/2006/documentManagement/types"/>
    <ds:schemaRef ds:uri="56ea17bb-c96d-4826-b465-01eec0dd23dd"/>
    <ds:schemaRef ds:uri="http://purl.org/dc/dcmitype/"/>
    <ds:schemaRef ds:uri="http://purl.org/dc/terms/"/>
    <ds:schemaRef ds:uri="http://purl.org/dc/elements/1.1/"/>
    <ds:schemaRef ds:uri="05d88611-e516-4d1a-b12e-39107e78b3d0"/>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53</TotalTime>
  <Words>448</Words>
  <Application>Microsoft Office PowerPoint</Application>
  <PresentationFormat>Widescreen</PresentationFormat>
  <Paragraphs>66</Paragraphs>
  <Slides>11</Slides>
  <Notes>3</Notes>
  <HiddenSlides>0</HiddenSlides>
  <MMClips>0</MMClips>
  <ScaleCrop>false</ScaleCrop>
  <HeadingPairs>
    <vt:vector size="8" baseType="variant">
      <vt:variant>
        <vt:lpstr>Fonts Used</vt:lpstr>
      </vt:variant>
      <vt:variant>
        <vt:i4>5</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20" baseType="lpstr">
      <vt:lpstr>.AppleSystemUIFont</vt:lpstr>
      <vt:lpstr>Arial</vt:lpstr>
      <vt:lpstr>Calibri</vt:lpstr>
      <vt:lpstr>Open Sans</vt:lpstr>
      <vt:lpstr>Open Sans SemiBold</vt:lpstr>
      <vt:lpstr>2_Office Theme</vt:lpstr>
      <vt:lpstr>3_Office Theme</vt:lpstr>
      <vt:lpstr>4_Office Theme</vt:lpstr>
      <vt:lpstr>Clip</vt:lpstr>
      <vt:lpstr>PowerPoint Presentation</vt:lpstr>
      <vt:lpstr>PowerPoint Presentation</vt:lpstr>
      <vt:lpstr>General History of Parliamentary Procedure</vt:lpstr>
      <vt:lpstr>Basic Principles of Parliamentary Procedure</vt:lpstr>
      <vt:lpstr>Meaning of Simple Majority</vt:lpstr>
      <vt:lpstr>Equal Rights &amp;  Guarantees of Parliamentary Procedure</vt:lpstr>
      <vt:lpstr>Equal Rights &amp; Guarantees</vt:lpstr>
      <vt:lpstr>Equal Rights &amp; Guarantees</vt:lpstr>
      <vt:lpstr>Agenda: Order of business</vt:lpstr>
      <vt:lpstr>Agenda: Order of business</vt:lpstr>
      <vt:lpstr>Agenda: Order of business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Swati Gupta</cp:lastModifiedBy>
  <cp:revision>12</cp:revision>
  <cp:lastPrinted>2017-07-07T16:17:37Z</cp:lastPrinted>
  <dcterms:created xsi:type="dcterms:W3CDTF">2017-07-11T23:58:30Z</dcterms:created>
  <dcterms:modified xsi:type="dcterms:W3CDTF">2018-01-04T20:44:16Z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