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handoutMasterIdLst>
    <p:handoutMasterId r:id="rId15"/>
  </p:handoutMasterIdLst>
  <p:sldIdLst>
    <p:sldId id="322" r:id="rId6"/>
    <p:sldId id="319" r:id="rId7"/>
    <p:sldId id="460" r:id="rId8"/>
    <p:sldId id="479" r:id="rId9"/>
    <p:sldId id="480" r:id="rId10"/>
    <p:sldId id="481" r:id="rId11"/>
    <p:sldId id="482" r:id="rId12"/>
    <p:sldId id="437"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33" autoAdjust="0"/>
    <p:restoredTop sz="91071" autoAdjust="0"/>
  </p:normalViewPr>
  <p:slideViewPr>
    <p:cSldViewPr snapToGrid="0">
      <p:cViewPr varScale="1">
        <p:scale>
          <a:sx n="87" d="100"/>
          <a:sy n="87" d="100"/>
        </p:scale>
        <p:origin x="704" y="18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93070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helps their physical, intellectual, emotional and social development. Through play, children learn to interact with the world, people, their surrounding and objects. Children can learning about the world and themselves through play. Children need their parents, adults, sibling and other caregivers to encourage creativity and self expression.</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650232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Parents and caregivers need to give children their time, space and materials for play. It does not have to cost a lot to make an educational toy. Make a list of 10 items you have around your house that you could make into a play toy for a child. Example: a cookie cutter could be used to cut our clay shapes to teach a child about shapes.</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7625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Play can help a child develop physically. What are some examples? Ask class for examples.(tricycle, jungle gym, balls etc.) Play helps children learn concepts about their physical world; trees, plants, water, animals, shopping, etc. Through play, children learn logical concepts such as pretend play; playing school, repair man, grocery shopping, fireman, etc. What are some toys that appropriate for 3 year olds? 5 year olds? 8 year olds? 10-12 year olds? What are some safety features to look for in a toy for a three year old?</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80318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why you should throw away broken toys and why toys with small parts should not be given to children. Brainstorm with your group to compile a list of safety rules/features when selecting toys for children.</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153601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Symbol-type play helps a child prepare for the more abstract concepts such a writing and language. Children pretend with dolls by feeding, dressing and caring for them. Children may develop many props to use in pretend situations. Play can also help a child develop their language. What toys are available to help babies start forming their first sounds? Why are talking books helpful in developing a child’s language? Make sure the toys are appropriate for the child’s age, physical and mental abilities.</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5886140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hyperlink" Target="http://www.naeyc.or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Play with ME!</a:t>
            </a:r>
            <a:br>
              <a:rPr lang="en-US" sz="4400" spc="-165" dirty="0"/>
            </a:br>
            <a:endParaRPr lang="en-US" sz="5400" dirty="0"/>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Playing with children helps them develop in  many different ways.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Play with ME!</a:t>
            </a:r>
          </a:p>
        </p:txBody>
      </p:sp>
      <p:pic>
        <p:nvPicPr>
          <p:cNvPr id="7" name="Picture 6">
            <a:extLst>
              <a:ext uri="{FF2B5EF4-FFF2-40B4-BE49-F238E27FC236}">
                <a16:creationId xmlns:a16="http://schemas.microsoft.com/office/drawing/2014/main" id="{22AF50D6-F708-C942-B8D3-95D812B7AD1F}"/>
              </a:ext>
            </a:extLst>
          </p:cNvPr>
          <p:cNvPicPr>
            <a:picLocks noChangeAspect="1"/>
          </p:cNvPicPr>
          <p:nvPr/>
        </p:nvPicPr>
        <p:blipFill>
          <a:blip r:embed="rId3"/>
          <a:stretch>
            <a:fillRect/>
          </a:stretch>
        </p:blipFill>
        <p:spPr>
          <a:xfrm>
            <a:off x="2190596" y="2752725"/>
            <a:ext cx="3657600" cy="2438400"/>
          </a:xfrm>
          <a:prstGeom prst="rect">
            <a:avLst/>
          </a:prstGeom>
        </p:spPr>
      </p:pic>
      <p:pic>
        <p:nvPicPr>
          <p:cNvPr id="8" name="Picture 7">
            <a:extLst>
              <a:ext uri="{FF2B5EF4-FFF2-40B4-BE49-F238E27FC236}">
                <a16:creationId xmlns:a16="http://schemas.microsoft.com/office/drawing/2014/main" id="{42F888F4-B996-DF49-8D28-506A1928CEB6}"/>
              </a:ext>
            </a:extLst>
          </p:cNvPr>
          <p:cNvPicPr>
            <a:picLocks noChangeAspect="1"/>
          </p:cNvPicPr>
          <p:nvPr/>
        </p:nvPicPr>
        <p:blipFill>
          <a:blip r:embed="rId4"/>
          <a:stretch>
            <a:fillRect/>
          </a:stretch>
        </p:blipFill>
        <p:spPr>
          <a:xfrm>
            <a:off x="7300912" y="3103124"/>
            <a:ext cx="1473201" cy="2088001"/>
          </a:xfrm>
          <a:prstGeom prst="rect">
            <a:avLst/>
          </a:prstGeom>
        </p:spPr>
      </p:pic>
    </p:spTree>
    <p:extLst>
      <p:ext uri="{BB962C8B-B14F-4D97-AF65-F5344CB8AC3E}">
        <p14:creationId xmlns:p14="http://schemas.microsoft.com/office/powerpoint/2010/main" val="3040649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You do not have to spend a lot of money on toys for children to learn and develop.</a:t>
            </a:r>
          </a:p>
          <a:p>
            <a:pPr lvl="1"/>
            <a:r>
              <a:rPr lang="en-US" dirty="0"/>
              <a:t>What are some items around your house that a child could play with?</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Play with ME!</a:t>
            </a:r>
          </a:p>
        </p:txBody>
      </p:sp>
      <p:sp>
        <p:nvSpPr>
          <p:cNvPr id="9" name="object 4">
            <a:extLst>
              <a:ext uri="{FF2B5EF4-FFF2-40B4-BE49-F238E27FC236}">
                <a16:creationId xmlns:a16="http://schemas.microsoft.com/office/drawing/2014/main" id="{3D7C3AFE-486F-C848-A592-7201884BD577}"/>
              </a:ext>
            </a:extLst>
          </p:cNvPr>
          <p:cNvSpPr/>
          <p:nvPr/>
        </p:nvSpPr>
        <p:spPr>
          <a:xfrm>
            <a:off x="4854597" y="3395663"/>
            <a:ext cx="1828800" cy="2057400"/>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4273108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Make sure toys are developmentally appropriate for children.</a:t>
            </a:r>
          </a:p>
          <a:p>
            <a:pPr lvl="1"/>
            <a:r>
              <a:rPr lang="en-US" dirty="0"/>
              <a:t>You do not want to give a 3 year old child a toy that is intended for a 10 year old child.</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Play with ME!</a:t>
            </a:r>
          </a:p>
        </p:txBody>
      </p:sp>
      <p:sp>
        <p:nvSpPr>
          <p:cNvPr id="5" name="object 4">
            <a:extLst>
              <a:ext uri="{FF2B5EF4-FFF2-40B4-BE49-F238E27FC236}">
                <a16:creationId xmlns:a16="http://schemas.microsoft.com/office/drawing/2014/main" id="{5F2521D4-216A-D04E-9A3F-23D8034DFD31}"/>
              </a:ext>
            </a:extLst>
          </p:cNvPr>
          <p:cNvSpPr/>
          <p:nvPr/>
        </p:nvSpPr>
        <p:spPr>
          <a:xfrm>
            <a:off x="4359316" y="3128848"/>
            <a:ext cx="2819361" cy="1936915"/>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575882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Make sure toys are safe for children.</a:t>
            </a:r>
          </a:p>
          <a:p>
            <a:pPr lvl="1"/>
            <a:r>
              <a:rPr lang="en-US" dirty="0"/>
              <a:t>Toys with broken or missing pieces should be thrown away.</a:t>
            </a:r>
          </a:p>
          <a:p>
            <a:pPr lvl="1"/>
            <a:r>
              <a:rPr lang="en-US" dirty="0"/>
              <a:t>Toys that have small parts should not be given to small children.</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Play with ME!</a:t>
            </a:r>
          </a:p>
        </p:txBody>
      </p:sp>
    </p:spTree>
    <p:extLst>
      <p:ext uri="{BB962C8B-B14F-4D97-AF65-F5344CB8AC3E}">
        <p14:creationId xmlns:p14="http://schemas.microsoft.com/office/powerpoint/2010/main" val="33651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What age group do you think these toys might be appropriate for?</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Play with ME!</a:t>
            </a:r>
          </a:p>
        </p:txBody>
      </p:sp>
      <p:sp>
        <p:nvSpPr>
          <p:cNvPr id="7" name="object 3">
            <a:extLst>
              <a:ext uri="{FF2B5EF4-FFF2-40B4-BE49-F238E27FC236}">
                <a16:creationId xmlns:a16="http://schemas.microsoft.com/office/drawing/2014/main" id="{131559C7-33D4-3B4F-A977-14C91FDABD96}"/>
              </a:ext>
            </a:extLst>
          </p:cNvPr>
          <p:cNvSpPr/>
          <p:nvPr/>
        </p:nvSpPr>
        <p:spPr>
          <a:xfrm>
            <a:off x="2110117" y="3556487"/>
            <a:ext cx="1806095" cy="1383813"/>
          </a:xfrm>
          <a:prstGeom prst="rect">
            <a:avLst/>
          </a:prstGeom>
          <a:blipFill>
            <a:blip r:embed="rId3" cstate="print"/>
            <a:stretch>
              <a:fillRect/>
            </a:stretch>
          </a:blipFill>
        </p:spPr>
        <p:txBody>
          <a:bodyPr wrap="square" lIns="0" tIns="0" rIns="0" bIns="0" rtlCol="0"/>
          <a:lstStyle/>
          <a:p>
            <a:endParaRPr/>
          </a:p>
        </p:txBody>
      </p:sp>
      <p:pic>
        <p:nvPicPr>
          <p:cNvPr id="3" name="Picture 2">
            <a:extLst>
              <a:ext uri="{FF2B5EF4-FFF2-40B4-BE49-F238E27FC236}">
                <a16:creationId xmlns:a16="http://schemas.microsoft.com/office/drawing/2014/main" id="{78F5B2C7-F7C9-4346-B1B9-45C289EED4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00551" y="3275437"/>
            <a:ext cx="2151062" cy="1664863"/>
          </a:xfrm>
          <a:prstGeom prst="rect">
            <a:avLst/>
          </a:prstGeom>
        </p:spPr>
      </p:pic>
      <p:pic>
        <p:nvPicPr>
          <p:cNvPr id="9" name="Picture 8">
            <a:extLst>
              <a:ext uri="{FF2B5EF4-FFF2-40B4-BE49-F238E27FC236}">
                <a16:creationId xmlns:a16="http://schemas.microsoft.com/office/drawing/2014/main" id="{3FB28223-16C0-584F-8E22-C66C10D262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35952" y="2988193"/>
            <a:ext cx="1499218" cy="1952107"/>
          </a:xfrm>
          <a:prstGeom prst="rect">
            <a:avLst/>
          </a:prstGeom>
        </p:spPr>
      </p:pic>
    </p:spTree>
    <p:extLst>
      <p:ext uri="{BB962C8B-B14F-4D97-AF65-F5344CB8AC3E}">
        <p14:creationId xmlns:p14="http://schemas.microsoft.com/office/powerpoint/2010/main" val="894885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p:txBody>
          <a:bodyPr>
            <a:normAutofit/>
          </a:bodyPr>
          <a:lstStyle/>
          <a:p>
            <a:pPr lvl="2"/>
            <a:endParaRPr lang="en-US" sz="1500" dirty="0"/>
          </a:p>
          <a:p>
            <a:pPr lvl="1"/>
            <a:r>
              <a:rPr lang="en-US" sz="1900" dirty="0"/>
              <a:t>Website:</a:t>
            </a:r>
          </a:p>
          <a:p>
            <a:pPr lvl="2"/>
            <a:r>
              <a:rPr lang="en-US" sz="1700" dirty="0">
                <a:hlinkClick r:id="rId2"/>
              </a:rPr>
              <a:t>www.naeyc.org</a:t>
            </a:r>
            <a:endParaRPr lang="en-US" sz="1700" dirty="0"/>
          </a:p>
          <a:p>
            <a:pPr marL="457200" lvl="2" indent="0">
              <a:buNone/>
            </a:pPr>
            <a:r>
              <a:rPr lang="en-US" sz="1700" dirty="0"/>
              <a:t>National Association for the  Education of Young Children. Has different articles and information on children.</a:t>
            </a:r>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1325</TotalTime>
  <Words>556</Words>
  <Application>Microsoft Macintosh PowerPoint</Application>
  <PresentationFormat>Widescreen</PresentationFormat>
  <Paragraphs>36</Paragraphs>
  <Slides>8</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Play with ME! </vt:lpstr>
      <vt:lpstr>PowerPoint Presentation</vt:lpstr>
      <vt:lpstr>PowerPoint Presentation</vt:lpstr>
      <vt:lpstr>PowerPoint Presentation</vt:lpstr>
      <vt:lpstr>PowerPoint Presentation</vt:lpstr>
      <vt:lpstr>PowerPoint Presentation</vt:lpstr>
      <vt:lpstr>PowerPoint Presentation</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114</cp:revision>
  <cp:lastPrinted>2017-07-07T16:17:37Z</cp:lastPrinted>
  <dcterms:created xsi:type="dcterms:W3CDTF">2017-07-11T23:58:30Z</dcterms:created>
  <dcterms:modified xsi:type="dcterms:W3CDTF">2018-01-30T16:03:43Z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