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5" r:id="rId2"/>
    <p:sldId id="259" r:id="rId3"/>
    <p:sldId id="263" r:id="rId4"/>
    <p:sldId id="277" r:id="rId5"/>
    <p:sldId id="264" r:id="rId6"/>
    <p:sldId id="261" r:id="rId7"/>
    <p:sldId id="272" r:id="rId8"/>
    <p:sldId id="280" r:id="rId9"/>
    <p:sldId id="273" r:id="rId10"/>
    <p:sldId id="260" r:id="rId11"/>
    <p:sldId id="268" r:id="rId12"/>
    <p:sldId id="282" r:id="rId13"/>
    <p:sldId id="271" r:id="rId14"/>
    <p:sldId id="257" r:id="rId15"/>
    <p:sldId id="266" r:id="rId16"/>
    <p:sldId id="284" r:id="rId17"/>
    <p:sldId id="267" r:id="rId18"/>
    <p:sldId id="258" r:id="rId19"/>
    <p:sldId id="269" r:id="rId20"/>
    <p:sldId id="286" r:id="rId21"/>
    <p:sldId id="270" r:id="rId22"/>
    <p:sldId id="262" r:id="rId23"/>
    <p:sldId id="287" r:id="rId24"/>
    <p:sldId id="290" r:id="rId25"/>
    <p:sldId id="288" r:id="rId26"/>
    <p:sldId id="289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335" autoAdjust="0"/>
    <p:restoredTop sz="94660"/>
  </p:normalViewPr>
  <p:slideViewPr>
    <p:cSldViewPr>
      <p:cViewPr>
        <p:scale>
          <a:sx n="66" d="100"/>
          <a:sy n="66" d="100"/>
        </p:scale>
        <p:origin x="-1800" y="-27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E18D48-06CE-44D0-BF6F-5522901C6D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585A3D-7105-47B8-A3AE-150BFE1331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7AA68-54B8-407D-A2B2-531D44058AD3}" type="slidenum">
              <a:rPr lang="en-US"/>
              <a:pPr/>
              <a:t>1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3ED75-C39F-4F2B-8888-D9A4A674430B}" type="slidenum">
              <a:rPr lang="en-US"/>
              <a:pPr/>
              <a:t>10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9F994-3C41-48B6-808B-01FADC81A345}" type="slidenum">
              <a:rPr lang="en-US"/>
              <a:pPr/>
              <a:t>11</a:t>
            </a:fld>
            <a:endParaRPr lang="en-US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B156B-D89E-4910-A733-6F1A9ED4CA72}" type="slidenum">
              <a:rPr lang="en-US"/>
              <a:pPr/>
              <a:t>12</a:t>
            </a:fld>
            <a:endParaRPr 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6BDE7-D618-46EB-AECF-E9579B8462FE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A1356-D1DD-45E3-B2C6-40FC45957A45}" type="slidenum">
              <a:rPr lang="en-US"/>
              <a:pPr/>
              <a:t>14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8132E-39FE-459D-8391-401BA1CF7412}" type="slidenum">
              <a:rPr lang="en-US"/>
              <a:pPr/>
              <a:t>15</a:t>
            </a:fld>
            <a:endParaRPr lang="en-US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5BD31-B6C9-4DD6-B19D-FBEF4069D8F3}" type="slidenum">
              <a:rPr lang="en-US"/>
              <a:pPr/>
              <a:t>16</a:t>
            </a:fld>
            <a:endParaRPr 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CE7C5-54E6-4D06-AD6F-FA1D5BD357C7}" type="slidenum">
              <a:rPr lang="en-US"/>
              <a:pPr/>
              <a:t>17</a:t>
            </a:fld>
            <a:endParaRPr lang="en-US"/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7F2AA1-76AC-4404-870D-C08479CD8728}" type="slidenum">
              <a:rPr lang="en-US"/>
              <a:pPr/>
              <a:t>18</a:t>
            </a:fld>
            <a:endParaRPr 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2ADC1-557C-4AA8-A92D-3098FE3942EA}" type="slidenum">
              <a:rPr lang="en-US"/>
              <a:pPr/>
              <a:t>19</a:t>
            </a:fld>
            <a:endParaRPr lang="en-US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891AB-AC5A-4004-8C6F-093181A072F5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10DCB-6037-44E8-A4FE-2C9CB4E542FD}" type="slidenum">
              <a:rPr lang="en-US"/>
              <a:pPr/>
              <a:t>20</a:t>
            </a:fld>
            <a:endParaRPr 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D68F5-8BBB-4649-BCA6-A697D14A3538}" type="slidenum">
              <a:rPr lang="en-US"/>
              <a:pPr/>
              <a:t>21</a:t>
            </a:fld>
            <a:endParaRPr lang="en-U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3737D-E4CE-4BA8-8865-495F46A42603}" type="slidenum">
              <a:rPr lang="en-US"/>
              <a:pPr/>
              <a:t>22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D8C44C-57EA-42F3-B1FE-3E352DEA27A5}" type="slidenum">
              <a:rPr lang="en-US"/>
              <a:pPr/>
              <a:t>23</a:t>
            </a:fld>
            <a:endParaRPr lang="en-U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37427-0995-4A99-AD9B-64EE7005E3A6}" type="slidenum">
              <a:rPr lang="en-US"/>
              <a:pPr/>
              <a:t>24</a:t>
            </a:fld>
            <a:endParaRPr 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BE4CA-1DA2-4BFC-8A40-AA80234DADA5}" type="slidenum">
              <a:rPr lang="en-US"/>
              <a:pPr/>
              <a:t>25</a:t>
            </a:fld>
            <a:endParaRPr lang="en-U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DBA06-F626-434C-BB2A-1D7F5956B717}" type="slidenum">
              <a:rPr lang="en-US"/>
              <a:pPr/>
              <a:t>26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4BFD5F-EF15-446A-AF73-9419AA80CD35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A21AB-6455-4F20-A087-9A6E92965BBE}" type="slidenum">
              <a:rPr lang="en-US"/>
              <a:pPr/>
              <a:t>4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E15E2-5F80-48C0-9038-405CDE8F8876}" type="slidenum">
              <a:rPr lang="en-US"/>
              <a:pPr/>
              <a:t>5</a:t>
            </a:fld>
            <a:endParaRPr lang="en-U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09907-32CA-4959-A98B-DE6A74EEF206}" type="slidenum">
              <a:rPr lang="en-US"/>
              <a:pPr/>
              <a:t>6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90591-8DC0-4788-888B-6112A813A520}" type="slidenum">
              <a:rPr lang="en-US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8D35C-8C4A-49A5-99DD-1393D27E343B}" type="slidenum">
              <a:rPr lang="en-US"/>
              <a:pPr/>
              <a:t>8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85366-889A-404E-8B4F-0CA25D694857}" type="slidenum">
              <a:rPr lang="en-US"/>
              <a:pPr/>
              <a:t>9</a:t>
            </a:fld>
            <a:endParaRPr lang="en-US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90600" y="392113"/>
            <a:ext cx="70866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 descr="lg_color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91400" y="457200"/>
            <a:ext cx="4381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39" name="Group 15"/>
          <p:cNvGrpSpPr>
            <a:grpSpLocks/>
          </p:cNvGrpSpPr>
          <p:nvPr userDrawn="1"/>
        </p:nvGrpSpPr>
        <p:grpSpPr bwMode="auto">
          <a:xfrm>
            <a:off x="8686800" y="6115050"/>
            <a:ext cx="457200" cy="742950"/>
            <a:chOff x="5472" y="3852"/>
            <a:chExt cx="288" cy="468"/>
          </a:xfrm>
        </p:grpSpPr>
        <p:sp>
          <p:nvSpPr>
            <p:cNvPr id="1040" name="Freeform 16"/>
            <p:cNvSpPr>
              <a:spLocks noEditPoints="1"/>
            </p:cNvSpPr>
            <p:nvPr/>
          </p:nvSpPr>
          <p:spPr bwMode="auto">
            <a:xfrm>
              <a:off x="5472" y="3983"/>
              <a:ext cx="288" cy="337"/>
            </a:xfrm>
            <a:custGeom>
              <a:avLst/>
              <a:gdLst/>
              <a:ahLst/>
              <a:cxnLst>
                <a:cxn ang="0">
                  <a:pos x="5485" y="1975"/>
                </a:cxn>
                <a:cxn ang="0">
                  <a:pos x="5571" y="1841"/>
                </a:cxn>
                <a:cxn ang="0">
                  <a:pos x="5807" y="1540"/>
                </a:cxn>
                <a:cxn ang="0">
                  <a:pos x="6129" y="1310"/>
                </a:cxn>
                <a:cxn ang="0">
                  <a:pos x="6521" y="1207"/>
                </a:cxn>
                <a:cxn ang="0">
                  <a:pos x="6933" y="1225"/>
                </a:cxn>
                <a:cxn ang="0">
                  <a:pos x="7517" y="1463"/>
                </a:cxn>
                <a:cxn ang="0">
                  <a:pos x="7929" y="1959"/>
                </a:cxn>
                <a:cxn ang="0">
                  <a:pos x="8106" y="2690"/>
                </a:cxn>
                <a:cxn ang="0">
                  <a:pos x="8063" y="3451"/>
                </a:cxn>
                <a:cxn ang="0">
                  <a:pos x="7937" y="4030"/>
                </a:cxn>
                <a:cxn ang="0">
                  <a:pos x="7718" y="4562"/>
                </a:cxn>
                <a:cxn ang="0">
                  <a:pos x="7620" y="4746"/>
                </a:cxn>
                <a:cxn ang="0">
                  <a:pos x="7532" y="4877"/>
                </a:cxn>
                <a:cxn ang="0">
                  <a:pos x="6662" y="5850"/>
                </a:cxn>
                <a:cxn ang="0">
                  <a:pos x="5505" y="6751"/>
                </a:cxn>
                <a:cxn ang="0">
                  <a:pos x="4297" y="6093"/>
                </a:cxn>
                <a:cxn ang="0">
                  <a:pos x="3284" y="5039"/>
                </a:cxn>
                <a:cxn ang="0">
                  <a:pos x="3090" y="4779"/>
                </a:cxn>
                <a:cxn ang="0">
                  <a:pos x="3012" y="4644"/>
                </a:cxn>
                <a:cxn ang="0">
                  <a:pos x="2799" y="4165"/>
                </a:cxn>
                <a:cxn ang="0">
                  <a:pos x="2649" y="3616"/>
                </a:cxn>
                <a:cxn ang="0">
                  <a:pos x="2579" y="2880"/>
                </a:cxn>
                <a:cxn ang="0">
                  <a:pos x="2690" y="2127"/>
                </a:cxn>
                <a:cxn ang="0">
                  <a:pos x="3049" y="1565"/>
                </a:cxn>
                <a:cxn ang="0">
                  <a:pos x="3619" y="1254"/>
                </a:cxn>
                <a:cxn ang="0">
                  <a:pos x="4066" y="1201"/>
                </a:cxn>
                <a:cxn ang="0">
                  <a:pos x="4465" y="1272"/>
                </a:cxn>
                <a:cxn ang="0">
                  <a:pos x="4810" y="1472"/>
                </a:cxn>
                <a:cxn ang="0">
                  <a:pos x="5077" y="1780"/>
                </a:cxn>
                <a:cxn ang="0">
                  <a:pos x="5184" y="1942"/>
                </a:cxn>
                <a:cxn ang="0">
                  <a:pos x="5263" y="2076"/>
                </a:cxn>
                <a:cxn ang="0">
                  <a:pos x="5304" y="2158"/>
                </a:cxn>
                <a:cxn ang="0">
                  <a:pos x="5339" y="2241"/>
                </a:cxn>
                <a:cxn ang="0">
                  <a:pos x="5376" y="2179"/>
                </a:cxn>
                <a:cxn ang="0">
                  <a:pos x="5413" y="2101"/>
                </a:cxn>
                <a:cxn ang="0">
                  <a:pos x="1073" y="412"/>
                </a:cxn>
                <a:cxn ang="0">
                  <a:pos x="53" y="1927"/>
                </a:cxn>
                <a:cxn ang="0">
                  <a:pos x="102" y="8245"/>
                </a:cxn>
                <a:cxn ang="0">
                  <a:pos x="596" y="8647"/>
                </a:cxn>
                <a:cxn ang="0">
                  <a:pos x="1253" y="8583"/>
                </a:cxn>
                <a:cxn ang="0">
                  <a:pos x="1660" y="8093"/>
                </a:cxn>
                <a:cxn ang="0">
                  <a:pos x="4869" y="10068"/>
                </a:cxn>
                <a:cxn ang="0">
                  <a:pos x="4869" y="10074"/>
                </a:cxn>
                <a:cxn ang="0">
                  <a:pos x="4928" y="9837"/>
                </a:cxn>
                <a:cxn ang="0">
                  <a:pos x="5208" y="9595"/>
                </a:cxn>
                <a:cxn ang="0">
                  <a:pos x="5581" y="9634"/>
                </a:cxn>
                <a:cxn ang="0">
                  <a:pos x="5811" y="9926"/>
                </a:cxn>
                <a:cxn ang="0">
                  <a:pos x="5834" y="10072"/>
                </a:cxn>
                <a:cxn ang="0">
                  <a:pos x="5834" y="10071"/>
                </a:cxn>
                <a:cxn ang="0">
                  <a:pos x="9108" y="8245"/>
                </a:cxn>
                <a:cxn ang="0">
                  <a:pos x="9602" y="8647"/>
                </a:cxn>
                <a:cxn ang="0">
                  <a:pos x="10258" y="8583"/>
                </a:cxn>
                <a:cxn ang="0">
                  <a:pos x="10666" y="8093"/>
                </a:cxn>
                <a:cxn ang="0">
                  <a:pos x="10510" y="1470"/>
                </a:cxn>
                <a:cxn ang="0">
                  <a:pos x="9217" y="189"/>
                </a:cxn>
              </a:cxnLst>
              <a:rect l="0" t="0" r="r" b="b"/>
              <a:pathLst>
                <a:path w="10704" h="12542">
                  <a:moveTo>
                    <a:pt x="5418" y="2093"/>
                  </a:moveTo>
                  <a:lnTo>
                    <a:pt x="5426" y="2076"/>
                  </a:lnTo>
                  <a:lnTo>
                    <a:pt x="5436" y="2059"/>
                  </a:lnTo>
                  <a:lnTo>
                    <a:pt x="5446" y="2042"/>
                  </a:lnTo>
                  <a:lnTo>
                    <a:pt x="5455" y="2025"/>
                  </a:lnTo>
                  <a:lnTo>
                    <a:pt x="5465" y="2009"/>
                  </a:lnTo>
                  <a:lnTo>
                    <a:pt x="5475" y="1992"/>
                  </a:lnTo>
                  <a:lnTo>
                    <a:pt x="5485" y="1975"/>
                  </a:lnTo>
                  <a:lnTo>
                    <a:pt x="5495" y="1959"/>
                  </a:lnTo>
                  <a:lnTo>
                    <a:pt x="5505" y="1942"/>
                  </a:lnTo>
                  <a:lnTo>
                    <a:pt x="5516" y="1924"/>
                  </a:lnTo>
                  <a:lnTo>
                    <a:pt x="5527" y="1908"/>
                  </a:lnTo>
                  <a:lnTo>
                    <a:pt x="5537" y="1891"/>
                  </a:lnTo>
                  <a:lnTo>
                    <a:pt x="5549" y="1874"/>
                  </a:lnTo>
                  <a:lnTo>
                    <a:pt x="5560" y="1858"/>
                  </a:lnTo>
                  <a:lnTo>
                    <a:pt x="5571" y="1841"/>
                  </a:lnTo>
                  <a:lnTo>
                    <a:pt x="5583" y="1825"/>
                  </a:lnTo>
                  <a:lnTo>
                    <a:pt x="5612" y="1780"/>
                  </a:lnTo>
                  <a:lnTo>
                    <a:pt x="5644" y="1736"/>
                  </a:lnTo>
                  <a:lnTo>
                    <a:pt x="5674" y="1694"/>
                  </a:lnTo>
                  <a:lnTo>
                    <a:pt x="5706" y="1654"/>
                  </a:lnTo>
                  <a:lnTo>
                    <a:pt x="5739" y="1614"/>
                  </a:lnTo>
                  <a:lnTo>
                    <a:pt x="5772" y="1576"/>
                  </a:lnTo>
                  <a:lnTo>
                    <a:pt x="5807" y="1540"/>
                  </a:lnTo>
                  <a:lnTo>
                    <a:pt x="5843" y="1505"/>
                  </a:lnTo>
                  <a:lnTo>
                    <a:pt x="5879" y="1472"/>
                  </a:lnTo>
                  <a:lnTo>
                    <a:pt x="5918" y="1441"/>
                  </a:lnTo>
                  <a:lnTo>
                    <a:pt x="5957" y="1411"/>
                  </a:lnTo>
                  <a:lnTo>
                    <a:pt x="5997" y="1384"/>
                  </a:lnTo>
                  <a:lnTo>
                    <a:pt x="6040" y="1358"/>
                  </a:lnTo>
                  <a:lnTo>
                    <a:pt x="6083" y="1332"/>
                  </a:lnTo>
                  <a:lnTo>
                    <a:pt x="6129" y="1310"/>
                  </a:lnTo>
                  <a:lnTo>
                    <a:pt x="6177" y="1290"/>
                  </a:lnTo>
                  <a:lnTo>
                    <a:pt x="6225" y="1272"/>
                  </a:lnTo>
                  <a:lnTo>
                    <a:pt x="6272" y="1256"/>
                  </a:lnTo>
                  <a:lnTo>
                    <a:pt x="6322" y="1242"/>
                  </a:lnTo>
                  <a:lnTo>
                    <a:pt x="6370" y="1231"/>
                  </a:lnTo>
                  <a:lnTo>
                    <a:pt x="6421" y="1221"/>
                  </a:lnTo>
                  <a:lnTo>
                    <a:pt x="6471" y="1213"/>
                  </a:lnTo>
                  <a:lnTo>
                    <a:pt x="6521" y="1207"/>
                  </a:lnTo>
                  <a:lnTo>
                    <a:pt x="6573" y="1204"/>
                  </a:lnTo>
                  <a:lnTo>
                    <a:pt x="6623" y="1201"/>
                  </a:lnTo>
                  <a:lnTo>
                    <a:pt x="6675" y="1201"/>
                  </a:lnTo>
                  <a:lnTo>
                    <a:pt x="6726" y="1203"/>
                  </a:lnTo>
                  <a:lnTo>
                    <a:pt x="6778" y="1206"/>
                  </a:lnTo>
                  <a:lnTo>
                    <a:pt x="6829" y="1210"/>
                  </a:lnTo>
                  <a:lnTo>
                    <a:pt x="6882" y="1217"/>
                  </a:lnTo>
                  <a:lnTo>
                    <a:pt x="6933" y="1225"/>
                  </a:lnTo>
                  <a:lnTo>
                    <a:pt x="6986" y="1235"/>
                  </a:lnTo>
                  <a:lnTo>
                    <a:pt x="7070" y="1254"/>
                  </a:lnTo>
                  <a:lnTo>
                    <a:pt x="7152" y="1278"/>
                  </a:lnTo>
                  <a:lnTo>
                    <a:pt x="7231" y="1306"/>
                  </a:lnTo>
                  <a:lnTo>
                    <a:pt x="7306" y="1340"/>
                  </a:lnTo>
                  <a:lnTo>
                    <a:pt x="7379" y="1377"/>
                  </a:lnTo>
                  <a:lnTo>
                    <a:pt x="7450" y="1418"/>
                  </a:lnTo>
                  <a:lnTo>
                    <a:pt x="7517" y="1463"/>
                  </a:lnTo>
                  <a:lnTo>
                    <a:pt x="7580" y="1512"/>
                  </a:lnTo>
                  <a:lnTo>
                    <a:pt x="7641" y="1565"/>
                  </a:lnTo>
                  <a:lnTo>
                    <a:pt x="7698" y="1621"/>
                  </a:lnTo>
                  <a:lnTo>
                    <a:pt x="7751" y="1683"/>
                  </a:lnTo>
                  <a:lnTo>
                    <a:pt x="7801" y="1746"/>
                  </a:lnTo>
                  <a:lnTo>
                    <a:pt x="7847" y="1813"/>
                  </a:lnTo>
                  <a:lnTo>
                    <a:pt x="7890" y="1884"/>
                  </a:lnTo>
                  <a:lnTo>
                    <a:pt x="7929" y="1959"/>
                  </a:lnTo>
                  <a:lnTo>
                    <a:pt x="7965" y="2036"/>
                  </a:lnTo>
                  <a:lnTo>
                    <a:pt x="7999" y="2127"/>
                  </a:lnTo>
                  <a:lnTo>
                    <a:pt x="8029" y="2220"/>
                  </a:lnTo>
                  <a:lnTo>
                    <a:pt x="8054" y="2314"/>
                  </a:lnTo>
                  <a:lnTo>
                    <a:pt x="8073" y="2407"/>
                  </a:lnTo>
                  <a:lnTo>
                    <a:pt x="8088" y="2501"/>
                  </a:lnTo>
                  <a:lnTo>
                    <a:pt x="8099" y="2596"/>
                  </a:lnTo>
                  <a:lnTo>
                    <a:pt x="8106" y="2690"/>
                  </a:lnTo>
                  <a:lnTo>
                    <a:pt x="8109" y="2785"/>
                  </a:lnTo>
                  <a:lnTo>
                    <a:pt x="8110" y="2880"/>
                  </a:lnTo>
                  <a:lnTo>
                    <a:pt x="8107" y="2975"/>
                  </a:lnTo>
                  <a:lnTo>
                    <a:pt x="8102" y="3070"/>
                  </a:lnTo>
                  <a:lnTo>
                    <a:pt x="8095" y="3166"/>
                  </a:lnTo>
                  <a:lnTo>
                    <a:pt x="8086" y="3261"/>
                  </a:lnTo>
                  <a:lnTo>
                    <a:pt x="8075" y="3355"/>
                  </a:lnTo>
                  <a:lnTo>
                    <a:pt x="8063" y="3451"/>
                  </a:lnTo>
                  <a:lnTo>
                    <a:pt x="8050" y="3546"/>
                  </a:lnTo>
                  <a:lnTo>
                    <a:pt x="8039" y="3616"/>
                  </a:lnTo>
                  <a:lnTo>
                    <a:pt x="8026" y="3685"/>
                  </a:lnTo>
                  <a:lnTo>
                    <a:pt x="8012" y="3756"/>
                  </a:lnTo>
                  <a:lnTo>
                    <a:pt x="7996" y="3825"/>
                  </a:lnTo>
                  <a:lnTo>
                    <a:pt x="7978" y="3893"/>
                  </a:lnTo>
                  <a:lnTo>
                    <a:pt x="7958" y="3962"/>
                  </a:lnTo>
                  <a:lnTo>
                    <a:pt x="7937" y="4030"/>
                  </a:lnTo>
                  <a:lnTo>
                    <a:pt x="7914" y="4098"/>
                  </a:lnTo>
                  <a:lnTo>
                    <a:pt x="7890" y="4165"/>
                  </a:lnTo>
                  <a:lnTo>
                    <a:pt x="7864" y="4232"/>
                  </a:lnTo>
                  <a:lnTo>
                    <a:pt x="7837" y="4299"/>
                  </a:lnTo>
                  <a:lnTo>
                    <a:pt x="7810" y="4366"/>
                  </a:lnTo>
                  <a:lnTo>
                    <a:pt x="7781" y="4431"/>
                  </a:lnTo>
                  <a:lnTo>
                    <a:pt x="7750" y="4497"/>
                  </a:lnTo>
                  <a:lnTo>
                    <a:pt x="7718" y="4562"/>
                  </a:lnTo>
                  <a:lnTo>
                    <a:pt x="7687" y="4627"/>
                  </a:lnTo>
                  <a:lnTo>
                    <a:pt x="7677" y="4644"/>
                  </a:lnTo>
                  <a:lnTo>
                    <a:pt x="7668" y="4661"/>
                  </a:lnTo>
                  <a:lnTo>
                    <a:pt x="7659" y="4678"/>
                  </a:lnTo>
                  <a:lnTo>
                    <a:pt x="7649" y="4695"/>
                  </a:lnTo>
                  <a:lnTo>
                    <a:pt x="7640" y="4712"/>
                  </a:lnTo>
                  <a:lnTo>
                    <a:pt x="7630" y="4729"/>
                  </a:lnTo>
                  <a:lnTo>
                    <a:pt x="7620" y="4746"/>
                  </a:lnTo>
                  <a:lnTo>
                    <a:pt x="7610" y="4763"/>
                  </a:lnTo>
                  <a:lnTo>
                    <a:pt x="7600" y="4779"/>
                  </a:lnTo>
                  <a:lnTo>
                    <a:pt x="7589" y="4796"/>
                  </a:lnTo>
                  <a:lnTo>
                    <a:pt x="7577" y="4813"/>
                  </a:lnTo>
                  <a:lnTo>
                    <a:pt x="7566" y="4829"/>
                  </a:lnTo>
                  <a:lnTo>
                    <a:pt x="7555" y="4845"/>
                  </a:lnTo>
                  <a:lnTo>
                    <a:pt x="7544" y="4861"/>
                  </a:lnTo>
                  <a:lnTo>
                    <a:pt x="7532" y="4877"/>
                  </a:lnTo>
                  <a:lnTo>
                    <a:pt x="7521" y="4893"/>
                  </a:lnTo>
                  <a:lnTo>
                    <a:pt x="7405" y="5039"/>
                  </a:lnTo>
                  <a:lnTo>
                    <a:pt x="7286" y="5182"/>
                  </a:lnTo>
                  <a:lnTo>
                    <a:pt x="7166" y="5322"/>
                  </a:lnTo>
                  <a:lnTo>
                    <a:pt x="7044" y="5458"/>
                  </a:lnTo>
                  <a:lnTo>
                    <a:pt x="6919" y="5592"/>
                  </a:lnTo>
                  <a:lnTo>
                    <a:pt x="6792" y="5722"/>
                  </a:lnTo>
                  <a:lnTo>
                    <a:pt x="6662" y="5850"/>
                  </a:lnTo>
                  <a:lnTo>
                    <a:pt x="6528" y="5973"/>
                  </a:lnTo>
                  <a:lnTo>
                    <a:pt x="6393" y="6093"/>
                  </a:lnTo>
                  <a:lnTo>
                    <a:pt x="6253" y="6211"/>
                  </a:lnTo>
                  <a:lnTo>
                    <a:pt x="6111" y="6325"/>
                  </a:lnTo>
                  <a:lnTo>
                    <a:pt x="5965" y="6437"/>
                  </a:lnTo>
                  <a:lnTo>
                    <a:pt x="5815" y="6544"/>
                  </a:lnTo>
                  <a:lnTo>
                    <a:pt x="5662" y="6648"/>
                  </a:lnTo>
                  <a:lnTo>
                    <a:pt x="5505" y="6751"/>
                  </a:lnTo>
                  <a:lnTo>
                    <a:pt x="5344" y="6849"/>
                  </a:lnTo>
                  <a:lnTo>
                    <a:pt x="5184" y="6751"/>
                  </a:lnTo>
                  <a:lnTo>
                    <a:pt x="5027" y="6648"/>
                  </a:lnTo>
                  <a:lnTo>
                    <a:pt x="4873" y="6544"/>
                  </a:lnTo>
                  <a:lnTo>
                    <a:pt x="4725" y="6437"/>
                  </a:lnTo>
                  <a:lnTo>
                    <a:pt x="4578" y="6325"/>
                  </a:lnTo>
                  <a:lnTo>
                    <a:pt x="4436" y="6211"/>
                  </a:lnTo>
                  <a:lnTo>
                    <a:pt x="4297" y="6093"/>
                  </a:lnTo>
                  <a:lnTo>
                    <a:pt x="4161" y="5973"/>
                  </a:lnTo>
                  <a:lnTo>
                    <a:pt x="4027" y="5850"/>
                  </a:lnTo>
                  <a:lnTo>
                    <a:pt x="3897" y="5722"/>
                  </a:lnTo>
                  <a:lnTo>
                    <a:pt x="3770" y="5592"/>
                  </a:lnTo>
                  <a:lnTo>
                    <a:pt x="3645" y="5458"/>
                  </a:lnTo>
                  <a:lnTo>
                    <a:pt x="3523" y="5322"/>
                  </a:lnTo>
                  <a:lnTo>
                    <a:pt x="3403" y="5182"/>
                  </a:lnTo>
                  <a:lnTo>
                    <a:pt x="3284" y="5039"/>
                  </a:lnTo>
                  <a:lnTo>
                    <a:pt x="3169" y="4893"/>
                  </a:lnTo>
                  <a:lnTo>
                    <a:pt x="3157" y="4877"/>
                  </a:lnTo>
                  <a:lnTo>
                    <a:pt x="3145" y="4861"/>
                  </a:lnTo>
                  <a:lnTo>
                    <a:pt x="3134" y="4845"/>
                  </a:lnTo>
                  <a:lnTo>
                    <a:pt x="3123" y="4829"/>
                  </a:lnTo>
                  <a:lnTo>
                    <a:pt x="3111" y="4813"/>
                  </a:lnTo>
                  <a:lnTo>
                    <a:pt x="3100" y="4796"/>
                  </a:lnTo>
                  <a:lnTo>
                    <a:pt x="3090" y="4779"/>
                  </a:lnTo>
                  <a:lnTo>
                    <a:pt x="3079" y="4763"/>
                  </a:lnTo>
                  <a:lnTo>
                    <a:pt x="3069" y="4746"/>
                  </a:lnTo>
                  <a:lnTo>
                    <a:pt x="3059" y="4729"/>
                  </a:lnTo>
                  <a:lnTo>
                    <a:pt x="3050" y="4712"/>
                  </a:lnTo>
                  <a:lnTo>
                    <a:pt x="3040" y="4695"/>
                  </a:lnTo>
                  <a:lnTo>
                    <a:pt x="3031" y="4678"/>
                  </a:lnTo>
                  <a:lnTo>
                    <a:pt x="3021" y="4661"/>
                  </a:lnTo>
                  <a:lnTo>
                    <a:pt x="3012" y="4644"/>
                  </a:lnTo>
                  <a:lnTo>
                    <a:pt x="3004" y="4627"/>
                  </a:lnTo>
                  <a:lnTo>
                    <a:pt x="2971" y="4562"/>
                  </a:lnTo>
                  <a:lnTo>
                    <a:pt x="2940" y="4497"/>
                  </a:lnTo>
                  <a:lnTo>
                    <a:pt x="2909" y="4431"/>
                  </a:lnTo>
                  <a:lnTo>
                    <a:pt x="2880" y="4366"/>
                  </a:lnTo>
                  <a:lnTo>
                    <a:pt x="2852" y="4299"/>
                  </a:lnTo>
                  <a:lnTo>
                    <a:pt x="2824" y="4232"/>
                  </a:lnTo>
                  <a:lnTo>
                    <a:pt x="2799" y="4165"/>
                  </a:lnTo>
                  <a:lnTo>
                    <a:pt x="2775" y="4098"/>
                  </a:lnTo>
                  <a:lnTo>
                    <a:pt x="2752" y="4030"/>
                  </a:lnTo>
                  <a:lnTo>
                    <a:pt x="2730" y="3962"/>
                  </a:lnTo>
                  <a:lnTo>
                    <a:pt x="2711" y="3893"/>
                  </a:lnTo>
                  <a:lnTo>
                    <a:pt x="2693" y="3825"/>
                  </a:lnTo>
                  <a:lnTo>
                    <a:pt x="2677" y="3756"/>
                  </a:lnTo>
                  <a:lnTo>
                    <a:pt x="2663" y="3685"/>
                  </a:lnTo>
                  <a:lnTo>
                    <a:pt x="2649" y="3616"/>
                  </a:lnTo>
                  <a:lnTo>
                    <a:pt x="2639" y="3546"/>
                  </a:lnTo>
                  <a:lnTo>
                    <a:pt x="2626" y="3451"/>
                  </a:lnTo>
                  <a:lnTo>
                    <a:pt x="2614" y="3355"/>
                  </a:lnTo>
                  <a:lnTo>
                    <a:pt x="2603" y="3261"/>
                  </a:lnTo>
                  <a:lnTo>
                    <a:pt x="2594" y="3166"/>
                  </a:lnTo>
                  <a:lnTo>
                    <a:pt x="2587" y="3070"/>
                  </a:lnTo>
                  <a:lnTo>
                    <a:pt x="2582" y="2975"/>
                  </a:lnTo>
                  <a:lnTo>
                    <a:pt x="2579" y="2880"/>
                  </a:lnTo>
                  <a:lnTo>
                    <a:pt x="2580" y="2785"/>
                  </a:lnTo>
                  <a:lnTo>
                    <a:pt x="2583" y="2690"/>
                  </a:lnTo>
                  <a:lnTo>
                    <a:pt x="2590" y="2596"/>
                  </a:lnTo>
                  <a:lnTo>
                    <a:pt x="2601" y="2501"/>
                  </a:lnTo>
                  <a:lnTo>
                    <a:pt x="2616" y="2407"/>
                  </a:lnTo>
                  <a:lnTo>
                    <a:pt x="2635" y="2314"/>
                  </a:lnTo>
                  <a:lnTo>
                    <a:pt x="2660" y="2220"/>
                  </a:lnTo>
                  <a:lnTo>
                    <a:pt x="2690" y="2127"/>
                  </a:lnTo>
                  <a:lnTo>
                    <a:pt x="2725" y="2036"/>
                  </a:lnTo>
                  <a:lnTo>
                    <a:pt x="2760" y="1959"/>
                  </a:lnTo>
                  <a:lnTo>
                    <a:pt x="2799" y="1884"/>
                  </a:lnTo>
                  <a:lnTo>
                    <a:pt x="2842" y="1813"/>
                  </a:lnTo>
                  <a:lnTo>
                    <a:pt x="2888" y="1746"/>
                  </a:lnTo>
                  <a:lnTo>
                    <a:pt x="2939" y="1683"/>
                  </a:lnTo>
                  <a:lnTo>
                    <a:pt x="2992" y="1621"/>
                  </a:lnTo>
                  <a:lnTo>
                    <a:pt x="3049" y="1565"/>
                  </a:lnTo>
                  <a:lnTo>
                    <a:pt x="3109" y="1512"/>
                  </a:lnTo>
                  <a:lnTo>
                    <a:pt x="3173" y="1463"/>
                  </a:lnTo>
                  <a:lnTo>
                    <a:pt x="3240" y="1418"/>
                  </a:lnTo>
                  <a:lnTo>
                    <a:pt x="3310" y="1377"/>
                  </a:lnTo>
                  <a:lnTo>
                    <a:pt x="3382" y="1340"/>
                  </a:lnTo>
                  <a:lnTo>
                    <a:pt x="3458" y="1306"/>
                  </a:lnTo>
                  <a:lnTo>
                    <a:pt x="3537" y="1278"/>
                  </a:lnTo>
                  <a:lnTo>
                    <a:pt x="3619" y="1254"/>
                  </a:lnTo>
                  <a:lnTo>
                    <a:pt x="3704" y="1235"/>
                  </a:lnTo>
                  <a:lnTo>
                    <a:pt x="3755" y="1225"/>
                  </a:lnTo>
                  <a:lnTo>
                    <a:pt x="3808" y="1217"/>
                  </a:lnTo>
                  <a:lnTo>
                    <a:pt x="3859" y="1210"/>
                  </a:lnTo>
                  <a:lnTo>
                    <a:pt x="3911" y="1206"/>
                  </a:lnTo>
                  <a:lnTo>
                    <a:pt x="3964" y="1203"/>
                  </a:lnTo>
                  <a:lnTo>
                    <a:pt x="4015" y="1201"/>
                  </a:lnTo>
                  <a:lnTo>
                    <a:pt x="4066" y="1201"/>
                  </a:lnTo>
                  <a:lnTo>
                    <a:pt x="4117" y="1204"/>
                  </a:lnTo>
                  <a:lnTo>
                    <a:pt x="4168" y="1207"/>
                  </a:lnTo>
                  <a:lnTo>
                    <a:pt x="4218" y="1213"/>
                  </a:lnTo>
                  <a:lnTo>
                    <a:pt x="4269" y="1221"/>
                  </a:lnTo>
                  <a:lnTo>
                    <a:pt x="4318" y="1231"/>
                  </a:lnTo>
                  <a:lnTo>
                    <a:pt x="4368" y="1242"/>
                  </a:lnTo>
                  <a:lnTo>
                    <a:pt x="4416" y="1256"/>
                  </a:lnTo>
                  <a:lnTo>
                    <a:pt x="4465" y="1272"/>
                  </a:lnTo>
                  <a:lnTo>
                    <a:pt x="4513" y="1290"/>
                  </a:lnTo>
                  <a:lnTo>
                    <a:pt x="4560" y="1310"/>
                  </a:lnTo>
                  <a:lnTo>
                    <a:pt x="4605" y="1332"/>
                  </a:lnTo>
                  <a:lnTo>
                    <a:pt x="4650" y="1358"/>
                  </a:lnTo>
                  <a:lnTo>
                    <a:pt x="4692" y="1384"/>
                  </a:lnTo>
                  <a:lnTo>
                    <a:pt x="4733" y="1411"/>
                  </a:lnTo>
                  <a:lnTo>
                    <a:pt x="4772" y="1441"/>
                  </a:lnTo>
                  <a:lnTo>
                    <a:pt x="4810" y="1472"/>
                  </a:lnTo>
                  <a:lnTo>
                    <a:pt x="4847" y="1505"/>
                  </a:lnTo>
                  <a:lnTo>
                    <a:pt x="4882" y="1540"/>
                  </a:lnTo>
                  <a:lnTo>
                    <a:pt x="4917" y="1576"/>
                  </a:lnTo>
                  <a:lnTo>
                    <a:pt x="4950" y="1614"/>
                  </a:lnTo>
                  <a:lnTo>
                    <a:pt x="4983" y="1654"/>
                  </a:lnTo>
                  <a:lnTo>
                    <a:pt x="5015" y="1694"/>
                  </a:lnTo>
                  <a:lnTo>
                    <a:pt x="5046" y="1736"/>
                  </a:lnTo>
                  <a:lnTo>
                    <a:pt x="5077" y="1780"/>
                  </a:lnTo>
                  <a:lnTo>
                    <a:pt x="5108" y="1825"/>
                  </a:lnTo>
                  <a:lnTo>
                    <a:pt x="5119" y="1841"/>
                  </a:lnTo>
                  <a:lnTo>
                    <a:pt x="5129" y="1858"/>
                  </a:lnTo>
                  <a:lnTo>
                    <a:pt x="5140" y="1874"/>
                  </a:lnTo>
                  <a:lnTo>
                    <a:pt x="5151" y="1891"/>
                  </a:lnTo>
                  <a:lnTo>
                    <a:pt x="5162" y="1908"/>
                  </a:lnTo>
                  <a:lnTo>
                    <a:pt x="5173" y="1924"/>
                  </a:lnTo>
                  <a:lnTo>
                    <a:pt x="5184" y="1942"/>
                  </a:lnTo>
                  <a:lnTo>
                    <a:pt x="5194" y="1959"/>
                  </a:lnTo>
                  <a:lnTo>
                    <a:pt x="5204" y="1975"/>
                  </a:lnTo>
                  <a:lnTo>
                    <a:pt x="5214" y="1992"/>
                  </a:lnTo>
                  <a:lnTo>
                    <a:pt x="5224" y="2009"/>
                  </a:lnTo>
                  <a:lnTo>
                    <a:pt x="5234" y="2025"/>
                  </a:lnTo>
                  <a:lnTo>
                    <a:pt x="5243" y="2042"/>
                  </a:lnTo>
                  <a:lnTo>
                    <a:pt x="5252" y="2059"/>
                  </a:lnTo>
                  <a:lnTo>
                    <a:pt x="5263" y="2076"/>
                  </a:lnTo>
                  <a:lnTo>
                    <a:pt x="5272" y="2093"/>
                  </a:lnTo>
                  <a:lnTo>
                    <a:pt x="5276" y="2101"/>
                  </a:lnTo>
                  <a:lnTo>
                    <a:pt x="5281" y="2110"/>
                  </a:lnTo>
                  <a:lnTo>
                    <a:pt x="5285" y="2120"/>
                  </a:lnTo>
                  <a:lnTo>
                    <a:pt x="5290" y="2129"/>
                  </a:lnTo>
                  <a:lnTo>
                    <a:pt x="5294" y="2139"/>
                  </a:lnTo>
                  <a:lnTo>
                    <a:pt x="5299" y="2148"/>
                  </a:lnTo>
                  <a:lnTo>
                    <a:pt x="5304" y="2158"/>
                  </a:lnTo>
                  <a:lnTo>
                    <a:pt x="5308" y="2169"/>
                  </a:lnTo>
                  <a:lnTo>
                    <a:pt x="5313" y="2179"/>
                  </a:lnTo>
                  <a:lnTo>
                    <a:pt x="5317" y="2189"/>
                  </a:lnTo>
                  <a:lnTo>
                    <a:pt x="5322" y="2199"/>
                  </a:lnTo>
                  <a:lnTo>
                    <a:pt x="5326" y="2210"/>
                  </a:lnTo>
                  <a:lnTo>
                    <a:pt x="5331" y="2220"/>
                  </a:lnTo>
                  <a:lnTo>
                    <a:pt x="5335" y="2230"/>
                  </a:lnTo>
                  <a:lnTo>
                    <a:pt x="5339" y="2241"/>
                  </a:lnTo>
                  <a:lnTo>
                    <a:pt x="5344" y="2252"/>
                  </a:lnTo>
                  <a:lnTo>
                    <a:pt x="5348" y="2241"/>
                  </a:lnTo>
                  <a:lnTo>
                    <a:pt x="5353" y="2230"/>
                  </a:lnTo>
                  <a:lnTo>
                    <a:pt x="5358" y="2220"/>
                  </a:lnTo>
                  <a:lnTo>
                    <a:pt x="5362" y="2210"/>
                  </a:lnTo>
                  <a:lnTo>
                    <a:pt x="5367" y="2199"/>
                  </a:lnTo>
                  <a:lnTo>
                    <a:pt x="5371" y="2189"/>
                  </a:lnTo>
                  <a:lnTo>
                    <a:pt x="5376" y="2179"/>
                  </a:lnTo>
                  <a:lnTo>
                    <a:pt x="5381" y="2169"/>
                  </a:lnTo>
                  <a:lnTo>
                    <a:pt x="5385" y="2158"/>
                  </a:lnTo>
                  <a:lnTo>
                    <a:pt x="5390" y="2148"/>
                  </a:lnTo>
                  <a:lnTo>
                    <a:pt x="5395" y="2139"/>
                  </a:lnTo>
                  <a:lnTo>
                    <a:pt x="5399" y="2129"/>
                  </a:lnTo>
                  <a:lnTo>
                    <a:pt x="5404" y="2120"/>
                  </a:lnTo>
                  <a:lnTo>
                    <a:pt x="5408" y="2110"/>
                  </a:lnTo>
                  <a:lnTo>
                    <a:pt x="5413" y="2101"/>
                  </a:lnTo>
                  <a:lnTo>
                    <a:pt x="5418" y="2093"/>
                  </a:lnTo>
                  <a:close/>
                  <a:moveTo>
                    <a:pt x="2432" y="0"/>
                  </a:moveTo>
                  <a:lnTo>
                    <a:pt x="2183" y="12"/>
                  </a:lnTo>
                  <a:lnTo>
                    <a:pt x="1942" y="48"/>
                  </a:lnTo>
                  <a:lnTo>
                    <a:pt x="1708" y="108"/>
                  </a:lnTo>
                  <a:lnTo>
                    <a:pt x="1486" y="190"/>
                  </a:lnTo>
                  <a:lnTo>
                    <a:pt x="1273" y="291"/>
                  </a:lnTo>
                  <a:lnTo>
                    <a:pt x="1073" y="412"/>
                  </a:lnTo>
                  <a:lnTo>
                    <a:pt x="887" y="551"/>
                  </a:lnTo>
                  <a:lnTo>
                    <a:pt x="714" y="707"/>
                  </a:lnTo>
                  <a:lnTo>
                    <a:pt x="557" y="878"/>
                  </a:lnTo>
                  <a:lnTo>
                    <a:pt x="418" y="1065"/>
                  </a:lnTo>
                  <a:lnTo>
                    <a:pt x="296" y="1263"/>
                  </a:lnTo>
                  <a:lnTo>
                    <a:pt x="194" y="1474"/>
                  </a:lnTo>
                  <a:lnTo>
                    <a:pt x="112" y="1696"/>
                  </a:lnTo>
                  <a:lnTo>
                    <a:pt x="53" y="1927"/>
                  </a:lnTo>
                  <a:lnTo>
                    <a:pt x="16" y="2167"/>
                  </a:lnTo>
                  <a:lnTo>
                    <a:pt x="4" y="2414"/>
                  </a:lnTo>
                  <a:lnTo>
                    <a:pt x="0" y="7843"/>
                  </a:lnTo>
                  <a:lnTo>
                    <a:pt x="4" y="7928"/>
                  </a:lnTo>
                  <a:lnTo>
                    <a:pt x="17" y="8013"/>
                  </a:lnTo>
                  <a:lnTo>
                    <a:pt x="37" y="8093"/>
                  </a:lnTo>
                  <a:lnTo>
                    <a:pt x="67" y="8170"/>
                  </a:lnTo>
                  <a:lnTo>
                    <a:pt x="102" y="8245"/>
                  </a:lnTo>
                  <a:lnTo>
                    <a:pt x="145" y="8314"/>
                  </a:lnTo>
                  <a:lnTo>
                    <a:pt x="193" y="8378"/>
                  </a:lnTo>
                  <a:lnTo>
                    <a:pt x="249" y="8438"/>
                  </a:lnTo>
                  <a:lnTo>
                    <a:pt x="308" y="8492"/>
                  </a:lnTo>
                  <a:lnTo>
                    <a:pt x="374" y="8541"/>
                  </a:lnTo>
                  <a:lnTo>
                    <a:pt x="444" y="8583"/>
                  </a:lnTo>
                  <a:lnTo>
                    <a:pt x="519" y="8619"/>
                  </a:lnTo>
                  <a:lnTo>
                    <a:pt x="596" y="8647"/>
                  </a:lnTo>
                  <a:lnTo>
                    <a:pt x="677" y="8667"/>
                  </a:lnTo>
                  <a:lnTo>
                    <a:pt x="762" y="8680"/>
                  </a:lnTo>
                  <a:lnTo>
                    <a:pt x="849" y="8685"/>
                  </a:lnTo>
                  <a:lnTo>
                    <a:pt x="935" y="8680"/>
                  </a:lnTo>
                  <a:lnTo>
                    <a:pt x="1020" y="8667"/>
                  </a:lnTo>
                  <a:lnTo>
                    <a:pt x="1101" y="8647"/>
                  </a:lnTo>
                  <a:lnTo>
                    <a:pt x="1180" y="8619"/>
                  </a:lnTo>
                  <a:lnTo>
                    <a:pt x="1253" y="8583"/>
                  </a:lnTo>
                  <a:lnTo>
                    <a:pt x="1323" y="8541"/>
                  </a:lnTo>
                  <a:lnTo>
                    <a:pt x="1389" y="8492"/>
                  </a:lnTo>
                  <a:lnTo>
                    <a:pt x="1450" y="8438"/>
                  </a:lnTo>
                  <a:lnTo>
                    <a:pt x="1504" y="8378"/>
                  </a:lnTo>
                  <a:lnTo>
                    <a:pt x="1553" y="8314"/>
                  </a:lnTo>
                  <a:lnTo>
                    <a:pt x="1595" y="8245"/>
                  </a:lnTo>
                  <a:lnTo>
                    <a:pt x="1632" y="8170"/>
                  </a:lnTo>
                  <a:lnTo>
                    <a:pt x="1660" y="8093"/>
                  </a:lnTo>
                  <a:lnTo>
                    <a:pt x="1680" y="8013"/>
                  </a:lnTo>
                  <a:lnTo>
                    <a:pt x="1693" y="7928"/>
                  </a:lnTo>
                  <a:lnTo>
                    <a:pt x="1698" y="7843"/>
                  </a:lnTo>
                  <a:lnTo>
                    <a:pt x="2746" y="12542"/>
                  </a:lnTo>
                  <a:lnTo>
                    <a:pt x="5161" y="12542"/>
                  </a:lnTo>
                  <a:lnTo>
                    <a:pt x="4870" y="10071"/>
                  </a:lnTo>
                  <a:lnTo>
                    <a:pt x="4869" y="10069"/>
                  </a:lnTo>
                  <a:lnTo>
                    <a:pt x="4869" y="10068"/>
                  </a:lnTo>
                  <a:lnTo>
                    <a:pt x="4869" y="10067"/>
                  </a:lnTo>
                  <a:lnTo>
                    <a:pt x="4869" y="10068"/>
                  </a:lnTo>
                  <a:lnTo>
                    <a:pt x="4869" y="10069"/>
                  </a:lnTo>
                  <a:lnTo>
                    <a:pt x="4869" y="10070"/>
                  </a:lnTo>
                  <a:lnTo>
                    <a:pt x="4869" y="10071"/>
                  </a:lnTo>
                  <a:lnTo>
                    <a:pt x="4869" y="10072"/>
                  </a:lnTo>
                  <a:lnTo>
                    <a:pt x="4869" y="10073"/>
                  </a:lnTo>
                  <a:lnTo>
                    <a:pt x="4869" y="10074"/>
                  </a:lnTo>
                  <a:lnTo>
                    <a:pt x="4869" y="10073"/>
                  </a:lnTo>
                  <a:lnTo>
                    <a:pt x="4869" y="10072"/>
                  </a:lnTo>
                  <a:lnTo>
                    <a:pt x="4870" y="10071"/>
                  </a:lnTo>
                  <a:lnTo>
                    <a:pt x="4872" y="10020"/>
                  </a:lnTo>
                  <a:lnTo>
                    <a:pt x="4879" y="9972"/>
                  </a:lnTo>
                  <a:lnTo>
                    <a:pt x="4892" y="9926"/>
                  </a:lnTo>
                  <a:lnTo>
                    <a:pt x="4908" y="9880"/>
                  </a:lnTo>
                  <a:lnTo>
                    <a:pt x="4928" y="9837"/>
                  </a:lnTo>
                  <a:lnTo>
                    <a:pt x="4952" y="9796"/>
                  </a:lnTo>
                  <a:lnTo>
                    <a:pt x="4979" y="9758"/>
                  </a:lnTo>
                  <a:lnTo>
                    <a:pt x="5011" y="9721"/>
                  </a:lnTo>
                  <a:lnTo>
                    <a:pt x="5045" y="9688"/>
                  </a:lnTo>
                  <a:lnTo>
                    <a:pt x="5082" y="9659"/>
                  </a:lnTo>
                  <a:lnTo>
                    <a:pt x="5122" y="9634"/>
                  </a:lnTo>
                  <a:lnTo>
                    <a:pt x="5163" y="9612"/>
                  </a:lnTo>
                  <a:lnTo>
                    <a:pt x="5208" y="9595"/>
                  </a:lnTo>
                  <a:lnTo>
                    <a:pt x="5254" y="9582"/>
                  </a:lnTo>
                  <a:lnTo>
                    <a:pt x="5302" y="9574"/>
                  </a:lnTo>
                  <a:lnTo>
                    <a:pt x="5351" y="9572"/>
                  </a:lnTo>
                  <a:lnTo>
                    <a:pt x="5400" y="9574"/>
                  </a:lnTo>
                  <a:lnTo>
                    <a:pt x="5449" y="9582"/>
                  </a:lnTo>
                  <a:lnTo>
                    <a:pt x="5495" y="9595"/>
                  </a:lnTo>
                  <a:lnTo>
                    <a:pt x="5539" y="9612"/>
                  </a:lnTo>
                  <a:lnTo>
                    <a:pt x="5581" y="9634"/>
                  </a:lnTo>
                  <a:lnTo>
                    <a:pt x="5620" y="9659"/>
                  </a:lnTo>
                  <a:lnTo>
                    <a:pt x="5658" y="9688"/>
                  </a:lnTo>
                  <a:lnTo>
                    <a:pt x="5692" y="9721"/>
                  </a:lnTo>
                  <a:lnTo>
                    <a:pt x="5723" y="9758"/>
                  </a:lnTo>
                  <a:lnTo>
                    <a:pt x="5751" y="9796"/>
                  </a:lnTo>
                  <a:lnTo>
                    <a:pt x="5775" y="9837"/>
                  </a:lnTo>
                  <a:lnTo>
                    <a:pt x="5795" y="9880"/>
                  </a:lnTo>
                  <a:lnTo>
                    <a:pt x="5811" y="9926"/>
                  </a:lnTo>
                  <a:lnTo>
                    <a:pt x="5824" y="9972"/>
                  </a:lnTo>
                  <a:lnTo>
                    <a:pt x="5831" y="10020"/>
                  </a:lnTo>
                  <a:lnTo>
                    <a:pt x="5834" y="10071"/>
                  </a:lnTo>
                  <a:lnTo>
                    <a:pt x="5834" y="10072"/>
                  </a:lnTo>
                  <a:lnTo>
                    <a:pt x="5834" y="10073"/>
                  </a:lnTo>
                  <a:lnTo>
                    <a:pt x="5834" y="10074"/>
                  </a:lnTo>
                  <a:lnTo>
                    <a:pt x="5834" y="10073"/>
                  </a:lnTo>
                  <a:lnTo>
                    <a:pt x="5834" y="10072"/>
                  </a:lnTo>
                  <a:lnTo>
                    <a:pt x="5834" y="10071"/>
                  </a:lnTo>
                  <a:lnTo>
                    <a:pt x="5834" y="10070"/>
                  </a:lnTo>
                  <a:lnTo>
                    <a:pt x="5834" y="10069"/>
                  </a:lnTo>
                  <a:lnTo>
                    <a:pt x="5834" y="10068"/>
                  </a:lnTo>
                  <a:lnTo>
                    <a:pt x="5834" y="10067"/>
                  </a:lnTo>
                  <a:lnTo>
                    <a:pt x="5834" y="10068"/>
                  </a:lnTo>
                  <a:lnTo>
                    <a:pt x="5834" y="10069"/>
                  </a:lnTo>
                  <a:lnTo>
                    <a:pt x="5834" y="10071"/>
                  </a:lnTo>
                  <a:lnTo>
                    <a:pt x="5544" y="12542"/>
                  </a:lnTo>
                  <a:lnTo>
                    <a:pt x="7958" y="12542"/>
                  </a:lnTo>
                  <a:lnTo>
                    <a:pt x="9006" y="7843"/>
                  </a:lnTo>
                  <a:lnTo>
                    <a:pt x="9010" y="7928"/>
                  </a:lnTo>
                  <a:lnTo>
                    <a:pt x="9023" y="8013"/>
                  </a:lnTo>
                  <a:lnTo>
                    <a:pt x="9043" y="8093"/>
                  </a:lnTo>
                  <a:lnTo>
                    <a:pt x="9072" y="8170"/>
                  </a:lnTo>
                  <a:lnTo>
                    <a:pt x="9108" y="8245"/>
                  </a:lnTo>
                  <a:lnTo>
                    <a:pt x="9150" y="8314"/>
                  </a:lnTo>
                  <a:lnTo>
                    <a:pt x="9199" y="8378"/>
                  </a:lnTo>
                  <a:lnTo>
                    <a:pt x="9254" y="8438"/>
                  </a:lnTo>
                  <a:lnTo>
                    <a:pt x="9314" y="8492"/>
                  </a:lnTo>
                  <a:lnTo>
                    <a:pt x="9380" y="8541"/>
                  </a:lnTo>
                  <a:lnTo>
                    <a:pt x="9450" y="8583"/>
                  </a:lnTo>
                  <a:lnTo>
                    <a:pt x="9524" y="8619"/>
                  </a:lnTo>
                  <a:lnTo>
                    <a:pt x="9602" y="8647"/>
                  </a:lnTo>
                  <a:lnTo>
                    <a:pt x="9683" y="8667"/>
                  </a:lnTo>
                  <a:lnTo>
                    <a:pt x="9768" y="8680"/>
                  </a:lnTo>
                  <a:lnTo>
                    <a:pt x="9855" y="8685"/>
                  </a:lnTo>
                  <a:lnTo>
                    <a:pt x="9941" y="8680"/>
                  </a:lnTo>
                  <a:lnTo>
                    <a:pt x="10026" y="8667"/>
                  </a:lnTo>
                  <a:lnTo>
                    <a:pt x="10107" y="8647"/>
                  </a:lnTo>
                  <a:lnTo>
                    <a:pt x="10184" y="8619"/>
                  </a:lnTo>
                  <a:lnTo>
                    <a:pt x="10258" y="8583"/>
                  </a:lnTo>
                  <a:lnTo>
                    <a:pt x="10329" y="8541"/>
                  </a:lnTo>
                  <a:lnTo>
                    <a:pt x="10394" y="8492"/>
                  </a:lnTo>
                  <a:lnTo>
                    <a:pt x="10454" y="8438"/>
                  </a:lnTo>
                  <a:lnTo>
                    <a:pt x="10509" y="8378"/>
                  </a:lnTo>
                  <a:lnTo>
                    <a:pt x="10558" y="8314"/>
                  </a:lnTo>
                  <a:lnTo>
                    <a:pt x="10601" y="8245"/>
                  </a:lnTo>
                  <a:lnTo>
                    <a:pt x="10636" y="8170"/>
                  </a:lnTo>
                  <a:lnTo>
                    <a:pt x="10666" y="8093"/>
                  </a:lnTo>
                  <a:lnTo>
                    <a:pt x="10686" y="8013"/>
                  </a:lnTo>
                  <a:lnTo>
                    <a:pt x="10699" y="7928"/>
                  </a:lnTo>
                  <a:lnTo>
                    <a:pt x="10704" y="7843"/>
                  </a:lnTo>
                  <a:lnTo>
                    <a:pt x="10701" y="2409"/>
                  </a:lnTo>
                  <a:lnTo>
                    <a:pt x="10688" y="2162"/>
                  </a:lnTo>
                  <a:lnTo>
                    <a:pt x="10651" y="1922"/>
                  </a:lnTo>
                  <a:lnTo>
                    <a:pt x="10592" y="1692"/>
                  </a:lnTo>
                  <a:lnTo>
                    <a:pt x="10510" y="1470"/>
                  </a:lnTo>
                  <a:lnTo>
                    <a:pt x="10408" y="1259"/>
                  </a:lnTo>
                  <a:lnTo>
                    <a:pt x="10285" y="1061"/>
                  </a:lnTo>
                  <a:lnTo>
                    <a:pt x="10146" y="875"/>
                  </a:lnTo>
                  <a:lnTo>
                    <a:pt x="9989" y="704"/>
                  </a:lnTo>
                  <a:lnTo>
                    <a:pt x="9816" y="549"/>
                  </a:lnTo>
                  <a:lnTo>
                    <a:pt x="9629" y="410"/>
                  </a:lnTo>
                  <a:lnTo>
                    <a:pt x="9429" y="290"/>
                  </a:lnTo>
                  <a:lnTo>
                    <a:pt x="9217" y="189"/>
                  </a:lnTo>
                  <a:lnTo>
                    <a:pt x="8994" y="107"/>
                  </a:lnTo>
                  <a:lnTo>
                    <a:pt x="8761" y="48"/>
                  </a:lnTo>
                  <a:lnTo>
                    <a:pt x="8520" y="12"/>
                  </a:lnTo>
                  <a:lnTo>
                    <a:pt x="8272" y="0"/>
                  </a:lnTo>
                  <a:lnTo>
                    <a:pt x="243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562" y="38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8" name="Rectangle 128"/>
          <p:cNvSpPr>
            <a:spLocks noChangeArrowheads="1"/>
          </p:cNvSpPr>
          <p:nvPr/>
        </p:nvSpPr>
        <p:spPr bwMode="auto">
          <a:xfrm>
            <a:off x="2271713" y="2803525"/>
            <a:ext cx="6340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Do You Know How Food Portions Have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Changed in 20 Years?</a:t>
            </a:r>
            <a:r>
              <a:rPr lang="en-US" sz="2700" b="1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5489" name="Picture 129"/>
          <p:cNvPicPr>
            <a:picLocks noChangeAspect="1" noChangeArrowheads="1"/>
          </p:cNvPicPr>
          <p:nvPr/>
        </p:nvPicPr>
        <p:blipFill>
          <a:blip r:embed="rId3" cstate="print"/>
          <a:srcRect b="2591"/>
          <a:stretch>
            <a:fillRect/>
          </a:stretch>
        </p:blipFill>
        <p:spPr bwMode="auto">
          <a:xfrm>
            <a:off x="0" y="0"/>
            <a:ext cx="1671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494" name="Group 134"/>
          <p:cNvGrpSpPr>
            <a:grpSpLocks/>
          </p:cNvGrpSpPr>
          <p:nvPr/>
        </p:nvGrpSpPr>
        <p:grpSpPr bwMode="auto">
          <a:xfrm>
            <a:off x="5181600" y="5573713"/>
            <a:ext cx="457200" cy="750887"/>
            <a:chOff x="3120" y="3656"/>
            <a:chExt cx="288" cy="473"/>
          </a:xfrm>
        </p:grpSpPr>
        <p:sp>
          <p:nvSpPr>
            <p:cNvPr id="15490" name="Freeform 130"/>
            <p:cNvSpPr>
              <a:spLocks noEditPoints="1"/>
            </p:cNvSpPr>
            <p:nvPr/>
          </p:nvSpPr>
          <p:spPr bwMode="auto">
            <a:xfrm>
              <a:off x="3120" y="3792"/>
              <a:ext cx="288" cy="337"/>
            </a:xfrm>
            <a:custGeom>
              <a:avLst/>
              <a:gdLst/>
              <a:ahLst/>
              <a:cxnLst>
                <a:cxn ang="0">
                  <a:pos x="5485" y="1975"/>
                </a:cxn>
                <a:cxn ang="0">
                  <a:pos x="5571" y="1841"/>
                </a:cxn>
                <a:cxn ang="0">
                  <a:pos x="5807" y="1540"/>
                </a:cxn>
                <a:cxn ang="0">
                  <a:pos x="6129" y="1310"/>
                </a:cxn>
                <a:cxn ang="0">
                  <a:pos x="6521" y="1207"/>
                </a:cxn>
                <a:cxn ang="0">
                  <a:pos x="6933" y="1225"/>
                </a:cxn>
                <a:cxn ang="0">
                  <a:pos x="7517" y="1463"/>
                </a:cxn>
                <a:cxn ang="0">
                  <a:pos x="7929" y="1959"/>
                </a:cxn>
                <a:cxn ang="0">
                  <a:pos x="8106" y="2690"/>
                </a:cxn>
                <a:cxn ang="0">
                  <a:pos x="8063" y="3451"/>
                </a:cxn>
                <a:cxn ang="0">
                  <a:pos x="7937" y="4030"/>
                </a:cxn>
                <a:cxn ang="0">
                  <a:pos x="7718" y="4562"/>
                </a:cxn>
                <a:cxn ang="0">
                  <a:pos x="7620" y="4746"/>
                </a:cxn>
                <a:cxn ang="0">
                  <a:pos x="7532" y="4877"/>
                </a:cxn>
                <a:cxn ang="0">
                  <a:pos x="6662" y="5850"/>
                </a:cxn>
                <a:cxn ang="0">
                  <a:pos x="5505" y="6751"/>
                </a:cxn>
                <a:cxn ang="0">
                  <a:pos x="4297" y="6093"/>
                </a:cxn>
                <a:cxn ang="0">
                  <a:pos x="3284" y="5039"/>
                </a:cxn>
                <a:cxn ang="0">
                  <a:pos x="3090" y="4779"/>
                </a:cxn>
                <a:cxn ang="0">
                  <a:pos x="3012" y="4644"/>
                </a:cxn>
                <a:cxn ang="0">
                  <a:pos x="2799" y="4165"/>
                </a:cxn>
                <a:cxn ang="0">
                  <a:pos x="2649" y="3616"/>
                </a:cxn>
                <a:cxn ang="0">
                  <a:pos x="2579" y="2880"/>
                </a:cxn>
                <a:cxn ang="0">
                  <a:pos x="2690" y="2127"/>
                </a:cxn>
                <a:cxn ang="0">
                  <a:pos x="3049" y="1565"/>
                </a:cxn>
                <a:cxn ang="0">
                  <a:pos x="3619" y="1254"/>
                </a:cxn>
                <a:cxn ang="0">
                  <a:pos x="4066" y="1201"/>
                </a:cxn>
                <a:cxn ang="0">
                  <a:pos x="4465" y="1272"/>
                </a:cxn>
                <a:cxn ang="0">
                  <a:pos x="4810" y="1472"/>
                </a:cxn>
                <a:cxn ang="0">
                  <a:pos x="5077" y="1780"/>
                </a:cxn>
                <a:cxn ang="0">
                  <a:pos x="5184" y="1942"/>
                </a:cxn>
                <a:cxn ang="0">
                  <a:pos x="5263" y="2076"/>
                </a:cxn>
                <a:cxn ang="0">
                  <a:pos x="5304" y="2158"/>
                </a:cxn>
                <a:cxn ang="0">
                  <a:pos x="5339" y="2241"/>
                </a:cxn>
                <a:cxn ang="0">
                  <a:pos x="5376" y="2179"/>
                </a:cxn>
                <a:cxn ang="0">
                  <a:pos x="5413" y="2101"/>
                </a:cxn>
                <a:cxn ang="0">
                  <a:pos x="1073" y="412"/>
                </a:cxn>
                <a:cxn ang="0">
                  <a:pos x="53" y="1927"/>
                </a:cxn>
                <a:cxn ang="0">
                  <a:pos x="102" y="8245"/>
                </a:cxn>
                <a:cxn ang="0">
                  <a:pos x="596" y="8647"/>
                </a:cxn>
                <a:cxn ang="0">
                  <a:pos x="1253" y="8583"/>
                </a:cxn>
                <a:cxn ang="0">
                  <a:pos x="1660" y="8093"/>
                </a:cxn>
                <a:cxn ang="0">
                  <a:pos x="4869" y="10068"/>
                </a:cxn>
                <a:cxn ang="0">
                  <a:pos x="4869" y="10074"/>
                </a:cxn>
                <a:cxn ang="0">
                  <a:pos x="4928" y="9837"/>
                </a:cxn>
                <a:cxn ang="0">
                  <a:pos x="5208" y="9595"/>
                </a:cxn>
                <a:cxn ang="0">
                  <a:pos x="5581" y="9634"/>
                </a:cxn>
                <a:cxn ang="0">
                  <a:pos x="5811" y="9926"/>
                </a:cxn>
                <a:cxn ang="0">
                  <a:pos x="5834" y="10072"/>
                </a:cxn>
                <a:cxn ang="0">
                  <a:pos x="5834" y="10071"/>
                </a:cxn>
                <a:cxn ang="0">
                  <a:pos x="9108" y="8245"/>
                </a:cxn>
                <a:cxn ang="0">
                  <a:pos x="9602" y="8647"/>
                </a:cxn>
                <a:cxn ang="0">
                  <a:pos x="10258" y="8583"/>
                </a:cxn>
                <a:cxn ang="0">
                  <a:pos x="10666" y="8093"/>
                </a:cxn>
                <a:cxn ang="0">
                  <a:pos x="10510" y="1470"/>
                </a:cxn>
                <a:cxn ang="0">
                  <a:pos x="9217" y="189"/>
                </a:cxn>
              </a:cxnLst>
              <a:rect l="0" t="0" r="r" b="b"/>
              <a:pathLst>
                <a:path w="10704" h="12542">
                  <a:moveTo>
                    <a:pt x="5418" y="2093"/>
                  </a:moveTo>
                  <a:lnTo>
                    <a:pt x="5426" y="2076"/>
                  </a:lnTo>
                  <a:lnTo>
                    <a:pt x="5436" y="2059"/>
                  </a:lnTo>
                  <a:lnTo>
                    <a:pt x="5446" y="2042"/>
                  </a:lnTo>
                  <a:lnTo>
                    <a:pt x="5455" y="2025"/>
                  </a:lnTo>
                  <a:lnTo>
                    <a:pt x="5465" y="2009"/>
                  </a:lnTo>
                  <a:lnTo>
                    <a:pt x="5475" y="1992"/>
                  </a:lnTo>
                  <a:lnTo>
                    <a:pt x="5485" y="1975"/>
                  </a:lnTo>
                  <a:lnTo>
                    <a:pt x="5495" y="1959"/>
                  </a:lnTo>
                  <a:lnTo>
                    <a:pt x="5505" y="1942"/>
                  </a:lnTo>
                  <a:lnTo>
                    <a:pt x="5516" y="1924"/>
                  </a:lnTo>
                  <a:lnTo>
                    <a:pt x="5527" y="1908"/>
                  </a:lnTo>
                  <a:lnTo>
                    <a:pt x="5537" y="1891"/>
                  </a:lnTo>
                  <a:lnTo>
                    <a:pt x="5549" y="1874"/>
                  </a:lnTo>
                  <a:lnTo>
                    <a:pt x="5560" y="1858"/>
                  </a:lnTo>
                  <a:lnTo>
                    <a:pt x="5571" y="1841"/>
                  </a:lnTo>
                  <a:lnTo>
                    <a:pt x="5583" y="1825"/>
                  </a:lnTo>
                  <a:lnTo>
                    <a:pt x="5612" y="1780"/>
                  </a:lnTo>
                  <a:lnTo>
                    <a:pt x="5644" y="1736"/>
                  </a:lnTo>
                  <a:lnTo>
                    <a:pt x="5674" y="1694"/>
                  </a:lnTo>
                  <a:lnTo>
                    <a:pt x="5706" y="1654"/>
                  </a:lnTo>
                  <a:lnTo>
                    <a:pt x="5739" y="1614"/>
                  </a:lnTo>
                  <a:lnTo>
                    <a:pt x="5772" y="1576"/>
                  </a:lnTo>
                  <a:lnTo>
                    <a:pt x="5807" y="1540"/>
                  </a:lnTo>
                  <a:lnTo>
                    <a:pt x="5843" y="1505"/>
                  </a:lnTo>
                  <a:lnTo>
                    <a:pt x="5879" y="1472"/>
                  </a:lnTo>
                  <a:lnTo>
                    <a:pt x="5918" y="1441"/>
                  </a:lnTo>
                  <a:lnTo>
                    <a:pt x="5957" y="1411"/>
                  </a:lnTo>
                  <a:lnTo>
                    <a:pt x="5997" y="1384"/>
                  </a:lnTo>
                  <a:lnTo>
                    <a:pt x="6040" y="1358"/>
                  </a:lnTo>
                  <a:lnTo>
                    <a:pt x="6083" y="1332"/>
                  </a:lnTo>
                  <a:lnTo>
                    <a:pt x="6129" y="1310"/>
                  </a:lnTo>
                  <a:lnTo>
                    <a:pt x="6177" y="1290"/>
                  </a:lnTo>
                  <a:lnTo>
                    <a:pt x="6225" y="1272"/>
                  </a:lnTo>
                  <a:lnTo>
                    <a:pt x="6272" y="1256"/>
                  </a:lnTo>
                  <a:lnTo>
                    <a:pt x="6322" y="1242"/>
                  </a:lnTo>
                  <a:lnTo>
                    <a:pt x="6370" y="1231"/>
                  </a:lnTo>
                  <a:lnTo>
                    <a:pt x="6421" y="1221"/>
                  </a:lnTo>
                  <a:lnTo>
                    <a:pt x="6471" y="1213"/>
                  </a:lnTo>
                  <a:lnTo>
                    <a:pt x="6521" y="1207"/>
                  </a:lnTo>
                  <a:lnTo>
                    <a:pt x="6573" y="1204"/>
                  </a:lnTo>
                  <a:lnTo>
                    <a:pt x="6623" y="1201"/>
                  </a:lnTo>
                  <a:lnTo>
                    <a:pt x="6675" y="1201"/>
                  </a:lnTo>
                  <a:lnTo>
                    <a:pt x="6726" y="1203"/>
                  </a:lnTo>
                  <a:lnTo>
                    <a:pt x="6778" y="1206"/>
                  </a:lnTo>
                  <a:lnTo>
                    <a:pt x="6829" y="1210"/>
                  </a:lnTo>
                  <a:lnTo>
                    <a:pt x="6882" y="1217"/>
                  </a:lnTo>
                  <a:lnTo>
                    <a:pt x="6933" y="1225"/>
                  </a:lnTo>
                  <a:lnTo>
                    <a:pt x="6986" y="1235"/>
                  </a:lnTo>
                  <a:lnTo>
                    <a:pt x="7070" y="1254"/>
                  </a:lnTo>
                  <a:lnTo>
                    <a:pt x="7152" y="1278"/>
                  </a:lnTo>
                  <a:lnTo>
                    <a:pt x="7231" y="1306"/>
                  </a:lnTo>
                  <a:lnTo>
                    <a:pt x="7306" y="1340"/>
                  </a:lnTo>
                  <a:lnTo>
                    <a:pt x="7379" y="1377"/>
                  </a:lnTo>
                  <a:lnTo>
                    <a:pt x="7450" y="1418"/>
                  </a:lnTo>
                  <a:lnTo>
                    <a:pt x="7517" y="1463"/>
                  </a:lnTo>
                  <a:lnTo>
                    <a:pt x="7580" y="1512"/>
                  </a:lnTo>
                  <a:lnTo>
                    <a:pt x="7641" y="1565"/>
                  </a:lnTo>
                  <a:lnTo>
                    <a:pt x="7698" y="1621"/>
                  </a:lnTo>
                  <a:lnTo>
                    <a:pt x="7751" y="1683"/>
                  </a:lnTo>
                  <a:lnTo>
                    <a:pt x="7801" y="1746"/>
                  </a:lnTo>
                  <a:lnTo>
                    <a:pt x="7847" y="1813"/>
                  </a:lnTo>
                  <a:lnTo>
                    <a:pt x="7890" y="1884"/>
                  </a:lnTo>
                  <a:lnTo>
                    <a:pt x="7929" y="1959"/>
                  </a:lnTo>
                  <a:lnTo>
                    <a:pt x="7965" y="2036"/>
                  </a:lnTo>
                  <a:lnTo>
                    <a:pt x="7999" y="2127"/>
                  </a:lnTo>
                  <a:lnTo>
                    <a:pt x="8029" y="2220"/>
                  </a:lnTo>
                  <a:lnTo>
                    <a:pt x="8054" y="2314"/>
                  </a:lnTo>
                  <a:lnTo>
                    <a:pt x="8073" y="2407"/>
                  </a:lnTo>
                  <a:lnTo>
                    <a:pt x="8088" y="2501"/>
                  </a:lnTo>
                  <a:lnTo>
                    <a:pt x="8099" y="2596"/>
                  </a:lnTo>
                  <a:lnTo>
                    <a:pt x="8106" y="2690"/>
                  </a:lnTo>
                  <a:lnTo>
                    <a:pt x="8109" y="2785"/>
                  </a:lnTo>
                  <a:lnTo>
                    <a:pt x="8110" y="2880"/>
                  </a:lnTo>
                  <a:lnTo>
                    <a:pt x="8107" y="2975"/>
                  </a:lnTo>
                  <a:lnTo>
                    <a:pt x="8102" y="3070"/>
                  </a:lnTo>
                  <a:lnTo>
                    <a:pt x="8095" y="3166"/>
                  </a:lnTo>
                  <a:lnTo>
                    <a:pt x="8086" y="3261"/>
                  </a:lnTo>
                  <a:lnTo>
                    <a:pt x="8075" y="3355"/>
                  </a:lnTo>
                  <a:lnTo>
                    <a:pt x="8063" y="3451"/>
                  </a:lnTo>
                  <a:lnTo>
                    <a:pt x="8050" y="3546"/>
                  </a:lnTo>
                  <a:lnTo>
                    <a:pt x="8039" y="3616"/>
                  </a:lnTo>
                  <a:lnTo>
                    <a:pt x="8026" y="3685"/>
                  </a:lnTo>
                  <a:lnTo>
                    <a:pt x="8012" y="3756"/>
                  </a:lnTo>
                  <a:lnTo>
                    <a:pt x="7996" y="3825"/>
                  </a:lnTo>
                  <a:lnTo>
                    <a:pt x="7978" y="3893"/>
                  </a:lnTo>
                  <a:lnTo>
                    <a:pt x="7958" y="3962"/>
                  </a:lnTo>
                  <a:lnTo>
                    <a:pt x="7937" y="4030"/>
                  </a:lnTo>
                  <a:lnTo>
                    <a:pt x="7914" y="4098"/>
                  </a:lnTo>
                  <a:lnTo>
                    <a:pt x="7890" y="4165"/>
                  </a:lnTo>
                  <a:lnTo>
                    <a:pt x="7864" y="4232"/>
                  </a:lnTo>
                  <a:lnTo>
                    <a:pt x="7837" y="4299"/>
                  </a:lnTo>
                  <a:lnTo>
                    <a:pt x="7810" y="4366"/>
                  </a:lnTo>
                  <a:lnTo>
                    <a:pt x="7781" y="4431"/>
                  </a:lnTo>
                  <a:lnTo>
                    <a:pt x="7750" y="4497"/>
                  </a:lnTo>
                  <a:lnTo>
                    <a:pt x="7718" y="4562"/>
                  </a:lnTo>
                  <a:lnTo>
                    <a:pt x="7687" y="4627"/>
                  </a:lnTo>
                  <a:lnTo>
                    <a:pt x="7677" y="4644"/>
                  </a:lnTo>
                  <a:lnTo>
                    <a:pt x="7668" y="4661"/>
                  </a:lnTo>
                  <a:lnTo>
                    <a:pt x="7659" y="4678"/>
                  </a:lnTo>
                  <a:lnTo>
                    <a:pt x="7649" y="4695"/>
                  </a:lnTo>
                  <a:lnTo>
                    <a:pt x="7640" y="4712"/>
                  </a:lnTo>
                  <a:lnTo>
                    <a:pt x="7630" y="4729"/>
                  </a:lnTo>
                  <a:lnTo>
                    <a:pt x="7620" y="4746"/>
                  </a:lnTo>
                  <a:lnTo>
                    <a:pt x="7610" y="4763"/>
                  </a:lnTo>
                  <a:lnTo>
                    <a:pt x="7600" y="4779"/>
                  </a:lnTo>
                  <a:lnTo>
                    <a:pt x="7589" y="4796"/>
                  </a:lnTo>
                  <a:lnTo>
                    <a:pt x="7577" y="4813"/>
                  </a:lnTo>
                  <a:lnTo>
                    <a:pt x="7566" y="4829"/>
                  </a:lnTo>
                  <a:lnTo>
                    <a:pt x="7555" y="4845"/>
                  </a:lnTo>
                  <a:lnTo>
                    <a:pt x="7544" y="4861"/>
                  </a:lnTo>
                  <a:lnTo>
                    <a:pt x="7532" y="4877"/>
                  </a:lnTo>
                  <a:lnTo>
                    <a:pt x="7521" y="4893"/>
                  </a:lnTo>
                  <a:lnTo>
                    <a:pt x="7405" y="5039"/>
                  </a:lnTo>
                  <a:lnTo>
                    <a:pt x="7286" y="5182"/>
                  </a:lnTo>
                  <a:lnTo>
                    <a:pt x="7166" y="5322"/>
                  </a:lnTo>
                  <a:lnTo>
                    <a:pt x="7044" y="5458"/>
                  </a:lnTo>
                  <a:lnTo>
                    <a:pt x="6919" y="5592"/>
                  </a:lnTo>
                  <a:lnTo>
                    <a:pt x="6792" y="5722"/>
                  </a:lnTo>
                  <a:lnTo>
                    <a:pt x="6662" y="5850"/>
                  </a:lnTo>
                  <a:lnTo>
                    <a:pt x="6528" y="5973"/>
                  </a:lnTo>
                  <a:lnTo>
                    <a:pt x="6393" y="6093"/>
                  </a:lnTo>
                  <a:lnTo>
                    <a:pt x="6253" y="6211"/>
                  </a:lnTo>
                  <a:lnTo>
                    <a:pt x="6111" y="6325"/>
                  </a:lnTo>
                  <a:lnTo>
                    <a:pt x="5965" y="6437"/>
                  </a:lnTo>
                  <a:lnTo>
                    <a:pt x="5815" y="6544"/>
                  </a:lnTo>
                  <a:lnTo>
                    <a:pt x="5662" y="6648"/>
                  </a:lnTo>
                  <a:lnTo>
                    <a:pt x="5505" y="6751"/>
                  </a:lnTo>
                  <a:lnTo>
                    <a:pt x="5344" y="6849"/>
                  </a:lnTo>
                  <a:lnTo>
                    <a:pt x="5184" y="6751"/>
                  </a:lnTo>
                  <a:lnTo>
                    <a:pt x="5027" y="6648"/>
                  </a:lnTo>
                  <a:lnTo>
                    <a:pt x="4873" y="6544"/>
                  </a:lnTo>
                  <a:lnTo>
                    <a:pt x="4725" y="6437"/>
                  </a:lnTo>
                  <a:lnTo>
                    <a:pt x="4578" y="6325"/>
                  </a:lnTo>
                  <a:lnTo>
                    <a:pt x="4436" y="6211"/>
                  </a:lnTo>
                  <a:lnTo>
                    <a:pt x="4297" y="6093"/>
                  </a:lnTo>
                  <a:lnTo>
                    <a:pt x="4161" y="5973"/>
                  </a:lnTo>
                  <a:lnTo>
                    <a:pt x="4027" y="5850"/>
                  </a:lnTo>
                  <a:lnTo>
                    <a:pt x="3897" y="5722"/>
                  </a:lnTo>
                  <a:lnTo>
                    <a:pt x="3770" y="5592"/>
                  </a:lnTo>
                  <a:lnTo>
                    <a:pt x="3645" y="5458"/>
                  </a:lnTo>
                  <a:lnTo>
                    <a:pt x="3523" y="5322"/>
                  </a:lnTo>
                  <a:lnTo>
                    <a:pt x="3403" y="5182"/>
                  </a:lnTo>
                  <a:lnTo>
                    <a:pt x="3284" y="5039"/>
                  </a:lnTo>
                  <a:lnTo>
                    <a:pt x="3169" y="4893"/>
                  </a:lnTo>
                  <a:lnTo>
                    <a:pt x="3157" y="4877"/>
                  </a:lnTo>
                  <a:lnTo>
                    <a:pt x="3145" y="4861"/>
                  </a:lnTo>
                  <a:lnTo>
                    <a:pt x="3134" y="4845"/>
                  </a:lnTo>
                  <a:lnTo>
                    <a:pt x="3123" y="4829"/>
                  </a:lnTo>
                  <a:lnTo>
                    <a:pt x="3111" y="4813"/>
                  </a:lnTo>
                  <a:lnTo>
                    <a:pt x="3100" y="4796"/>
                  </a:lnTo>
                  <a:lnTo>
                    <a:pt x="3090" y="4779"/>
                  </a:lnTo>
                  <a:lnTo>
                    <a:pt x="3079" y="4763"/>
                  </a:lnTo>
                  <a:lnTo>
                    <a:pt x="3069" y="4746"/>
                  </a:lnTo>
                  <a:lnTo>
                    <a:pt x="3059" y="4729"/>
                  </a:lnTo>
                  <a:lnTo>
                    <a:pt x="3050" y="4712"/>
                  </a:lnTo>
                  <a:lnTo>
                    <a:pt x="3040" y="4695"/>
                  </a:lnTo>
                  <a:lnTo>
                    <a:pt x="3031" y="4678"/>
                  </a:lnTo>
                  <a:lnTo>
                    <a:pt x="3021" y="4661"/>
                  </a:lnTo>
                  <a:lnTo>
                    <a:pt x="3012" y="4644"/>
                  </a:lnTo>
                  <a:lnTo>
                    <a:pt x="3004" y="4627"/>
                  </a:lnTo>
                  <a:lnTo>
                    <a:pt x="2971" y="4562"/>
                  </a:lnTo>
                  <a:lnTo>
                    <a:pt x="2940" y="4497"/>
                  </a:lnTo>
                  <a:lnTo>
                    <a:pt x="2909" y="4431"/>
                  </a:lnTo>
                  <a:lnTo>
                    <a:pt x="2880" y="4366"/>
                  </a:lnTo>
                  <a:lnTo>
                    <a:pt x="2852" y="4299"/>
                  </a:lnTo>
                  <a:lnTo>
                    <a:pt x="2824" y="4232"/>
                  </a:lnTo>
                  <a:lnTo>
                    <a:pt x="2799" y="4165"/>
                  </a:lnTo>
                  <a:lnTo>
                    <a:pt x="2775" y="4098"/>
                  </a:lnTo>
                  <a:lnTo>
                    <a:pt x="2752" y="4030"/>
                  </a:lnTo>
                  <a:lnTo>
                    <a:pt x="2730" y="3962"/>
                  </a:lnTo>
                  <a:lnTo>
                    <a:pt x="2711" y="3893"/>
                  </a:lnTo>
                  <a:lnTo>
                    <a:pt x="2693" y="3825"/>
                  </a:lnTo>
                  <a:lnTo>
                    <a:pt x="2677" y="3756"/>
                  </a:lnTo>
                  <a:lnTo>
                    <a:pt x="2663" y="3685"/>
                  </a:lnTo>
                  <a:lnTo>
                    <a:pt x="2649" y="3616"/>
                  </a:lnTo>
                  <a:lnTo>
                    <a:pt x="2639" y="3546"/>
                  </a:lnTo>
                  <a:lnTo>
                    <a:pt x="2626" y="3451"/>
                  </a:lnTo>
                  <a:lnTo>
                    <a:pt x="2614" y="3355"/>
                  </a:lnTo>
                  <a:lnTo>
                    <a:pt x="2603" y="3261"/>
                  </a:lnTo>
                  <a:lnTo>
                    <a:pt x="2594" y="3166"/>
                  </a:lnTo>
                  <a:lnTo>
                    <a:pt x="2587" y="3070"/>
                  </a:lnTo>
                  <a:lnTo>
                    <a:pt x="2582" y="2975"/>
                  </a:lnTo>
                  <a:lnTo>
                    <a:pt x="2579" y="2880"/>
                  </a:lnTo>
                  <a:lnTo>
                    <a:pt x="2580" y="2785"/>
                  </a:lnTo>
                  <a:lnTo>
                    <a:pt x="2583" y="2690"/>
                  </a:lnTo>
                  <a:lnTo>
                    <a:pt x="2590" y="2596"/>
                  </a:lnTo>
                  <a:lnTo>
                    <a:pt x="2601" y="2501"/>
                  </a:lnTo>
                  <a:lnTo>
                    <a:pt x="2616" y="2407"/>
                  </a:lnTo>
                  <a:lnTo>
                    <a:pt x="2635" y="2314"/>
                  </a:lnTo>
                  <a:lnTo>
                    <a:pt x="2660" y="2220"/>
                  </a:lnTo>
                  <a:lnTo>
                    <a:pt x="2690" y="2127"/>
                  </a:lnTo>
                  <a:lnTo>
                    <a:pt x="2725" y="2036"/>
                  </a:lnTo>
                  <a:lnTo>
                    <a:pt x="2760" y="1959"/>
                  </a:lnTo>
                  <a:lnTo>
                    <a:pt x="2799" y="1884"/>
                  </a:lnTo>
                  <a:lnTo>
                    <a:pt x="2842" y="1813"/>
                  </a:lnTo>
                  <a:lnTo>
                    <a:pt x="2888" y="1746"/>
                  </a:lnTo>
                  <a:lnTo>
                    <a:pt x="2939" y="1683"/>
                  </a:lnTo>
                  <a:lnTo>
                    <a:pt x="2992" y="1621"/>
                  </a:lnTo>
                  <a:lnTo>
                    <a:pt x="3049" y="1565"/>
                  </a:lnTo>
                  <a:lnTo>
                    <a:pt x="3109" y="1512"/>
                  </a:lnTo>
                  <a:lnTo>
                    <a:pt x="3173" y="1463"/>
                  </a:lnTo>
                  <a:lnTo>
                    <a:pt x="3240" y="1418"/>
                  </a:lnTo>
                  <a:lnTo>
                    <a:pt x="3310" y="1377"/>
                  </a:lnTo>
                  <a:lnTo>
                    <a:pt x="3382" y="1340"/>
                  </a:lnTo>
                  <a:lnTo>
                    <a:pt x="3458" y="1306"/>
                  </a:lnTo>
                  <a:lnTo>
                    <a:pt x="3537" y="1278"/>
                  </a:lnTo>
                  <a:lnTo>
                    <a:pt x="3619" y="1254"/>
                  </a:lnTo>
                  <a:lnTo>
                    <a:pt x="3704" y="1235"/>
                  </a:lnTo>
                  <a:lnTo>
                    <a:pt x="3755" y="1225"/>
                  </a:lnTo>
                  <a:lnTo>
                    <a:pt x="3808" y="1217"/>
                  </a:lnTo>
                  <a:lnTo>
                    <a:pt x="3859" y="1210"/>
                  </a:lnTo>
                  <a:lnTo>
                    <a:pt x="3911" y="1206"/>
                  </a:lnTo>
                  <a:lnTo>
                    <a:pt x="3964" y="1203"/>
                  </a:lnTo>
                  <a:lnTo>
                    <a:pt x="4015" y="1201"/>
                  </a:lnTo>
                  <a:lnTo>
                    <a:pt x="4066" y="1201"/>
                  </a:lnTo>
                  <a:lnTo>
                    <a:pt x="4117" y="1204"/>
                  </a:lnTo>
                  <a:lnTo>
                    <a:pt x="4168" y="1207"/>
                  </a:lnTo>
                  <a:lnTo>
                    <a:pt x="4218" y="1213"/>
                  </a:lnTo>
                  <a:lnTo>
                    <a:pt x="4269" y="1221"/>
                  </a:lnTo>
                  <a:lnTo>
                    <a:pt x="4318" y="1231"/>
                  </a:lnTo>
                  <a:lnTo>
                    <a:pt x="4368" y="1242"/>
                  </a:lnTo>
                  <a:lnTo>
                    <a:pt x="4416" y="1256"/>
                  </a:lnTo>
                  <a:lnTo>
                    <a:pt x="4465" y="1272"/>
                  </a:lnTo>
                  <a:lnTo>
                    <a:pt x="4513" y="1290"/>
                  </a:lnTo>
                  <a:lnTo>
                    <a:pt x="4560" y="1310"/>
                  </a:lnTo>
                  <a:lnTo>
                    <a:pt x="4605" y="1332"/>
                  </a:lnTo>
                  <a:lnTo>
                    <a:pt x="4650" y="1358"/>
                  </a:lnTo>
                  <a:lnTo>
                    <a:pt x="4692" y="1384"/>
                  </a:lnTo>
                  <a:lnTo>
                    <a:pt x="4733" y="1411"/>
                  </a:lnTo>
                  <a:lnTo>
                    <a:pt x="4772" y="1441"/>
                  </a:lnTo>
                  <a:lnTo>
                    <a:pt x="4810" y="1472"/>
                  </a:lnTo>
                  <a:lnTo>
                    <a:pt x="4847" y="1505"/>
                  </a:lnTo>
                  <a:lnTo>
                    <a:pt x="4882" y="1540"/>
                  </a:lnTo>
                  <a:lnTo>
                    <a:pt x="4917" y="1576"/>
                  </a:lnTo>
                  <a:lnTo>
                    <a:pt x="4950" y="1614"/>
                  </a:lnTo>
                  <a:lnTo>
                    <a:pt x="4983" y="1654"/>
                  </a:lnTo>
                  <a:lnTo>
                    <a:pt x="5015" y="1694"/>
                  </a:lnTo>
                  <a:lnTo>
                    <a:pt x="5046" y="1736"/>
                  </a:lnTo>
                  <a:lnTo>
                    <a:pt x="5077" y="1780"/>
                  </a:lnTo>
                  <a:lnTo>
                    <a:pt x="5108" y="1825"/>
                  </a:lnTo>
                  <a:lnTo>
                    <a:pt x="5119" y="1841"/>
                  </a:lnTo>
                  <a:lnTo>
                    <a:pt x="5129" y="1858"/>
                  </a:lnTo>
                  <a:lnTo>
                    <a:pt x="5140" y="1874"/>
                  </a:lnTo>
                  <a:lnTo>
                    <a:pt x="5151" y="1891"/>
                  </a:lnTo>
                  <a:lnTo>
                    <a:pt x="5162" y="1908"/>
                  </a:lnTo>
                  <a:lnTo>
                    <a:pt x="5173" y="1924"/>
                  </a:lnTo>
                  <a:lnTo>
                    <a:pt x="5184" y="1942"/>
                  </a:lnTo>
                  <a:lnTo>
                    <a:pt x="5194" y="1959"/>
                  </a:lnTo>
                  <a:lnTo>
                    <a:pt x="5204" y="1975"/>
                  </a:lnTo>
                  <a:lnTo>
                    <a:pt x="5214" y="1992"/>
                  </a:lnTo>
                  <a:lnTo>
                    <a:pt x="5224" y="2009"/>
                  </a:lnTo>
                  <a:lnTo>
                    <a:pt x="5234" y="2025"/>
                  </a:lnTo>
                  <a:lnTo>
                    <a:pt x="5243" y="2042"/>
                  </a:lnTo>
                  <a:lnTo>
                    <a:pt x="5252" y="2059"/>
                  </a:lnTo>
                  <a:lnTo>
                    <a:pt x="5263" y="2076"/>
                  </a:lnTo>
                  <a:lnTo>
                    <a:pt x="5272" y="2093"/>
                  </a:lnTo>
                  <a:lnTo>
                    <a:pt x="5276" y="2101"/>
                  </a:lnTo>
                  <a:lnTo>
                    <a:pt x="5281" y="2110"/>
                  </a:lnTo>
                  <a:lnTo>
                    <a:pt x="5285" y="2120"/>
                  </a:lnTo>
                  <a:lnTo>
                    <a:pt x="5290" y="2129"/>
                  </a:lnTo>
                  <a:lnTo>
                    <a:pt x="5294" y="2139"/>
                  </a:lnTo>
                  <a:lnTo>
                    <a:pt x="5299" y="2148"/>
                  </a:lnTo>
                  <a:lnTo>
                    <a:pt x="5304" y="2158"/>
                  </a:lnTo>
                  <a:lnTo>
                    <a:pt x="5308" y="2169"/>
                  </a:lnTo>
                  <a:lnTo>
                    <a:pt x="5313" y="2179"/>
                  </a:lnTo>
                  <a:lnTo>
                    <a:pt x="5317" y="2189"/>
                  </a:lnTo>
                  <a:lnTo>
                    <a:pt x="5322" y="2199"/>
                  </a:lnTo>
                  <a:lnTo>
                    <a:pt x="5326" y="2210"/>
                  </a:lnTo>
                  <a:lnTo>
                    <a:pt x="5331" y="2220"/>
                  </a:lnTo>
                  <a:lnTo>
                    <a:pt x="5335" y="2230"/>
                  </a:lnTo>
                  <a:lnTo>
                    <a:pt x="5339" y="2241"/>
                  </a:lnTo>
                  <a:lnTo>
                    <a:pt x="5344" y="2252"/>
                  </a:lnTo>
                  <a:lnTo>
                    <a:pt x="5348" y="2241"/>
                  </a:lnTo>
                  <a:lnTo>
                    <a:pt x="5353" y="2230"/>
                  </a:lnTo>
                  <a:lnTo>
                    <a:pt x="5358" y="2220"/>
                  </a:lnTo>
                  <a:lnTo>
                    <a:pt x="5362" y="2210"/>
                  </a:lnTo>
                  <a:lnTo>
                    <a:pt x="5367" y="2199"/>
                  </a:lnTo>
                  <a:lnTo>
                    <a:pt x="5371" y="2189"/>
                  </a:lnTo>
                  <a:lnTo>
                    <a:pt x="5376" y="2179"/>
                  </a:lnTo>
                  <a:lnTo>
                    <a:pt x="5381" y="2169"/>
                  </a:lnTo>
                  <a:lnTo>
                    <a:pt x="5385" y="2158"/>
                  </a:lnTo>
                  <a:lnTo>
                    <a:pt x="5390" y="2148"/>
                  </a:lnTo>
                  <a:lnTo>
                    <a:pt x="5395" y="2139"/>
                  </a:lnTo>
                  <a:lnTo>
                    <a:pt x="5399" y="2129"/>
                  </a:lnTo>
                  <a:lnTo>
                    <a:pt x="5404" y="2120"/>
                  </a:lnTo>
                  <a:lnTo>
                    <a:pt x="5408" y="2110"/>
                  </a:lnTo>
                  <a:lnTo>
                    <a:pt x="5413" y="2101"/>
                  </a:lnTo>
                  <a:lnTo>
                    <a:pt x="5418" y="2093"/>
                  </a:lnTo>
                  <a:close/>
                  <a:moveTo>
                    <a:pt x="2432" y="0"/>
                  </a:moveTo>
                  <a:lnTo>
                    <a:pt x="2183" y="12"/>
                  </a:lnTo>
                  <a:lnTo>
                    <a:pt x="1942" y="48"/>
                  </a:lnTo>
                  <a:lnTo>
                    <a:pt x="1708" y="108"/>
                  </a:lnTo>
                  <a:lnTo>
                    <a:pt x="1486" y="190"/>
                  </a:lnTo>
                  <a:lnTo>
                    <a:pt x="1273" y="291"/>
                  </a:lnTo>
                  <a:lnTo>
                    <a:pt x="1073" y="412"/>
                  </a:lnTo>
                  <a:lnTo>
                    <a:pt x="887" y="551"/>
                  </a:lnTo>
                  <a:lnTo>
                    <a:pt x="714" y="707"/>
                  </a:lnTo>
                  <a:lnTo>
                    <a:pt x="557" y="878"/>
                  </a:lnTo>
                  <a:lnTo>
                    <a:pt x="418" y="1065"/>
                  </a:lnTo>
                  <a:lnTo>
                    <a:pt x="296" y="1263"/>
                  </a:lnTo>
                  <a:lnTo>
                    <a:pt x="194" y="1474"/>
                  </a:lnTo>
                  <a:lnTo>
                    <a:pt x="112" y="1696"/>
                  </a:lnTo>
                  <a:lnTo>
                    <a:pt x="53" y="1927"/>
                  </a:lnTo>
                  <a:lnTo>
                    <a:pt x="16" y="2167"/>
                  </a:lnTo>
                  <a:lnTo>
                    <a:pt x="4" y="2414"/>
                  </a:lnTo>
                  <a:lnTo>
                    <a:pt x="0" y="7843"/>
                  </a:lnTo>
                  <a:lnTo>
                    <a:pt x="4" y="7928"/>
                  </a:lnTo>
                  <a:lnTo>
                    <a:pt x="17" y="8013"/>
                  </a:lnTo>
                  <a:lnTo>
                    <a:pt x="37" y="8093"/>
                  </a:lnTo>
                  <a:lnTo>
                    <a:pt x="67" y="8170"/>
                  </a:lnTo>
                  <a:lnTo>
                    <a:pt x="102" y="8245"/>
                  </a:lnTo>
                  <a:lnTo>
                    <a:pt x="145" y="8314"/>
                  </a:lnTo>
                  <a:lnTo>
                    <a:pt x="193" y="8378"/>
                  </a:lnTo>
                  <a:lnTo>
                    <a:pt x="249" y="8438"/>
                  </a:lnTo>
                  <a:lnTo>
                    <a:pt x="308" y="8492"/>
                  </a:lnTo>
                  <a:lnTo>
                    <a:pt x="374" y="8541"/>
                  </a:lnTo>
                  <a:lnTo>
                    <a:pt x="444" y="8583"/>
                  </a:lnTo>
                  <a:lnTo>
                    <a:pt x="519" y="8619"/>
                  </a:lnTo>
                  <a:lnTo>
                    <a:pt x="596" y="8647"/>
                  </a:lnTo>
                  <a:lnTo>
                    <a:pt x="677" y="8667"/>
                  </a:lnTo>
                  <a:lnTo>
                    <a:pt x="762" y="8680"/>
                  </a:lnTo>
                  <a:lnTo>
                    <a:pt x="849" y="8685"/>
                  </a:lnTo>
                  <a:lnTo>
                    <a:pt x="935" y="8680"/>
                  </a:lnTo>
                  <a:lnTo>
                    <a:pt x="1020" y="8667"/>
                  </a:lnTo>
                  <a:lnTo>
                    <a:pt x="1101" y="8647"/>
                  </a:lnTo>
                  <a:lnTo>
                    <a:pt x="1180" y="8619"/>
                  </a:lnTo>
                  <a:lnTo>
                    <a:pt x="1253" y="8583"/>
                  </a:lnTo>
                  <a:lnTo>
                    <a:pt x="1323" y="8541"/>
                  </a:lnTo>
                  <a:lnTo>
                    <a:pt x="1389" y="8492"/>
                  </a:lnTo>
                  <a:lnTo>
                    <a:pt x="1450" y="8438"/>
                  </a:lnTo>
                  <a:lnTo>
                    <a:pt x="1504" y="8378"/>
                  </a:lnTo>
                  <a:lnTo>
                    <a:pt x="1553" y="8314"/>
                  </a:lnTo>
                  <a:lnTo>
                    <a:pt x="1595" y="8245"/>
                  </a:lnTo>
                  <a:lnTo>
                    <a:pt x="1632" y="8170"/>
                  </a:lnTo>
                  <a:lnTo>
                    <a:pt x="1660" y="8093"/>
                  </a:lnTo>
                  <a:lnTo>
                    <a:pt x="1680" y="8013"/>
                  </a:lnTo>
                  <a:lnTo>
                    <a:pt x="1693" y="7928"/>
                  </a:lnTo>
                  <a:lnTo>
                    <a:pt x="1698" y="7843"/>
                  </a:lnTo>
                  <a:lnTo>
                    <a:pt x="2746" y="12542"/>
                  </a:lnTo>
                  <a:lnTo>
                    <a:pt x="5161" y="12542"/>
                  </a:lnTo>
                  <a:lnTo>
                    <a:pt x="4870" y="10071"/>
                  </a:lnTo>
                  <a:lnTo>
                    <a:pt x="4869" y="10069"/>
                  </a:lnTo>
                  <a:lnTo>
                    <a:pt x="4869" y="10068"/>
                  </a:lnTo>
                  <a:lnTo>
                    <a:pt x="4869" y="10067"/>
                  </a:lnTo>
                  <a:lnTo>
                    <a:pt x="4869" y="10068"/>
                  </a:lnTo>
                  <a:lnTo>
                    <a:pt x="4869" y="10069"/>
                  </a:lnTo>
                  <a:lnTo>
                    <a:pt x="4869" y="10070"/>
                  </a:lnTo>
                  <a:lnTo>
                    <a:pt x="4869" y="10071"/>
                  </a:lnTo>
                  <a:lnTo>
                    <a:pt x="4869" y="10072"/>
                  </a:lnTo>
                  <a:lnTo>
                    <a:pt x="4869" y="10073"/>
                  </a:lnTo>
                  <a:lnTo>
                    <a:pt x="4869" y="10074"/>
                  </a:lnTo>
                  <a:lnTo>
                    <a:pt x="4869" y="10073"/>
                  </a:lnTo>
                  <a:lnTo>
                    <a:pt x="4869" y="10072"/>
                  </a:lnTo>
                  <a:lnTo>
                    <a:pt x="4870" y="10071"/>
                  </a:lnTo>
                  <a:lnTo>
                    <a:pt x="4872" y="10020"/>
                  </a:lnTo>
                  <a:lnTo>
                    <a:pt x="4879" y="9972"/>
                  </a:lnTo>
                  <a:lnTo>
                    <a:pt x="4892" y="9926"/>
                  </a:lnTo>
                  <a:lnTo>
                    <a:pt x="4908" y="9880"/>
                  </a:lnTo>
                  <a:lnTo>
                    <a:pt x="4928" y="9837"/>
                  </a:lnTo>
                  <a:lnTo>
                    <a:pt x="4952" y="9796"/>
                  </a:lnTo>
                  <a:lnTo>
                    <a:pt x="4979" y="9758"/>
                  </a:lnTo>
                  <a:lnTo>
                    <a:pt x="5011" y="9721"/>
                  </a:lnTo>
                  <a:lnTo>
                    <a:pt x="5045" y="9688"/>
                  </a:lnTo>
                  <a:lnTo>
                    <a:pt x="5082" y="9659"/>
                  </a:lnTo>
                  <a:lnTo>
                    <a:pt x="5122" y="9634"/>
                  </a:lnTo>
                  <a:lnTo>
                    <a:pt x="5163" y="9612"/>
                  </a:lnTo>
                  <a:lnTo>
                    <a:pt x="5208" y="9595"/>
                  </a:lnTo>
                  <a:lnTo>
                    <a:pt x="5254" y="9582"/>
                  </a:lnTo>
                  <a:lnTo>
                    <a:pt x="5302" y="9574"/>
                  </a:lnTo>
                  <a:lnTo>
                    <a:pt x="5351" y="9572"/>
                  </a:lnTo>
                  <a:lnTo>
                    <a:pt x="5400" y="9574"/>
                  </a:lnTo>
                  <a:lnTo>
                    <a:pt x="5449" y="9582"/>
                  </a:lnTo>
                  <a:lnTo>
                    <a:pt x="5495" y="9595"/>
                  </a:lnTo>
                  <a:lnTo>
                    <a:pt x="5539" y="9612"/>
                  </a:lnTo>
                  <a:lnTo>
                    <a:pt x="5581" y="9634"/>
                  </a:lnTo>
                  <a:lnTo>
                    <a:pt x="5620" y="9659"/>
                  </a:lnTo>
                  <a:lnTo>
                    <a:pt x="5658" y="9688"/>
                  </a:lnTo>
                  <a:lnTo>
                    <a:pt x="5692" y="9721"/>
                  </a:lnTo>
                  <a:lnTo>
                    <a:pt x="5723" y="9758"/>
                  </a:lnTo>
                  <a:lnTo>
                    <a:pt x="5751" y="9796"/>
                  </a:lnTo>
                  <a:lnTo>
                    <a:pt x="5775" y="9837"/>
                  </a:lnTo>
                  <a:lnTo>
                    <a:pt x="5795" y="9880"/>
                  </a:lnTo>
                  <a:lnTo>
                    <a:pt x="5811" y="9926"/>
                  </a:lnTo>
                  <a:lnTo>
                    <a:pt x="5824" y="9972"/>
                  </a:lnTo>
                  <a:lnTo>
                    <a:pt x="5831" y="10020"/>
                  </a:lnTo>
                  <a:lnTo>
                    <a:pt x="5834" y="10071"/>
                  </a:lnTo>
                  <a:lnTo>
                    <a:pt x="5834" y="10072"/>
                  </a:lnTo>
                  <a:lnTo>
                    <a:pt x="5834" y="10073"/>
                  </a:lnTo>
                  <a:lnTo>
                    <a:pt x="5834" y="10074"/>
                  </a:lnTo>
                  <a:lnTo>
                    <a:pt x="5834" y="10073"/>
                  </a:lnTo>
                  <a:lnTo>
                    <a:pt x="5834" y="10072"/>
                  </a:lnTo>
                  <a:lnTo>
                    <a:pt x="5834" y="10071"/>
                  </a:lnTo>
                  <a:lnTo>
                    <a:pt x="5834" y="10070"/>
                  </a:lnTo>
                  <a:lnTo>
                    <a:pt x="5834" y="10069"/>
                  </a:lnTo>
                  <a:lnTo>
                    <a:pt x="5834" y="10068"/>
                  </a:lnTo>
                  <a:lnTo>
                    <a:pt x="5834" y="10067"/>
                  </a:lnTo>
                  <a:lnTo>
                    <a:pt x="5834" y="10068"/>
                  </a:lnTo>
                  <a:lnTo>
                    <a:pt x="5834" y="10069"/>
                  </a:lnTo>
                  <a:lnTo>
                    <a:pt x="5834" y="10071"/>
                  </a:lnTo>
                  <a:lnTo>
                    <a:pt x="5544" y="12542"/>
                  </a:lnTo>
                  <a:lnTo>
                    <a:pt x="7958" y="12542"/>
                  </a:lnTo>
                  <a:lnTo>
                    <a:pt x="9006" y="7843"/>
                  </a:lnTo>
                  <a:lnTo>
                    <a:pt x="9010" y="7928"/>
                  </a:lnTo>
                  <a:lnTo>
                    <a:pt x="9023" y="8013"/>
                  </a:lnTo>
                  <a:lnTo>
                    <a:pt x="9043" y="8093"/>
                  </a:lnTo>
                  <a:lnTo>
                    <a:pt x="9072" y="8170"/>
                  </a:lnTo>
                  <a:lnTo>
                    <a:pt x="9108" y="8245"/>
                  </a:lnTo>
                  <a:lnTo>
                    <a:pt x="9150" y="8314"/>
                  </a:lnTo>
                  <a:lnTo>
                    <a:pt x="9199" y="8378"/>
                  </a:lnTo>
                  <a:lnTo>
                    <a:pt x="9254" y="8438"/>
                  </a:lnTo>
                  <a:lnTo>
                    <a:pt x="9314" y="8492"/>
                  </a:lnTo>
                  <a:lnTo>
                    <a:pt x="9380" y="8541"/>
                  </a:lnTo>
                  <a:lnTo>
                    <a:pt x="9450" y="8583"/>
                  </a:lnTo>
                  <a:lnTo>
                    <a:pt x="9524" y="8619"/>
                  </a:lnTo>
                  <a:lnTo>
                    <a:pt x="9602" y="8647"/>
                  </a:lnTo>
                  <a:lnTo>
                    <a:pt x="9683" y="8667"/>
                  </a:lnTo>
                  <a:lnTo>
                    <a:pt x="9768" y="8680"/>
                  </a:lnTo>
                  <a:lnTo>
                    <a:pt x="9855" y="8685"/>
                  </a:lnTo>
                  <a:lnTo>
                    <a:pt x="9941" y="8680"/>
                  </a:lnTo>
                  <a:lnTo>
                    <a:pt x="10026" y="8667"/>
                  </a:lnTo>
                  <a:lnTo>
                    <a:pt x="10107" y="8647"/>
                  </a:lnTo>
                  <a:lnTo>
                    <a:pt x="10184" y="8619"/>
                  </a:lnTo>
                  <a:lnTo>
                    <a:pt x="10258" y="8583"/>
                  </a:lnTo>
                  <a:lnTo>
                    <a:pt x="10329" y="8541"/>
                  </a:lnTo>
                  <a:lnTo>
                    <a:pt x="10394" y="8492"/>
                  </a:lnTo>
                  <a:lnTo>
                    <a:pt x="10454" y="8438"/>
                  </a:lnTo>
                  <a:lnTo>
                    <a:pt x="10509" y="8378"/>
                  </a:lnTo>
                  <a:lnTo>
                    <a:pt x="10558" y="8314"/>
                  </a:lnTo>
                  <a:lnTo>
                    <a:pt x="10601" y="8245"/>
                  </a:lnTo>
                  <a:lnTo>
                    <a:pt x="10636" y="8170"/>
                  </a:lnTo>
                  <a:lnTo>
                    <a:pt x="10666" y="8093"/>
                  </a:lnTo>
                  <a:lnTo>
                    <a:pt x="10686" y="8013"/>
                  </a:lnTo>
                  <a:lnTo>
                    <a:pt x="10699" y="7928"/>
                  </a:lnTo>
                  <a:lnTo>
                    <a:pt x="10704" y="7843"/>
                  </a:lnTo>
                  <a:lnTo>
                    <a:pt x="10701" y="2409"/>
                  </a:lnTo>
                  <a:lnTo>
                    <a:pt x="10688" y="2162"/>
                  </a:lnTo>
                  <a:lnTo>
                    <a:pt x="10651" y="1922"/>
                  </a:lnTo>
                  <a:lnTo>
                    <a:pt x="10592" y="1692"/>
                  </a:lnTo>
                  <a:lnTo>
                    <a:pt x="10510" y="1470"/>
                  </a:lnTo>
                  <a:lnTo>
                    <a:pt x="10408" y="1259"/>
                  </a:lnTo>
                  <a:lnTo>
                    <a:pt x="10285" y="1061"/>
                  </a:lnTo>
                  <a:lnTo>
                    <a:pt x="10146" y="875"/>
                  </a:lnTo>
                  <a:lnTo>
                    <a:pt x="9989" y="704"/>
                  </a:lnTo>
                  <a:lnTo>
                    <a:pt x="9816" y="549"/>
                  </a:lnTo>
                  <a:lnTo>
                    <a:pt x="9629" y="410"/>
                  </a:lnTo>
                  <a:lnTo>
                    <a:pt x="9429" y="290"/>
                  </a:lnTo>
                  <a:lnTo>
                    <a:pt x="9217" y="189"/>
                  </a:lnTo>
                  <a:lnTo>
                    <a:pt x="8994" y="107"/>
                  </a:lnTo>
                  <a:lnTo>
                    <a:pt x="8761" y="48"/>
                  </a:lnTo>
                  <a:lnTo>
                    <a:pt x="8520" y="12"/>
                  </a:lnTo>
                  <a:lnTo>
                    <a:pt x="8272" y="0"/>
                  </a:lnTo>
                  <a:lnTo>
                    <a:pt x="243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91" name="Oval 131"/>
            <p:cNvSpPr>
              <a:spLocks noChangeArrowheads="1"/>
            </p:cNvSpPr>
            <p:nvPr/>
          </p:nvSpPr>
          <p:spPr bwMode="auto">
            <a:xfrm>
              <a:off x="3213" y="36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2743200" y="4430713"/>
            <a:ext cx="5265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National Heart, Lung, and Blood Institute</a:t>
            </a:r>
          </a:p>
          <a:p>
            <a:r>
              <a:rPr lang="en-US" sz="2400"/>
              <a:t>Obesity Education Initiative</a:t>
            </a:r>
          </a:p>
        </p:txBody>
      </p:sp>
      <p:pic>
        <p:nvPicPr>
          <p:cNvPr id="15493" name="Picture 133"/>
          <p:cNvPicPr>
            <a:picLocks noChangeAspect="1" noChangeArrowheads="1"/>
          </p:cNvPicPr>
          <p:nvPr/>
        </p:nvPicPr>
        <p:blipFill>
          <a:blip r:embed="rId4" cstate="print"/>
          <a:srcRect r="9212"/>
          <a:stretch>
            <a:fillRect/>
          </a:stretch>
        </p:blipFill>
        <p:spPr bwMode="auto">
          <a:xfrm>
            <a:off x="2133600" y="1524000"/>
            <a:ext cx="6434138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81000" y="990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SPAGHETTI AND MEATBALLS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295400" y="1905000"/>
            <a:ext cx="215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3340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190625" y="4876800"/>
            <a:ext cx="3048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500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1 cup spaghetti with sauce and 3 small meatballs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5257800" y="4876800"/>
            <a:ext cx="2819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do you think are in today's portion of spaghetti and meatballs?</a:t>
            </a:r>
            <a:r>
              <a:rPr lang="en-US" sz="2000"/>
              <a:t> </a:t>
            </a:r>
          </a:p>
        </p:txBody>
      </p:sp>
      <p:pic>
        <p:nvPicPr>
          <p:cNvPr id="6176" name="Picture 32" descr="image of 1 cup of "/>
          <p:cNvPicPr>
            <a:picLocks noChangeAspect="1" noChangeArrowheads="1"/>
          </p:cNvPicPr>
          <p:nvPr/>
        </p:nvPicPr>
        <p:blipFill>
          <a:blip r:embed="rId3" cstate="print"/>
          <a:srcRect t="16194" b="16194"/>
          <a:stretch>
            <a:fillRect/>
          </a:stretch>
        </p:blipFill>
        <p:spPr bwMode="auto">
          <a:xfrm>
            <a:off x="1295400" y="2590800"/>
            <a:ext cx="2263775" cy="19081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178" name="Picture 34" descr="image of 2 cups of pasta"/>
          <p:cNvPicPr>
            <a:picLocks noChangeAspect="1" noChangeArrowheads="1"/>
          </p:cNvPicPr>
          <p:nvPr/>
        </p:nvPicPr>
        <p:blipFill>
          <a:blip r:embed="rId4" cstate="print"/>
          <a:srcRect t="9717" b="9717"/>
          <a:stretch>
            <a:fillRect/>
          </a:stretch>
        </p:blipFill>
        <p:spPr bwMode="auto">
          <a:xfrm>
            <a:off x="5334000" y="2438400"/>
            <a:ext cx="2263775" cy="22733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183" name="Picture 39"/>
          <p:cNvPicPr>
            <a:picLocks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1550" y="5000625"/>
            <a:ext cx="454025" cy="6096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905000" y="61722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525 calories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5410200" y="4876800"/>
            <a:ext cx="32004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1,025 calories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2 cups of pasta with sauce and 3 large meatballs</a:t>
            </a:r>
            <a:endParaRPr lang="en-US" sz="20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1295400" y="1905000"/>
            <a:ext cx="215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53340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1190625" y="4876800"/>
            <a:ext cx="3048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500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1 cup spaghetti with sauce and 3 small meatballs</a:t>
            </a:r>
          </a:p>
        </p:txBody>
      </p:sp>
      <p:pic>
        <p:nvPicPr>
          <p:cNvPr id="22562" name="Picture 34" descr="image of 1 cup of "/>
          <p:cNvPicPr>
            <a:picLocks noChangeAspect="1" noChangeArrowheads="1"/>
          </p:cNvPicPr>
          <p:nvPr/>
        </p:nvPicPr>
        <p:blipFill>
          <a:blip r:embed="rId3" cstate="print"/>
          <a:srcRect t="16194" b="16194"/>
          <a:stretch>
            <a:fillRect/>
          </a:stretch>
        </p:blipFill>
        <p:spPr bwMode="auto">
          <a:xfrm>
            <a:off x="1295400" y="2590800"/>
            <a:ext cx="2263775" cy="19081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2563" name="Picture 35" descr="image of 2 cups of pasta"/>
          <p:cNvPicPr>
            <a:picLocks noChangeAspect="1" noChangeArrowheads="1"/>
          </p:cNvPicPr>
          <p:nvPr/>
        </p:nvPicPr>
        <p:blipFill>
          <a:blip r:embed="rId4" cstate="print"/>
          <a:srcRect t="9717" b="9717"/>
          <a:stretch>
            <a:fillRect/>
          </a:stretch>
        </p:blipFill>
        <p:spPr bwMode="auto">
          <a:xfrm>
            <a:off x="5334000" y="2438400"/>
            <a:ext cx="2263775" cy="22733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381000" y="990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cs typeface="Times New Roman" pitchFamily="18" charset="0"/>
              </a:rPr>
              <a:t>SPAGHETTI AND MEATBALLS</a:t>
            </a:r>
            <a:endParaRPr 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5" name="Picture 25" descr="IN0017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3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384800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057400" y="5384800"/>
            <a:ext cx="51054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houseclean in order to burn the extra 525 calories?* 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3124200" y="6248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pic>
        <p:nvPicPr>
          <p:cNvPr id="61457" name="Picture 17" descr="image of 2 cups of pasta"/>
          <p:cNvPicPr>
            <a:picLocks noChangeAspect="1" noChangeArrowheads="1"/>
          </p:cNvPicPr>
          <p:nvPr/>
        </p:nvPicPr>
        <p:blipFill>
          <a:blip r:embed="rId5" cstate="print"/>
          <a:srcRect t="9717" b="9717"/>
          <a:stretch>
            <a:fillRect/>
          </a:stretch>
        </p:blipFill>
        <p:spPr bwMode="auto">
          <a:xfrm>
            <a:off x="2024063" y="2895600"/>
            <a:ext cx="1430337" cy="14351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1459" name="Picture 19" descr="image of woman cleanin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2795588"/>
            <a:ext cx="1828800" cy="1535112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458788" y="1166813"/>
            <a:ext cx="817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657600" y="60801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676400" y="5035550"/>
            <a:ext cx="57150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houseclean for 2 hours and 35 minutes</a:t>
            </a:r>
            <a:r>
              <a:rPr lang="en-US" sz="2000">
                <a:solidFill>
                  <a:srgbClr val="000000"/>
                </a:solidFill>
              </a:rPr>
              <a:t>, </a:t>
            </a:r>
            <a:br>
              <a:rPr lang="en-US" sz="2000">
                <a:solidFill>
                  <a:srgbClr val="000000"/>
                </a:solidFill>
              </a:rPr>
            </a:br>
            <a:r>
              <a:rPr lang="en-US" sz="2000">
                <a:solidFill>
                  <a:srgbClr val="000000"/>
                </a:solidFill>
              </a:rPr>
              <a:t>you will burn approximately </a:t>
            </a:r>
            <a:r>
              <a:rPr lang="en-US" sz="2000" b="1">
                <a:solidFill>
                  <a:srgbClr val="000000"/>
                </a:solidFill>
              </a:rPr>
              <a:t>525 calories.*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31765" name="Picture 21" descr="lb130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6096000"/>
            <a:ext cx="428625" cy="428625"/>
          </a:xfrm>
          <a:noFill/>
          <a:ln>
            <a:miter lim="800000"/>
            <a:headEnd/>
            <a:tailEnd/>
          </a:ln>
        </p:spPr>
      </p:pic>
      <p:sp>
        <p:nvSpPr>
          <p:cNvPr id="31767" name="Freeform 23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776" name="Picture 32" descr="image of woman clean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6100" y="2257425"/>
            <a:ext cx="2895600" cy="2432050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066800" y="1295400"/>
            <a:ext cx="70104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chemeClr val="tx1"/>
                </a:solidFill>
                <a:cs typeface="Times New Roman" pitchFamily="18" charset="0"/>
              </a:rPr>
              <a:t>FRENCH FRIES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295400" y="22098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486400" y="2209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517650" y="5029200"/>
            <a:ext cx="1530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210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2.4 ounces</a:t>
            </a:r>
            <a:r>
              <a:rPr lang="en-US" sz="2400"/>
              <a:t>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181600" y="5029200"/>
            <a:ext cx="294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today’s portion of fries?</a:t>
            </a:r>
          </a:p>
        </p:txBody>
      </p:sp>
      <p:pic>
        <p:nvPicPr>
          <p:cNvPr id="3101" name="Picture 29" descr="image of 2.4 oz of fries"/>
          <p:cNvPicPr>
            <a:picLocks noChangeAspect="1" noChangeArrowheads="1"/>
          </p:cNvPicPr>
          <p:nvPr/>
        </p:nvPicPr>
        <p:blipFill>
          <a:blip r:embed="rId3" cstate="print"/>
          <a:srcRect l="8081" t="8556" r="8081" b="8556"/>
          <a:stretch>
            <a:fillRect/>
          </a:stretch>
        </p:blipFill>
        <p:spPr bwMode="auto">
          <a:xfrm>
            <a:off x="1466850" y="2971800"/>
            <a:ext cx="1898650" cy="17716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103" name="Picture 31" descr="image of 6.9 oz of fries"/>
          <p:cNvPicPr>
            <a:picLocks noChangeAspect="1" noChangeArrowheads="1"/>
          </p:cNvPicPr>
          <p:nvPr/>
        </p:nvPicPr>
        <p:blipFill>
          <a:blip r:embed="rId4" cstate="print"/>
          <a:srcRect t="8556" b="8556"/>
          <a:stretch>
            <a:fillRect/>
          </a:stretch>
        </p:blipFill>
        <p:spPr bwMode="auto">
          <a:xfrm>
            <a:off x="5486400" y="2971800"/>
            <a:ext cx="2263775" cy="17716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106" name="Picture 34"/>
          <p:cNvPicPr>
            <a:picLocks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153025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3108" name="Freeform 36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Oval 37"/>
          <p:cNvSpPr>
            <a:spLocks noChangeArrowheads="1"/>
          </p:cNvSpPr>
          <p:nvPr/>
        </p:nvSpPr>
        <p:spPr bwMode="auto">
          <a:xfrm>
            <a:off x="8820150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943600" y="5041900"/>
            <a:ext cx="1752600" cy="7016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610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6.9 ounces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219200" y="60198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Calorie Difference: 400 Calories</a:t>
            </a:r>
            <a:r>
              <a:rPr lang="en-US" sz="2400"/>
              <a:t> </a:t>
            </a: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1066800" y="12954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cs typeface="Times New Roman" pitchFamily="18" charset="0"/>
              </a:rPr>
              <a:t>FRENCH FRIES</a:t>
            </a:r>
            <a:r>
              <a:rPr lang="en-US"/>
              <a:t> 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295400" y="22098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486400" y="2209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593850" y="5041900"/>
            <a:ext cx="1758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210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2.4 ounces</a:t>
            </a:r>
            <a:r>
              <a:rPr lang="en-US" sz="2400"/>
              <a:t> </a:t>
            </a:r>
          </a:p>
        </p:txBody>
      </p:sp>
      <p:pic>
        <p:nvPicPr>
          <p:cNvPr id="20514" name="Picture 34" descr="image of 2.4 oz of fries"/>
          <p:cNvPicPr>
            <a:picLocks noChangeAspect="1" noChangeArrowheads="1"/>
          </p:cNvPicPr>
          <p:nvPr/>
        </p:nvPicPr>
        <p:blipFill>
          <a:blip r:embed="rId3" cstate="print"/>
          <a:srcRect l="8081" t="8556" r="8081" b="8556"/>
          <a:stretch>
            <a:fillRect/>
          </a:stretch>
        </p:blipFill>
        <p:spPr bwMode="auto">
          <a:xfrm>
            <a:off x="1466850" y="2971800"/>
            <a:ext cx="1898650" cy="17716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15" name="Picture 35" descr="image of 6.9 oz of fries"/>
          <p:cNvPicPr>
            <a:picLocks noChangeAspect="1" noChangeArrowheads="1"/>
          </p:cNvPicPr>
          <p:nvPr/>
        </p:nvPicPr>
        <p:blipFill>
          <a:blip r:embed="rId4" cstate="print"/>
          <a:srcRect t="8556" b="8556"/>
          <a:stretch>
            <a:fillRect/>
          </a:stretch>
        </p:blipFill>
        <p:spPr bwMode="auto">
          <a:xfrm>
            <a:off x="5486400" y="2971800"/>
            <a:ext cx="2263775" cy="17716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17" name="Picture 29" descr="IN0017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491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5308600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905000" y="5308600"/>
            <a:ext cx="53340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000000"/>
                </a:solidFill>
              </a:rPr>
              <a:t>How long will you have to walk leisurely in order to burn those extra 400 calories?*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3505200" y="620077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2800"/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3505" name="Picture 17" descr="image of 6.9 oz of fries"/>
          <p:cNvPicPr>
            <a:picLocks noChangeAspect="1" noChangeArrowheads="1"/>
          </p:cNvPicPr>
          <p:nvPr/>
        </p:nvPicPr>
        <p:blipFill>
          <a:blip r:embed="rId5" cstate="print"/>
          <a:srcRect t="8556" b="8556"/>
          <a:stretch>
            <a:fillRect/>
          </a:stretch>
        </p:blipFill>
        <p:spPr bwMode="auto">
          <a:xfrm>
            <a:off x="1671638" y="2605088"/>
            <a:ext cx="2111375" cy="165258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3506" name="Picture 18" descr="image of a couple walki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57825" y="2514600"/>
            <a:ext cx="1265238" cy="17716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3512" name="Picture 24" descr="lb16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24200" y="6200775"/>
            <a:ext cx="428625" cy="428625"/>
          </a:xfrm>
          <a:noFill/>
          <a:ln>
            <a:miter lim="800000"/>
            <a:headEnd/>
            <a:tailEnd/>
          </a:ln>
        </p:spPr>
      </p:pic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58788" y="1166813"/>
            <a:ext cx="817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724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352800" y="60960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1400"/>
          </a:p>
        </p:txBody>
      </p:sp>
      <p:pic>
        <p:nvPicPr>
          <p:cNvPr id="21519" name="Picture 15" descr="image of a couple walk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209800"/>
            <a:ext cx="1741488" cy="24384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447800" y="5105400"/>
            <a:ext cx="61722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walk leisurely for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 hour and 10 minutes</a:t>
            </a:r>
            <a:r>
              <a:rPr lang="en-US" sz="2000">
                <a:solidFill>
                  <a:srgbClr val="000000"/>
                </a:solidFill>
              </a:rPr>
              <a:t> </a:t>
            </a:r>
            <a:br>
              <a:rPr lang="en-US" sz="2000">
                <a:solidFill>
                  <a:srgbClr val="000000"/>
                </a:solidFill>
              </a:rPr>
            </a:br>
            <a:r>
              <a:rPr lang="en-US" sz="2000">
                <a:solidFill>
                  <a:srgbClr val="000000"/>
                </a:solidFill>
              </a:rPr>
              <a:t>you will burn approximately </a:t>
            </a:r>
            <a:r>
              <a:rPr lang="en-US" sz="2000" b="1">
                <a:solidFill>
                  <a:srgbClr val="000000"/>
                </a:solidFill>
              </a:rPr>
              <a:t>400 calories.*</a:t>
            </a:r>
            <a:r>
              <a:rPr lang="en-US" sz="2000"/>
              <a:t> </a:t>
            </a:r>
          </a:p>
        </p:txBody>
      </p:sp>
      <p:pic>
        <p:nvPicPr>
          <p:cNvPr id="21537" name="Picture 33" descr="lb160"/>
          <p:cNvPicPr>
            <a:picLocks noGrp="1" noChangeAspect="1" noChangeArrowheads="1"/>
          </p:cNvPicPr>
          <p:nvPr>
            <p:ph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6096000"/>
            <a:ext cx="428625" cy="428625"/>
          </a:xfrm>
          <a:noFill/>
          <a:ln>
            <a:miter lim="800000"/>
            <a:headEnd/>
            <a:tailEnd/>
          </a:ln>
        </p:spPr>
      </p:pic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600200" y="5410200"/>
            <a:ext cx="1785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85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 6.5 ounces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410200" y="54102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How many calories are in today’s portion?</a:t>
            </a:r>
          </a:p>
        </p:txBody>
      </p:sp>
      <p:pic>
        <p:nvPicPr>
          <p:cNvPr id="4128" name="Picture 32" descr="image of 6.5 oz soda"/>
          <p:cNvPicPr>
            <a:picLocks noChangeAspect="1" noChangeArrowheads="1"/>
          </p:cNvPicPr>
          <p:nvPr/>
        </p:nvPicPr>
        <p:blipFill>
          <a:blip r:embed="rId3" cstate="print"/>
          <a:srcRect t="18666" b="8000"/>
          <a:stretch>
            <a:fillRect/>
          </a:stretch>
        </p:blipFill>
        <p:spPr bwMode="auto">
          <a:xfrm>
            <a:off x="1828800" y="2552700"/>
            <a:ext cx="960438" cy="251301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4130" name="Picture 34" descr="image of 20 oz so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362200"/>
            <a:ext cx="1147763" cy="28956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4133" name="Picture 37"/>
          <p:cNvPicPr>
            <a:picLocks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562600"/>
            <a:ext cx="379413" cy="514350"/>
          </a:xfrm>
          <a:noFill/>
          <a:ln>
            <a:miter lim="800000"/>
            <a:headEnd/>
            <a:tailEnd/>
          </a:ln>
        </p:spPr>
      </p:pic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1066800" y="12954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cs typeface="Times New Roman" pitchFamily="18" charset="0"/>
              </a:rPr>
              <a:t>SODA</a:t>
            </a:r>
            <a:endParaRPr lang="en-US"/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1295400" y="19050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55626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905000" y="6172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Calorie Difference: 165 Calories</a:t>
            </a:r>
            <a:r>
              <a:rPr lang="en-US" sz="2400"/>
              <a:t> 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867400" y="5410200"/>
            <a:ext cx="20574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 250 Calories</a:t>
            </a:r>
          </a:p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 20 ounces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600200" y="5410200"/>
            <a:ext cx="1785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 85 Calories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 6.5 ounces</a:t>
            </a:r>
          </a:p>
        </p:txBody>
      </p:sp>
      <p:pic>
        <p:nvPicPr>
          <p:cNvPr id="23581" name="Picture 29" descr="image of 6.5 oz soda"/>
          <p:cNvPicPr>
            <a:picLocks noChangeAspect="1" noChangeArrowheads="1"/>
          </p:cNvPicPr>
          <p:nvPr/>
        </p:nvPicPr>
        <p:blipFill>
          <a:blip r:embed="rId3" cstate="print"/>
          <a:srcRect t="18666" b="8000"/>
          <a:stretch>
            <a:fillRect/>
          </a:stretch>
        </p:blipFill>
        <p:spPr bwMode="auto">
          <a:xfrm>
            <a:off x="1828800" y="2552700"/>
            <a:ext cx="960438" cy="251301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3582" name="Picture 30" descr="image of 20 oz so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362200"/>
            <a:ext cx="1147763" cy="28956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1066800" y="12954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cs typeface="Times New Roman" pitchFamily="18" charset="0"/>
              </a:rPr>
              <a:t>SODA</a:t>
            </a:r>
            <a:endParaRPr lang="en-US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1295400" y="19050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55626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048000" y="1143000"/>
            <a:ext cx="3048000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cs typeface="Times New Roman" pitchFamily="18" charset="0"/>
              </a:rPr>
              <a:t>BAGEL</a:t>
            </a:r>
            <a:r>
              <a:rPr lang="en-US"/>
              <a:t> </a:t>
            </a:r>
          </a:p>
        </p:txBody>
      </p:sp>
      <p:pic>
        <p:nvPicPr>
          <p:cNvPr id="5142" name="Picture 22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3150" y="3681413"/>
            <a:ext cx="266700" cy="361950"/>
          </a:xfrm>
          <a:noFill/>
          <a:ln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295400" y="1828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410200" y="1905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295400" y="47244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140 calories 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3-inch diameter 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5410200" y="4724400"/>
            <a:ext cx="2319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</a:t>
            </a:r>
          </a:p>
          <a:p>
            <a:pPr algn="l"/>
            <a:r>
              <a:rPr lang="en-US" sz="2000" b="1">
                <a:solidFill>
                  <a:srgbClr val="FFFF00"/>
                </a:solidFill>
              </a:rPr>
              <a:t>are in this bagel?</a:t>
            </a:r>
          </a:p>
        </p:txBody>
      </p:sp>
      <p:pic>
        <p:nvPicPr>
          <p:cNvPr id="5139" name="Picture 19" descr="image of 3-inch bage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438400"/>
            <a:ext cx="2263775" cy="18859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141" name="Picture 21" descr="image of 6-inch bage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438400"/>
            <a:ext cx="2263775" cy="18859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5150" name="AutoShape 30"/>
          <p:cNvSpPr>
            <a:spLocks noChangeArrowheads="1"/>
          </p:cNvSpPr>
          <p:nvPr/>
        </p:nvSpPr>
        <p:spPr bwMode="auto">
          <a:xfrm>
            <a:off x="0" y="5334000"/>
            <a:ext cx="1600200" cy="1524000"/>
          </a:xfrm>
          <a:custGeom>
            <a:avLst/>
            <a:gdLst>
              <a:gd name="G0" fmla="+- 4200 0 0"/>
              <a:gd name="G1" fmla="+- 21600 0 4200"/>
              <a:gd name="G2" fmla="+- 21600 0 42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200" y="10800"/>
                </a:moveTo>
                <a:cubicBezTo>
                  <a:pt x="4200" y="14445"/>
                  <a:pt x="7155" y="17400"/>
                  <a:pt x="10800" y="17400"/>
                </a:cubicBezTo>
                <a:cubicBezTo>
                  <a:pt x="14445" y="17400"/>
                  <a:pt x="17400" y="14445"/>
                  <a:pt x="17400" y="10800"/>
                </a:cubicBezTo>
                <a:cubicBezTo>
                  <a:pt x="17400" y="7155"/>
                  <a:pt x="14445" y="4200"/>
                  <a:pt x="10800" y="4200"/>
                </a:cubicBezTo>
                <a:cubicBezTo>
                  <a:pt x="7155" y="4200"/>
                  <a:pt x="4200" y="7155"/>
                  <a:pt x="4200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60" name="Picture 40"/>
          <p:cNvPicPr>
            <a:picLocks noChangeAspect="1" noChangeArrowheads="1"/>
          </p:cNvPicPr>
          <p:nvPr>
            <p:ph sz="quarter" idx="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4800600"/>
            <a:ext cx="393700" cy="5334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96" name="Picture 36" descr="IN0017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2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9238" y="5410200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052638" y="5334000"/>
            <a:ext cx="51816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work in the garden to burn those extra calories?*</a:t>
            </a:r>
            <a:r>
              <a:rPr lang="en-US" sz="2000"/>
              <a:t> </a:t>
            </a: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3505200" y="6248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2800"/>
          </a:p>
        </p:txBody>
      </p:sp>
      <p:pic>
        <p:nvPicPr>
          <p:cNvPr id="66588" name="Picture 28" descr="image of 20 oz so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590800"/>
            <a:ext cx="666750" cy="16764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6590" name="Picture 30" descr="image of a woman gardenin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72088" y="2667000"/>
            <a:ext cx="1617662" cy="1628775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6597" name="Text Box 37"/>
          <p:cNvSpPr txBox="1">
            <a:spLocks noChangeArrowheads="1"/>
          </p:cNvSpPr>
          <p:nvPr/>
        </p:nvSpPr>
        <p:spPr bwMode="auto">
          <a:xfrm>
            <a:off x="458788" y="1166813"/>
            <a:ext cx="817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600200" y="4806950"/>
            <a:ext cx="5867400" cy="83185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If you work in the garden for 35 minutes, </a:t>
            </a:r>
            <a:br>
              <a:rPr lang="en-US" sz="2400">
                <a:solidFill>
                  <a:srgbClr val="000000"/>
                </a:solidFill>
              </a:rPr>
            </a:br>
            <a:r>
              <a:rPr lang="en-US" sz="2400">
                <a:solidFill>
                  <a:srgbClr val="000000"/>
                </a:solidFill>
              </a:rPr>
              <a:t>you will burn approximately</a:t>
            </a:r>
            <a:r>
              <a:rPr lang="en-US" sz="2400" b="1">
                <a:solidFill>
                  <a:srgbClr val="000000"/>
                </a:solidFill>
              </a:rPr>
              <a:t> 165 calories.*</a:t>
            </a:r>
            <a:r>
              <a:rPr lang="en-US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3429000" y="6019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2800"/>
          </a:p>
        </p:txBody>
      </p:sp>
      <p:pic>
        <p:nvPicPr>
          <p:cNvPr id="26640" name="Picture 16" descr="image of a woman garde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6938" y="2209800"/>
            <a:ext cx="2192337" cy="22098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10000" y="30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pic>
        <p:nvPicPr>
          <p:cNvPr id="26658" name="Picture 34" descr="lb160"/>
          <p:cNvPicPr>
            <a:picLocks noGrp="1" noChangeAspect="1" noChangeArrowheads="1"/>
          </p:cNvPicPr>
          <p:nvPr>
            <p:ph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6019800"/>
            <a:ext cx="428625" cy="428625"/>
          </a:xfrm>
          <a:noFill/>
          <a:ln>
            <a:miter lim="800000"/>
            <a:headEnd/>
            <a:tailEnd/>
          </a:ln>
        </p:spPr>
      </p:pic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66800" y="48609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cs typeface="Times New Roman" pitchFamily="18" charset="0"/>
              </a:rPr>
              <a:t>320 calories</a:t>
            </a:r>
            <a:r>
              <a:rPr lang="en-US" sz="2000" b="1">
                <a:latin typeface="Bookman Old Style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5181600" y="4860925"/>
            <a:ext cx="320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 today’s turkey sandwich?</a:t>
            </a:r>
          </a:p>
        </p:txBody>
      </p:sp>
      <p:pic>
        <p:nvPicPr>
          <p:cNvPr id="8221" name="Picture 29" descr="image of turkey sandwich"/>
          <p:cNvPicPr>
            <a:picLocks noChangeAspect="1" noChangeArrowheads="1"/>
          </p:cNvPicPr>
          <p:nvPr/>
        </p:nvPicPr>
        <p:blipFill>
          <a:blip r:embed="rId3" cstate="print"/>
          <a:srcRect l="8081" t="10457" r="8081" b="10457"/>
          <a:stretch>
            <a:fillRect/>
          </a:stretch>
        </p:blipFill>
        <p:spPr bwMode="auto">
          <a:xfrm>
            <a:off x="1295400" y="2928938"/>
            <a:ext cx="1898650" cy="13843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225" name="Picture 33" descr="image of turkey su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6375"/>
            <a:ext cx="2263775" cy="17494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233" name="Picture 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5013325"/>
            <a:ext cx="3794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1066800" y="12954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solidFill>
                  <a:schemeClr val="tx2"/>
                </a:solidFill>
              </a:rPr>
              <a:t>TURKEY SANDWICH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295400" y="19050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55626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752600" y="57150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500 calories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5181600" y="4860925"/>
            <a:ext cx="2971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 820 calories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1066800" y="48609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cs typeface="Times New Roman" pitchFamily="18" charset="0"/>
              </a:rPr>
              <a:t>320 calories </a:t>
            </a:r>
          </a:p>
        </p:txBody>
      </p:sp>
      <p:pic>
        <p:nvPicPr>
          <p:cNvPr id="69662" name="Picture 30" descr="image of turkey sandwich"/>
          <p:cNvPicPr>
            <a:picLocks noChangeAspect="1" noChangeArrowheads="1"/>
          </p:cNvPicPr>
          <p:nvPr/>
        </p:nvPicPr>
        <p:blipFill>
          <a:blip r:embed="rId3" cstate="print"/>
          <a:srcRect l="8081" t="10457" r="8081" b="10457"/>
          <a:stretch>
            <a:fillRect/>
          </a:stretch>
        </p:blipFill>
        <p:spPr bwMode="auto">
          <a:xfrm>
            <a:off x="1295400" y="2928938"/>
            <a:ext cx="1898650" cy="13843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69663" name="Picture 31" descr="image of turkey su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6375"/>
            <a:ext cx="2263775" cy="17494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1066800" y="129540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solidFill>
                  <a:schemeClr val="tx2"/>
                </a:solidFill>
              </a:rPr>
              <a:t>TURKEY SANDWICH</a:t>
            </a: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1295400" y="1905000"/>
            <a:ext cx="224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/>
              <a:t>20 Years Ago</a:t>
            </a:r>
          </a:p>
        </p:txBody>
      </p:sp>
      <p:sp>
        <p:nvSpPr>
          <p:cNvPr id="69666" name="Text Box 34"/>
          <p:cNvSpPr txBox="1">
            <a:spLocks noChangeArrowheads="1"/>
          </p:cNvSpPr>
          <p:nvPr/>
        </p:nvSpPr>
        <p:spPr bwMode="auto">
          <a:xfrm>
            <a:off x="55626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20" name="Picture 20" descr="IN0017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3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5400675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057400" y="5400675"/>
            <a:ext cx="52578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ride a bike in order to burn those extra calories?*</a:t>
            </a:r>
            <a:r>
              <a:rPr lang="en-US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3505200" y="6248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2800"/>
          </a:p>
        </p:txBody>
      </p:sp>
      <p:pic>
        <p:nvPicPr>
          <p:cNvPr id="76816" name="Picture 16" descr="image of turkey su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881313"/>
            <a:ext cx="1828800" cy="1414462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6817" name="Picture 17" descr="bik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29263" y="2743200"/>
            <a:ext cx="1135062" cy="1581150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458788" y="1166813"/>
            <a:ext cx="817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724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352800" y="6019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160-pound person</a:t>
            </a:r>
            <a:endParaRPr lang="en-US" sz="2800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905000" y="4876800"/>
            <a:ext cx="51435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ride a bike for </a:t>
            </a:r>
            <a:r>
              <a:rPr lang="en-US" sz="2000" b="1">
                <a:solidFill>
                  <a:srgbClr val="000000"/>
                </a:solidFill>
              </a:rPr>
              <a:t>1 hour and 25 minutes,</a:t>
            </a:r>
            <a:r>
              <a:rPr lang="en-US" sz="2000">
                <a:solidFill>
                  <a:srgbClr val="000000"/>
                </a:solidFill>
              </a:rPr>
              <a:t/>
            </a:r>
            <a:br>
              <a:rPr lang="en-US" sz="2000">
                <a:solidFill>
                  <a:srgbClr val="000000"/>
                </a:solidFill>
              </a:rPr>
            </a:br>
            <a:r>
              <a:rPr lang="en-US" sz="2000">
                <a:solidFill>
                  <a:srgbClr val="000000"/>
                </a:solidFill>
              </a:rPr>
              <a:t>you will burn approximately </a:t>
            </a:r>
            <a:r>
              <a:rPr lang="en-US" sz="2000" b="1">
                <a:solidFill>
                  <a:srgbClr val="000000"/>
                </a:solidFill>
              </a:rPr>
              <a:t>500 calories.*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70671" name="Picture 15" descr="lb1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6019800"/>
            <a:ext cx="428625" cy="428625"/>
          </a:xfrm>
          <a:noFill/>
          <a:ln>
            <a:miter lim="800000"/>
            <a:headEnd/>
            <a:tailEnd/>
          </a:ln>
        </p:spPr>
      </p:pic>
      <p:pic>
        <p:nvPicPr>
          <p:cNvPr id="70672" name="Picture 16" descr="bike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133600"/>
            <a:ext cx="2071688" cy="2595563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3" name="Freeform 9"/>
          <p:cNvSpPr>
            <a:spLocks noEditPoints="1"/>
          </p:cNvSpPr>
          <p:nvPr/>
        </p:nvSpPr>
        <p:spPr bwMode="auto">
          <a:xfrm>
            <a:off x="8686800" y="6323013"/>
            <a:ext cx="457200" cy="534987"/>
          </a:xfrm>
          <a:custGeom>
            <a:avLst/>
            <a:gdLst/>
            <a:ahLst/>
            <a:cxnLst>
              <a:cxn ang="0">
                <a:pos x="5485" y="1975"/>
              </a:cxn>
              <a:cxn ang="0">
                <a:pos x="5571" y="1841"/>
              </a:cxn>
              <a:cxn ang="0">
                <a:pos x="5807" y="1540"/>
              </a:cxn>
              <a:cxn ang="0">
                <a:pos x="6129" y="1310"/>
              </a:cxn>
              <a:cxn ang="0">
                <a:pos x="6521" y="1207"/>
              </a:cxn>
              <a:cxn ang="0">
                <a:pos x="6933" y="1225"/>
              </a:cxn>
              <a:cxn ang="0">
                <a:pos x="7517" y="1463"/>
              </a:cxn>
              <a:cxn ang="0">
                <a:pos x="7929" y="1959"/>
              </a:cxn>
              <a:cxn ang="0">
                <a:pos x="8106" y="2690"/>
              </a:cxn>
              <a:cxn ang="0">
                <a:pos x="8063" y="3451"/>
              </a:cxn>
              <a:cxn ang="0">
                <a:pos x="7937" y="4030"/>
              </a:cxn>
              <a:cxn ang="0">
                <a:pos x="7718" y="4562"/>
              </a:cxn>
              <a:cxn ang="0">
                <a:pos x="7620" y="4746"/>
              </a:cxn>
              <a:cxn ang="0">
                <a:pos x="7532" y="4877"/>
              </a:cxn>
              <a:cxn ang="0">
                <a:pos x="6662" y="5850"/>
              </a:cxn>
              <a:cxn ang="0">
                <a:pos x="5505" y="6751"/>
              </a:cxn>
              <a:cxn ang="0">
                <a:pos x="4297" y="6093"/>
              </a:cxn>
              <a:cxn ang="0">
                <a:pos x="3284" y="5039"/>
              </a:cxn>
              <a:cxn ang="0">
                <a:pos x="3090" y="4779"/>
              </a:cxn>
              <a:cxn ang="0">
                <a:pos x="3012" y="4644"/>
              </a:cxn>
              <a:cxn ang="0">
                <a:pos x="2799" y="4165"/>
              </a:cxn>
              <a:cxn ang="0">
                <a:pos x="2649" y="3616"/>
              </a:cxn>
              <a:cxn ang="0">
                <a:pos x="2579" y="2880"/>
              </a:cxn>
              <a:cxn ang="0">
                <a:pos x="2690" y="2127"/>
              </a:cxn>
              <a:cxn ang="0">
                <a:pos x="3049" y="1565"/>
              </a:cxn>
              <a:cxn ang="0">
                <a:pos x="3619" y="1254"/>
              </a:cxn>
              <a:cxn ang="0">
                <a:pos x="4066" y="1201"/>
              </a:cxn>
              <a:cxn ang="0">
                <a:pos x="4465" y="1272"/>
              </a:cxn>
              <a:cxn ang="0">
                <a:pos x="4810" y="1472"/>
              </a:cxn>
              <a:cxn ang="0">
                <a:pos x="5077" y="1780"/>
              </a:cxn>
              <a:cxn ang="0">
                <a:pos x="5184" y="1942"/>
              </a:cxn>
              <a:cxn ang="0">
                <a:pos x="5263" y="2076"/>
              </a:cxn>
              <a:cxn ang="0">
                <a:pos x="5304" y="2158"/>
              </a:cxn>
              <a:cxn ang="0">
                <a:pos x="5339" y="2241"/>
              </a:cxn>
              <a:cxn ang="0">
                <a:pos x="5376" y="2179"/>
              </a:cxn>
              <a:cxn ang="0">
                <a:pos x="5413" y="2101"/>
              </a:cxn>
              <a:cxn ang="0">
                <a:pos x="1073" y="412"/>
              </a:cxn>
              <a:cxn ang="0">
                <a:pos x="53" y="1927"/>
              </a:cxn>
              <a:cxn ang="0">
                <a:pos x="102" y="8245"/>
              </a:cxn>
              <a:cxn ang="0">
                <a:pos x="596" y="8647"/>
              </a:cxn>
              <a:cxn ang="0">
                <a:pos x="1253" y="8583"/>
              </a:cxn>
              <a:cxn ang="0">
                <a:pos x="1660" y="8093"/>
              </a:cxn>
              <a:cxn ang="0">
                <a:pos x="4869" y="10068"/>
              </a:cxn>
              <a:cxn ang="0">
                <a:pos x="4869" y="10074"/>
              </a:cxn>
              <a:cxn ang="0">
                <a:pos x="4928" y="9837"/>
              </a:cxn>
              <a:cxn ang="0">
                <a:pos x="5208" y="9595"/>
              </a:cxn>
              <a:cxn ang="0">
                <a:pos x="5581" y="9634"/>
              </a:cxn>
              <a:cxn ang="0">
                <a:pos x="5811" y="9926"/>
              </a:cxn>
              <a:cxn ang="0">
                <a:pos x="5834" y="10072"/>
              </a:cxn>
              <a:cxn ang="0">
                <a:pos x="5834" y="10071"/>
              </a:cxn>
              <a:cxn ang="0">
                <a:pos x="9108" y="8245"/>
              </a:cxn>
              <a:cxn ang="0">
                <a:pos x="9602" y="8647"/>
              </a:cxn>
              <a:cxn ang="0">
                <a:pos x="10258" y="8583"/>
              </a:cxn>
              <a:cxn ang="0">
                <a:pos x="10666" y="8093"/>
              </a:cxn>
              <a:cxn ang="0">
                <a:pos x="10510" y="1470"/>
              </a:cxn>
              <a:cxn ang="0">
                <a:pos x="9217" y="189"/>
              </a:cxn>
            </a:cxnLst>
            <a:rect l="0" t="0" r="r" b="b"/>
            <a:pathLst>
              <a:path w="10704" h="12542">
                <a:moveTo>
                  <a:pt x="5418" y="2093"/>
                </a:moveTo>
                <a:lnTo>
                  <a:pt x="5426" y="2076"/>
                </a:lnTo>
                <a:lnTo>
                  <a:pt x="5436" y="2059"/>
                </a:lnTo>
                <a:lnTo>
                  <a:pt x="5446" y="2042"/>
                </a:lnTo>
                <a:lnTo>
                  <a:pt x="5455" y="2025"/>
                </a:lnTo>
                <a:lnTo>
                  <a:pt x="5465" y="2009"/>
                </a:lnTo>
                <a:lnTo>
                  <a:pt x="5475" y="1992"/>
                </a:lnTo>
                <a:lnTo>
                  <a:pt x="5485" y="1975"/>
                </a:lnTo>
                <a:lnTo>
                  <a:pt x="5495" y="1959"/>
                </a:lnTo>
                <a:lnTo>
                  <a:pt x="5505" y="1942"/>
                </a:lnTo>
                <a:lnTo>
                  <a:pt x="5516" y="1924"/>
                </a:lnTo>
                <a:lnTo>
                  <a:pt x="5527" y="1908"/>
                </a:lnTo>
                <a:lnTo>
                  <a:pt x="5537" y="1891"/>
                </a:lnTo>
                <a:lnTo>
                  <a:pt x="5549" y="1874"/>
                </a:lnTo>
                <a:lnTo>
                  <a:pt x="5560" y="1858"/>
                </a:lnTo>
                <a:lnTo>
                  <a:pt x="5571" y="1841"/>
                </a:lnTo>
                <a:lnTo>
                  <a:pt x="5583" y="1825"/>
                </a:lnTo>
                <a:lnTo>
                  <a:pt x="5612" y="1780"/>
                </a:lnTo>
                <a:lnTo>
                  <a:pt x="5644" y="1736"/>
                </a:lnTo>
                <a:lnTo>
                  <a:pt x="5674" y="1694"/>
                </a:lnTo>
                <a:lnTo>
                  <a:pt x="5706" y="1654"/>
                </a:lnTo>
                <a:lnTo>
                  <a:pt x="5739" y="1614"/>
                </a:lnTo>
                <a:lnTo>
                  <a:pt x="5772" y="1576"/>
                </a:lnTo>
                <a:lnTo>
                  <a:pt x="5807" y="1540"/>
                </a:lnTo>
                <a:lnTo>
                  <a:pt x="5843" y="1505"/>
                </a:lnTo>
                <a:lnTo>
                  <a:pt x="5879" y="1472"/>
                </a:lnTo>
                <a:lnTo>
                  <a:pt x="5918" y="1441"/>
                </a:lnTo>
                <a:lnTo>
                  <a:pt x="5957" y="1411"/>
                </a:lnTo>
                <a:lnTo>
                  <a:pt x="5997" y="1384"/>
                </a:lnTo>
                <a:lnTo>
                  <a:pt x="6040" y="1358"/>
                </a:lnTo>
                <a:lnTo>
                  <a:pt x="6083" y="1332"/>
                </a:lnTo>
                <a:lnTo>
                  <a:pt x="6129" y="1310"/>
                </a:lnTo>
                <a:lnTo>
                  <a:pt x="6177" y="1290"/>
                </a:lnTo>
                <a:lnTo>
                  <a:pt x="6225" y="1272"/>
                </a:lnTo>
                <a:lnTo>
                  <a:pt x="6272" y="1256"/>
                </a:lnTo>
                <a:lnTo>
                  <a:pt x="6322" y="1242"/>
                </a:lnTo>
                <a:lnTo>
                  <a:pt x="6370" y="1231"/>
                </a:lnTo>
                <a:lnTo>
                  <a:pt x="6421" y="1221"/>
                </a:lnTo>
                <a:lnTo>
                  <a:pt x="6471" y="1213"/>
                </a:lnTo>
                <a:lnTo>
                  <a:pt x="6521" y="1207"/>
                </a:lnTo>
                <a:lnTo>
                  <a:pt x="6573" y="1204"/>
                </a:lnTo>
                <a:lnTo>
                  <a:pt x="6623" y="1201"/>
                </a:lnTo>
                <a:lnTo>
                  <a:pt x="6675" y="1201"/>
                </a:lnTo>
                <a:lnTo>
                  <a:pt x="6726" y="1203"/>
                </a:lnTo>
                <a:lnTo>
                  <a:pt x="6778" y="1206"/>
                </a:lnTo>
                <a:lnTo>
                  <a:pt x="6829" y="1210"/>
                </a:lnTo>
                <a:lnTo>
                  <a:pt x="6882" y="1217"/>
                </a:lnTo>
                <a:lnTo>
                  <a:pt x="6933" y="1225"/>
                </a:lnTo>
                <a:lnTo>
                  <a:pt x="6986" y="1235"/>
                </a:lnTo>
                <a:lnTo>
                  <a:pt x="7070" y="1254"/>
                </a:lnTo>
                <a:lnTo>
                  <a:pt x="7152" y="1278"/>
                </a:lnTo>
                <a:lnTo>
                  <a:pt x="7231" y="1306"/>
                </a:lnTo>
                <a:lnTo>
                  <a:pt x="7306" y="1340"/>
                </a:lnTo>
                <a:lnTo>
                  <a:pt x="7379" y="1377"/>
                </a:lnTo>
                <a:lnTo>
                  <a:pt x="7450" y="1418"/>
                </a:lnTo>
                <a:lnTo>
                  <a:pt x="7517" y="1463"/>
                </a:lnTo>
                <a:lnTo>
                  <a:pt x="7580" y="1512"/>
                </a:lnTo>
                <a:lnTo>
                  <a:pt x="7641" y="1565"/>
                </a:lnTo>
                <a:lnTo>
                  <a:pt x="7698" y="1621"/>
                </a:lnTo>
                <a:lnTo>
                  <a:pt x="7751" y="1683"/>
                </a:lnTo>
                <a:lnTo>
                  <a:pt x="7801" y="1746"/>
                </a:lnTo>
                <a:lnTo>
                  <a:pt x="7847" y="1813"/>
                </a:lnTo>
                <a:lnTo>
                  <a:pt x="7890" y="1884"/>
                </a:lnTo>
                <a:lnTo>
                  <a:pt x="7929" y="1959"/>
                </a:lnTo>
                <a:lnTo>
                  <a:pt x="7965" y="2036"/>
                </a:lnTo>
                <a:lnTo>
                  <a:pt x="7999" y="2127"/>
                </a:lnTo>
                <a:lnTo>
                  <a:pt x="8029" y="2220"/>
                </a:lnTo>
                <a:lnTo>
                  <a:pt x="8054" y="2314"/>
                </a:lnTo>
                <a:lnTo>
                  <a:pt x="8073" y="2407"/>
                </a:lnTo>
                <a:lnTo>
                  <a:pt x="8088" y="2501"/>
                </a:lnTo>
                <a:lnTo>
                  <a:pt x="8099" y="2596"/>
                </a:lnTo>
                <a:lnTo>
                  <a:pt x="8106" y="2690"/>
                </a:lnTo>
                <a:lnTo>
                  <a:pt x="8109" y="2785"/>
                </a:lnTo>
                <a:lnTo>
                  <a:pt x="8110" y="2880"/>
                </a:lnTo>
                <a:lnTo>
                  <a:pt x="8107" y="2975"/>
                </a:lnTo>
                <a:lnTo>
                  <a:pt x="8102" y="3070"/>
                </a:lnTo>
                <a:lnTo>
                  <a:pt x="8095" y="3166"/>
                </a:lnTo>
                <a:lnTo>
                  <a:pt x="8086" y="3261"/>
                </a:lnTo>
                <a:lnTo>
                  <a:pt x="8075" y="3355"/>
                </a:lnTo>
                <a:lnTo>
                  <a:pt x="8063" y="3451"/>
                </a:lnTo>
                <a:lnTo>
                  <a:pt x="8050" y="3546"/>
                </a:lnTo>
                <a:lnTo>
                  <a:pt x="8039" y="3616"/>
                </a:lnTo>
                <a:lnTo>
                  <a:pt x="8026" y="3685"/>
                </a:lnTo>
                <a:lnTo>
                  <a:pt x="8012" y="3756"/>
                </a:lnTo>
                <a:lnTo>
                  <a:pt x="7996" y="3825"/>
                </a:lnTo>
                <a:lnTo>
                  <a:pt x="7978" y="3893"/>
                </a:lnTo>
                <a:lnTo>
                  <a:pt x="7958" y="3962"/>
                </a:lnTo>
                <a:lnTo>
                  <a:pt x="7937" y="4030"/>
                </a:lnTo>
                <a:lnTo>
                  <a:pt x="7914" y="4098"/>
                </a:lnTo>
                <a:lnTo>
                  <a:pt x="7890" y="4165"/>
                </a:lnTo>
                <a:lnTo>
                  <a:pt x="7864" y="4232"/>
                </a:lnTo>
                <a:lnTo>
                  <a:pt x="7837" y="4299"/>
                </a:lnTo>
                <a:lnTo>
                  <a:pt x="7810" y="4366"/>
                </a:lnTo>
                <a:lnTo>
                  <a:pt x="7781" y="4431"/>
                </a:lnTo>
                <a:lnTo>
                  <a:pt x="7750" y="4497"/>
                </a:lnTo>
                <a:lnTo>
                  <a:pt x="7718" y="4562"/>
                </a:lnTo>
                <a:lnTo>
                  <a:pt x="7687" y="4627"/>
                </a:lnTo>
                <a:lnTo>
                  <a:pt x="7677" y="4644"/>
                </a:lnTo>
                <a:lnTo>
                  <a:pt x="7668" y="4661"/>
                </a:lnTo>
                <a:lnTo>
                  <a:pt x="7659" y="4678"/>
                </a:lnTo>
                <a:lnTo>
                  <a:pt x="7649" y="4695"/>
                </a:lnTo>
                <a:lnTo>
                  <a:pt x="7640" y="4712"/>
                </a:lnTo>
                <a:lnTo>
                  <a:pt x="7630" y="4729"/>
                </a:lnTo>
                <a:lnTo>
                  <a:pt x="7620" y="4746"/>
                </a:lnTo>
                <a:lnTo>
                  <a:pt x="7610" y="4763"/>
                </a:lnTo>
                <a:lnTo>
                  <a:pt x="7600" y="4779"/>
                </a:lnTo>
                <a:lnTo>
                  <a:pt x="7589" y="4796"/>
                </a:lnTo>
                <a:lnTo>
                  <a:pt x="7577" y="4813"/>
                </a:lnTo>
                <a:lnTo>
                  <a:pt x="7566" y="4829"/>
                </a:lnTo>
                <a:lnTo>
                  <a:pt x="7555" y="4845"/>
                </a:lnTo>
                <a:lnTo>
                  <a:pt x="7544" y="4861"/>
                </a:lnTo>
                <a:lnTo>
                  <a:pt x="7532" y="4877"/>
                </a:lnTo>
                <a:lnTo>
                  <a:pt x="7521" y="4893"/>
                </a:lnTo>
                <a:lnTo>
                  <a:pt x="7405" y="5039"/>
                </a:lnTo>
                <a:lnTo>
                  <a:pt x="7286" y="5182"/>
                </a:lnTo>
                <a:lnTo>
                  <a:pt x="7166" y="5322"/>
                </a:lnTo>
                <a:lnTo>
                  <a:pt x="7044" y="5458"/>
                </a:lnTo>
                <a:lnTo>
                  <a:pt x="6919" y="5592"/>
                </a:lnTo>
                <a:lnTo>
                  <a:pt x="6792" y="5722"/>
                </a:lnTo>
                <a:lnTo>
                  <a:pt x="6662" y="5850"/>
                </a:lnTo>
                <a:lnTo>
                  <a:pt x="6528" y="5973"/>
                </a:lnTo>
                <a:lnTo>
                  <a:pt x="6393" y="6093"/>
                </a:lnTo>
                <a:lnTo>
                  <a:pt x="6253" y="6211"/>
                </a:lnTo>
                <a:lnTo>
                  <a:pt x="6111" y="6325"/>
                </a:lnTo>
                <a:lnTo>
                  <a:pt x="5965" y="6437"/>
                </a:lnTo>
                <a:lnTo>
                  <a:pt x="5815" y="6544"/>
                </a:lnTo>
                <a:lnTo>
                  <a:pt x="5662" y="6648"/>
                </a:lnTo>
                <a:lnTo>
                  <a:pt x="5505" y="6751"/>
                </a:lnTo>
                <a:lnTo>
                  <a:pt x="5344" y="6849"/>
                </a:lnTo>
                <a:lnTo>
                  <a:pt x="5184" y="6751"/>
                </a:lnTo>
                <a:lnTo>
                  <a:pt x="5027" y="6648"/>
                </a:lnTo>
                <a:lnTo>
                  <a:pt x="4873" y="6544"/>
                </a:lnTo>
                <a:lnTo>
                  <a:pt x="4725" y="6437"/>
                </a:lnTo>
                <a:lnTo>
                  <a:pt x="4578" y="6325"/>
                </a:lnTo>
                <a:lnTo>
                  <a:pt x="4436" y="6211"/>
                </a:lnTo>
                <a:lnTo>
                  <a:pt x="4297" y="6093"/>
                </a:lnTo>
                <a:lnTo>
                  <a:pt x="4161" y="5973"/>
                </a:lnTo>
                <a:lnTo>
                  <a:pt x="4027" y="5850"/>
                </a:lnTo>
                <a:lnTo>
                  <a:pt x="3897" y="5722"/>
                </a:lnTo>
                <a:lnTo>
                  <a:pt x="3770" y="5592"/>
                </a:lnTo>
                <a:lnTo>
                  <a:pt x="3645" y="5458"/>
                </a:lnTo>
                <a:lnTo>
                  <a:pt x="3523" y="5322"/>
                </a:lnTo>
                <a:lnTo>
                  <a:pt x="3403" y="5182"/>
                </a:lnTo>
                <a:lnTo>
                  <a:pt x="3284" y="5039"/>
                </a:lnTo>
                <a:lnTo>
                  <a:pt x="3169" y="4893"/>
                </a:lnTo>
                <a:lnTo>
                  <a:pt x="3157" y="4877"/>
                </a:lnTo>
                <a:lnTo>
                  <a:pt x="3145" y="4861"/>
                </a:lnTo>
                <a:lnTo>
                  <a:pt x="3134" y="4845"/>
                </a:lnTo>
                <a:lnTo>
                  <a:pt x="3123" y="4829"/>
                </a:lnTo>
                <a:lnTo>
                  <a:pt x="3111" y="4813"/>
                </a:lnTo>
                <a:lnTo>
                  <a:pt x="3100" y="4796"/>
                </a:lnTo>
                <a:lnTo>
                  <a:pt x="3090" y="4779"/>
                </a:lnTo>
                <a:lnTo>
                  <a:pt x="3079" y="4763"/>
                </a:lnTo>
                <a:lnTo>
                  <a:pt x="3069" y="4746"/>
                </a:lnTo>
                <a:lnTo>
                  <a:pt x="3059" y="4729"/>
                </a:lnTo>
                <a:lnTo>
                  <a:pt x="3050" y="4712"/>
                </a:lnTo>
                <a:lnTo>
                  <a:pt x="3040" y="4695"/>
                </a:lnTo>
                <a:lnTo>
                  <a:pt x="3031" y="4678"/>
                </a:lnTo>
                <a:lnTo>
                  <a:pt x="3021" y="4661"/>
                </a:lnTo>
                <a:lnTo>
                  <a:pt x="3012" y="4644"/>
                </a:lnTo>
                <a:lnTo>
                  <a:pt x="3004" y="4627"/>
                </a:lnTo>
                <a:lnTo>
                  <a:pt x="2971" y="4562"/>
                </a:lnTo>
                <a:lnTo>
                  <a:pt x="2940" y="4497"/>
                </a:lnTo>
                <a:lnTo>
                  <a:pt x="2909" y="4431"/>
                </a:lnTo>
                <a:lnTo>
                  <a:pt x="2880" y="4366"/>
                </a:lnTo>
                <a:lnTo>
                  <a:pt x="2852" y="4299"/>
                </a:lnTo>
                <a:lnTo>
                  <a:pt x="2824" y="4232"/>
                </a:lnTo>
                <a:lnTo>
                  <a:pt x="2799" y="4165"/>
                </a:lnTo>
                <a:lnTo>
                  <a:pt x="2775" y="4098"/>
                </a:lnTo>
                <a:lnTo>
                  <a:pt x="2752" y="4030"/>
                </a:lnTo>
                <a:lnTo>
                  <a:pt x="2730" y="3962"/>
                </a:lnTo>
                <a:lnTo>
                  <a:pt x="2711" y="3893"/>
                </a:lnTo>
                <a:lnTo>
                  <a:pt x="2693" y="3825"/>
                </a:lnTo>
                <a:lnTo>
                  <a:pt x="2677" y="3756"/>
                </a:lnTo>
                <a:lnTo>
                  <a:pt x="2663" y="3685"/>
                </a:lnTo>
                <a:lnTo>
                  <a:pt x="2649" y="3616"/>
                </a:lnTo>
                <a:lnTo>
                  <a:pt x="2639" y="3546"/>
                </a:lnTo>
                <a:lnTo>
                  <a:pt x="2626" y="3451"/>
                </a:lnTo>
                <a:lnTo>
                  <a:pt x="2614" y="3355"/>
                </a:lnTo>
                <a:lnTo>
                  <a:pt x="2603" y="3261"/>
                </a:lnTo>
                <a:lnTo>
                  <a:pt x="2594" y="3166"/>
                </a:lnTo>
                <a:lnTo>
                  <a:pt x="2587" y="3070"/>
                </a:lnTo>
                <a:lnTo>
                  <a:pt x="2582" y="2975"/>
                </a:lnTo>
                <a:lnTo>
                  <a:pt x="2579" y="2880"/>
                </a:lnTo>
                <a:lnTo>
                  <a:pt x="2580" y="2785"/>
                </a:lnTo>
                <a:lnTo>
                  <a:pt x="2583" y="2690"/>
                </a:lnTo>
                <a:lnTo>
                  <a:pt x="2590" y="2596"/>
                </a:lnTo>
                <a:lnTo>
                  <a:pt x="2601" y="2501"/>
                </a:lnTo>
                <a:lnTo>
                  <a:pt x="2616" y="2407"/>
                </a:lnTo>
                <a:lnTo>
                  <a:pt x="2635" y="2314"/>
                </a:lnTo>
                <a:lnTo>
                  <a:pt x="2660" y="2220"/>
                </a:lnTo>
                <a:lnTo>
                  <a:pt x="2690" y="2127"/>
                </a:lnTo>
                <a:lnTo>
                  <a:pt x="2725" y="2036"/>
                </a:lnTo>
                <a:lnTo>
                  <a:pt x="2760" y="1959"/>
                </a:lnTo>
                <a:lnTo>
                  <a:pt x="2799" y="1884"/>
                </a:lnTo>
                <a:lnTo>
                  <a:pt x="2842" y="1813"/>
                </a:lnTo>
                <a:lnTo>
                  <a:pt x="2888" y="1746"/>
                </a:lnTo>
                <a:lnTo>
                  <a:pt x="2939" y="1683"/>
                </a:lnTo>
                <a:lnTo>
                  <a:pt x="2992" y="1621"/>
                </a:lnTo>
                <a:lnTo>
                  <a:pt x="3049" y="1565"/>
                </a:lnTo>
                <a:lnTo>
                  <a:pt x="3109" y="1512"/>
                </a:lnTo>
                <a:lnTo>
                  <a:pt x="3173" y="1463"/>
                </a:lnTo>
                <a:lnTo>
                  <a:pt x="3240" y="1418"/>
                </a:lnTo>
                <a:lnTo>
                  <a:pt x="3310" y="1377"/>
                </a:lnTo>
                <a:lnTo>
                  <a:pt x="3382" y="1340"/>
                </a:lnTo>
                <a:lnTo>
                  <a:pt x="3458" y="1306"/>
                </a:lnTo>
                <a:lnTo>
                  <a:pt x="3537" y="1278"/>
                </a:lnTo>
                <a:lnTo>
                  <a:pt x="3619" y="1254"/>
                </a:lnTo>
                <a:lnTo>
                  <a:pt x="3704" y="1235"/>
                </a:lnTo>
                <a:lnTo>
                  <a:pt x="3755" y="1225"/>
                </a:lnTo>
                <a:lnTo>
                  <a:pt x="3808" y="1217"/>
                </a:lnTo>
                <a:lnTo>
                  <a:pt x="3859" y="1210"/>
                </a:lnTo>
                <a:lnTo>
                  <a:pt x="3911" y="1206"/>
                </a:lnTo>
                <a:lnTo>
                  <a:pt x="3964" y="1203"/>
                </a:lnTo>
                <a:lnTo>
                  <a:pt x="4015" y="1201"/>
                </a:lnTo>
                <a:lnTo>
                  <a:pt x="4066" y="1201"/>
                </a:lnTo>
                <a:lnTo>
                  <a:pt x="4117" y="1204"/>
                </a:lnTo>
                <a:lnTo>
                  <a:pt x="4168" y="1207"/>
                </a:lnTo>
                <a:lnTo>
                  <a:pt x="4218" y="1213"/>
                </a:lnTo>
                <a:lnTo>
                  <a:pt x="4269" y="1221"/>
                </a:lnTo>
                <a:lnTo>
                  <a:pt x="4318" y="1231"/>
                </a:lnTo>
                <a:lnTo>
                  <a:pt x="4368" y="1242"/>
                </a:lnTo>
                <a:lnTo>
                  <a:pt x="4416" y="1256"/>
                </a:lnTo>
                <a:lnTo>
                  <a:pt x="4465" y="1272"/>
                </a:lnTo>
                <a:lnTo>
                  <a:pt x="4513" y="1290"/>
                </a:lnTo>
                <a:lnTo>
                  <a:pt x="4560" y="1310"/>
                </a:lnTo>
                <a:lnTo>
                  <a:pt x="4605" y="1332"/>
                </a:lnTo>
                <a:lnTo>
                  <a:pt x="4650" y="1358"/>
                </a:lnTo>
                <a:lnTo>
                  <a:pt x="4692" y="1384"/>
                </a:lnTo>
                <a:lnTo>
                  <a:pt x="4733" y="1411"/>
                </a:lnTo>
                <a:lnTo>
                  <a:pt x="4772" y="1441"/>
                </a:lnTo>
                <a:lnTo>
                  <a:pt x="4810" y="1472"/>
                </a:lnTo>
                <a:lnTo>
                  <a:pt x="4847" y="1505"/>
                </a:lnTo>
                <a:lnTo>
                  <a:pt x="4882" y="1540"/>
                </a:lnTo>
                <a:lnTo>
                  <a:pt x="4917" y="1576"/>
                </a:lnTo>
                <a:lnTo>
                  <a:pt x="4950" y="1614"/>
                </a:lnTo>
                <a:lnTo>
                  <a:pt x="4983" y="1654"/>
                </a:lnTo>
                <a:lnTo>
                  <a:pt x="5015" y="1694"/>
                </a:lnTo>
                <a:lnTo>
                  <a:pt x="5046" y="1736"/>
                </a:lnTo>
                <a:lnTo>
                  <a:pt x="5077" y="1780"/>
                </a:lnTo>
                <a:lnTo>
                  <a:pt x="5108" y="1825"/>
                </a:lnTo>
                <a:lnTo>
                  <a:pt x="5119" y="1841"/>
                </a:lnTo>
                <a:lnTo>
                  <a:pt x="5129" y="1858"/>
                </a:lnTo>
                <a:lnTo>
                  <a:pt x="5140" y="1874"/>
                </a:lnTo>
                <a:lnTo>
                  <a:pt x="5151" y="1891"/>
                </a:lnTo>
                <a:lnTo>
                  <a:pt x="5162" y="1908"/>
                </a:lnTo>
                <a:lnTo>
                  <a:pt x="5173" y="1924"/>
                </a:lnTo>
                <a:lnTo>
                  <a:pt x="5184" y="1942"/>
                </a:lnTo>
                <a:lnTo>
                  <a:pt x="5194" y="1959"/>
                </a:lnTo>
                <a:lnTo>
                  <a:pt x="5204" y="1975"/>
                </a:lnTo>
                <a:lnTo>
                  <a:pt x="5214" y="1992"/>
                </a:lnTo>
                <a:lnTo>
                  <a:pt x="5224" y="2009"/>
                </a:lnTo>
                <a:lnTo>
                  <a:pt x="5234" y="2025"/>
                </a:lnTo>
                <a:lnTo>
                  <a:pt x="5243" y="2042"/>
                </a:lnTo>
                <a:lnTo>
                  <a:pt x="5252" y="2059"/>
                </a:lnTo>
                <a:lnTo>
                  <a:pt x="5263" y="2076"/>
                </a:lnTo>
                <a:lnTo>
                  <a:pt x="5272" y="2093"/>
                </a:lnTo>
                <a:lnTo>
                  <a:pt x="5276" y="2101"/>
                </a:lnTo>
                <a:lnTo>
                  <a:pt x="5281" y="2110"/>
                </a:lnTo>
                <a:lnTo>
                  <a:pt x="5285" y="2120"/>
                </a:lnTo>
                <a:lnTo>
                  <a:pt x="5290" y="2129"/>
                </a:lnTo>
                <a:lnTo>
                  <a:pt x="5294" y="2139"/>
                </a:lnTo>
                <a:lnTo>
                  <a:pt x="5299" y="2148"/>
                </a:lnTo>
                <a:lnTo>
                  <a:pt x="5304" y="2158"/>
                </a:lnTo>
                <a:lnTo>
                  <a:pt x="5308" y="2169"/>
                </a:lnTo>
                <a:lnTo>
                  <a:pt x="5313" y="2179"/>
                </a:lnTo>
                <a:lnTo>
                  <a:pt x="5317" y="2189"/>
                </a:lnTo>
                <a:lnTo>
                  <a:pt x="5322" y="2199"/>
                </a:lnTo>
                <a:lnTo>
                  <a:pt x="5326" y="2210"/>
                </a:lnTo>
                <a:lnTo>
                  <a:pt x="5331" y="2220"/>
                </a:lnTo>
                <a:lnTo>
                  <a:pt x="5335" y="2230"/>
                </a:lnTo>
                <a:lnTo>
                  <a:pt x="5339" y="2241"/>
                </a:lnTo>
                <a:lnTo>
                  <a:pt x="5344" y="2252"/>
                </a:lnTo>
                <a:lnTo>
                  <a:pt x="5348" y="2241"/>
                </a:lnTo>
                <a:lnTo>
                  <a:pt x="5353" y="2230"/>
                </a:lnTo>
                <a:lnTo>
                  <a:pt x="5358" y="2220"/>
                </a:lnTo>
                <a:lnTo>
                  <a:pt x="5362" y="2210"/>
                </a:lnTo>
                <a:lnTo>
                  <a:pt x="5367" y="2199"/>
                </a:lnTo>
                <a:lnTo>
                  <a:pt x="5371" y="2189"/>
                </a:lnTo>
                <a:lnTo>
                  <a:pt x="5376" y="2179"/>
                </a:lnTo>
                <a:lnTo>
                  <a:pt x="5381" y="2169"/>
                </a:lnTo>
                <a:lnTo>
                  <a:pt x="5385" y="2158"/>
                </a:lnTo>
                <a:lnTo>
                  <a:pt x="5390" y="2148"/>
                </a:lnTo>
                <a:lnTo>
                  <a:pt x="5395" y="2139"/>
                </a:lnTo>
                <a:lnTo>
                  <a:pt x="5399" y="2129"/>
                </a:lnTo>
                <a:lnTo>
                  <a:pt x="5404" y="2120"/>
                </a:lnTo>
                <a:lnTo>
                  <a:pt x="5408" y="2110"/>
                </a:lnTo>
                <a:lnTo>
                  <a:pt x="5413" y="2101"/>
                </a:lnTo>
                <a:lnTo>
                  <a:pt x="5418" y="2093"/>
                </a:lnTo>
                <a:close/>
                <a:moveTo>
                  <a:pt x="2432" y="0"/>
                </a:moveTo>
                <a:lnTo>
                  <a:pt x="2183" y="12"/>
                </a:lnTo>
                <a:lnTo>
                  <a:pt x="1942" y="48"/>
                </a:lnTo>
                <a:lnTo>
                  <a:pt x="1708" y="108"/>
                </a:lnTo>
                <a:lnTo>
                  <a:pt x="1486" y="190"/>
                </a:lnTo>
                <a:lnTo>
                  <a:pt x="1273" y="291"/>
                </a:lnTo>
                <a:lnTo>
                  <a:pt x="1073" y="412"/>
                </a:lnTo>
                <a:lnTo>
                  <a:pt x="887" y="551"/>
                </a:lnTo>
                <a:lnTo>
                  <a:pt x="714" y="707"/>
                </a:lnTo>
                <a:lnTo>
                  <a:pt x="557" y="878"/>
                </a:lnTo>
                <a:lnTo>
                  <a:pt x="418" y="1065"/>
                </a:lnTo>
                <a:lnTo>
                  <a:pt x="296" y="1263"/>
                </a:lnTo>
                <a:lnTo>
                  <a:pt x="194" y="1474"/>
                </a:lnTo>
                <a:lnTo>
                  <a:pt x="112" y="1696"/>
                </a:lnTo>
                <a:lnTo>
                  <a:pt x="53" y="1927"/>
                </a:lnTo>
                <a:lnTo>
                  <a:pt x="16" y="2167"/>
                </a:lnTo>
                <a:lnTo>
                  <a:pt x="4" y="2414"/>
                </a:lnTo>
                <a:lnTo>
                  <a:pt x="0" y="7843"/>
                </a:lnTo>
                <a:lnTo>
                  <a:pt x="4" y="7928"/>
                </a:lnTo>
                <a:lnTo>
                  <a:pt x="17" y="8013"/>
                </a:lnTo>
                <a:lnTo>
                  <a:pt x="37" y="8093"/>
                </a:lnTo>
                <a:lnTo>
                  <a:pt x="67" y="8170"/>
                </a:lnTo>
                <a:lnTo>
                  <a:pt x="102" y="8245"/>
                </a:lnTo>
                <a:lnTo>
                  <a:pt x="145" y="8314"/>
                </a:lnTo>
                <a:lnTo>
                  <a:pt x="193" y="8378"/>
                </a:lnTo>
                <a:lnTo>
                  <a:pt x="249" y="8438"/>
                </a:lnTo>
                <a:lnTo>
                  <a:pt x="308" y="8492"/>
                </a:lnTo>
                <a:lnTo>
                  <a:pt x="374" y="8541"/>
                </a:lnTo>
                <a:lnTo>
                  <a:pt x="444" y="8583"/>
                </a:lnTo>
                <a:lnTo>
                  <a:pt x="519" y="8619"/>
                </a:lnTo>
                <a:lnTo>
                  <a:pt x="596" y="8647"/>
                </a:lnTo>
                <a:lnTo>
                  <a:pt x="677" y="8667"/>
                </a:lnTo>
                <a:lnTo>
                  <a:pt x="762" y="8680"/>
                </a:lnTo>
                <a:lnTo>
                  <a:pt x="849" y="8685"/>
                </a:lnTo>
                <a:lnTo>
                  <a:pt x="935" y="8680"/>
                </a:lnTo>
                <a:lnTo>
                  <a:pt x="1020" y="8667"/>
                </a:lnTo>
                <a:lnTo>
                  <a:pt x="1101" y="8647"/>
                </a:lnTo>
                <a:lnTo>
                  <a:pt x="1180" y="8619"/>
                </a:lnTo>
                <a:lnTo>
                  <a:pt x="1253" y="8583"/>
                </a:lnTo>
                <a:lnTo>
                  <a:pt x="1323" y="8541"/>
                </a:lnTo>
                <a:lnTo>
                  <a:pt x="1389" y="8492"/>
                </a:lnTo>
                <a:lnTo>
                  <a:pt x="1450" y="8438"/>
                </a:lnTo>
                <a:lnTo>
                  <a:pt x="1504" y="8378"/>
                </a:lnTo>
                <a:lnTo>
                  <a:pt x="1553" y="8314"/>
                </a:lnTo>
                <a:lnTo>
                  <a:pt x="1595" y="8245"/>
                </a:lnTo>
                <a:lnTo>
                  <a:pt x="1632" y="8170"/>
                </a:lnTo>
                <a:lnTo>
                  <a:pt x="1660" y="8093"/>
                </a:lnTo>
                <a:lnTo>
                  <a:pt x="1680" y="8013"/>
                </a:lnTo>
                <a:lnTo>
                  <a:pt x="1693" y="7928"/>
                </a:lnTo>
                <a:lnTo>
                  <a:pt x="1698" y="7843"/>
                </a:lnTo>
                <a:lnTo>
                  <a:pt x="2746" y="12542"/>
                </a:lnTo>
                <a:lnTo>
                  <a:pt x="5161" y="12542"/>
                </a:lnTo>
                <a:lnTo>
                  <a:pt x="4870" y="10071"/>
                </a:lnTo>
                <a:lnTo>
                  <a:pt x="4869" y="10069"/>
                </a:lnTo>
                <a:lnTo>
                  <a:pt x="4869" y="10068"/>
                </a:lnTo>
                <a:lnTo>
                  <a:pt x="4869" y="10067"/>
                </a:lnTo>
                <a:lnTo>
                  <a:pt x="4869" y="10068"/>
                </a:lnTo>
                <a:lnTo>
                  <a:pt x="4869" y="10069"/>
                </a:lnTo>
                <a:lnTo>
                  <a:pt x="4869" y="10070"/>
                </a:lnTo>
                <a:lnTo>
                  <a:pt x="4869" y="10071"/>
                </a:lnTo>
                <a:lnTo>
                  <a:pt x="4869" y="10072"/>
                </a:lnTo>
                <a:lnTo>
                  <a:pt x="4869" y="10073"/>
                </a:lnTo>
                <a:lnTo>
                  <a:pt x="4869" y="10074"/>
                </a:lnTo>
                <a:lnTo>
                  <a:pt x="4869" y="10073"/>
                </a:lnTo>
                <a:lnTo>
                  <a:pt x="4869" y="10072"/>
                </a:lnTo>
                <a:lnTo>
                  <a:pt x="4870" y="10071"/>
                </a:lnTo>
                <a:lnTo>
                  <a:pt x="4872" y="10020"/>
                </a:lnTo>
                <a:lnTo>
                  <a:pt x="4879" y="9972"/>
                </a:lnTo>
                <a:lnTo>
                  <a:pt x="4892" y="9926"/>
                </a:lnTo>
                <a:lnTo>
                  <a:pt x="4908" y="9880"/>
                </a:lnTo>
                <a:lnTo>
                  <a:pt x="4928" y="9837"/>
                </a:lnTo>
                <a:lnTo>
                  <a:pt x="4952" y="9796"/>
                </a:lnTo>
                <a:lnTo>
                  <a:pt x="4979" y="9758"/>
                </a:lnTo>
                <a:lnTo>
                  <a:pt x="5011" y="9721"/>
                </a:lnTo>
                <a:lnTo>
                  <a:pt x="5045" y="9688"/>
                </a:lnTo>
                <a:lnTo>
                  <a:pt x="5082" y="9659"/>
                </a:lnTo>
                <a:lnTo>
                  <a:pt x="5122" y="9634"/>
                </a:lnTo>
                <a:lnTo>
                  <a:pt x="5163" y="9612"/>
                </a:lnTo>
                <a:lnTo>
                  <a:pt x="5208" y="9595"/>
                </a:lnTo>
                <a:lnTo>
                  <a:pt x="5254" y="9582"/>
                </a:lnTo>
                <a:lnTo>
                  <a:pt x="5302" y="9574"/>
                </a:lnTo>
                <a:lnTo>
                  <a:pt x="5351" y="9572"/>
                </a:lnTo>
                <a:lnTo>
                  <a:pt x="5400" y="9574"/>
                </a:lnTo>
                <a:lnTo>
                  <a:pt x="5449" y="9582"/>
                </a:lnTo>
                <a:lnTo>
                  <a:pt x="5495" y="9595"/>
                </a:lnTo>
                <a:lnTo>
                  <a:pt x="5539" y="9612"/>
                </a:lnTo>
                <a:lnTo>
                  <a:pt x="5581" y="9634"/>
                </a:lnTo>
                <a:lnTo>
                  <a:pt x="5620" y="9659"/>
                </a:lnTo>
                <a:lnTo>
                  <a:pt x="5658" y="9688"/>
                </a:lnTo>
                <a:lnTo>
                  <a:pt x="5692" y="9721"/>
                </a:lnTo>
                <a:lnTo>
                  <a:pt x="5723" y="9758"/>
                </a:lnTo>
                <a:lnTo>
                  <a:pt x="5751" y="9796"/>
                </a:lnTo>
                <a:lnTo>
                  <a:pt x="5775" y="9837"/>
                </a:lnTo>
                <a:lnTo>
                  <a:pt x="5795" y="9880"/>
                </a:lnTo>
                <a:lnTo>
                  <a:pt x="5811" y="9926"/>
                </a:lnTo>
                <a:lnTo>
                  <a:pt x="5824" y="9972"/>
                </a:lnTo>
                <a:lnTo>
                  <a:pt x="5831" y="10020"/>
                </a:lnTo>
                <a:lnTo>
                  <a:pt x="5834" y="10071"/>
                </a:lnTo>
                <a:lnTo>
                  <a:pt x="5834" y="10072"/>
                </a:lnTo>
                <a:lnTo>
                  <a:pt x="5834" y="10073"/>
                </a:lnTo>
                <a:lnTo>
                  <a:pt x="5834" y="10074"/>
                </a:lnTo>
                <a:lnTo>
                  <a:pt x="5834" y="10073"/>
                </a:lnTo>
                <a:lnTo>
                  <a:pt x="5834" y="10072"/>
                </a:lnTo>
                <a:lnTo>
                  <a:pt x="5834" y="10071"/>
                </a:lnTo>
                <a:lnTo>
                  <a:pt x="5834" y="10070"/>
                </a:lnTo>
                <a:lnTo>
                  <a:pt x="5834" y="10069"/>
                </a:lnTo>
                <a:lnTo>
                  <a:pt x="5834" y="10068"/>
                </a:lnTo>
                <a:lnTo>
                  <a:pt x="5834" y="10067"/>
                </a:lnTo>
                <a:lnTo>
                  <a:pt x="5834" y="10068"/>
                </a:lnTo>
                <a:lnTo>
                  <a:pt x="5834" y="10069"/>
                </a:lnTo>
                <a:lnTo>
                  <a:pt x="5834" y="10071"/>
                </a:lnTo>
                <a:lnTo>
                  <a:pt x="5544" y="12542"/>
                </a:lnTo>
                <a:lnTo>
                  <a:pt x="7958" y="12542"/>
                </a:lnTo>
                <a:lnTo>
                  <a:pt x="9006" y="7843"/>
                </a:lnTo>
                <a:lnTo>
                  <a:pt x="9010" y="7928"/>
                </a:lnTo>
                <a:lnTo>
                  <a:pt x="9023" y="8013"/>
                </a:lnTo>
                <a:lnTo>
                  <a:pt x="9043" y="8093"/>
                </a:lnTo>
                <a:lnTo>
                  <a:pt x="9072" y="8170"/>
                </a:lnTo>
                <a:lnTo>
                  <a:pt x="9108" y="8245"/>
                </a:lnTo>
                <a:lnTo>
                  <a:pt x="9150" y="8314"/>
                </a:lnTo>
                <a:lnTo>
                  <a:pt x="9199" y="8378"/>
                </a:lnTo>
                <a:lnTo>
                  <a:pt x="9254" y="8438"/>
                </a:lnTo>
                <a:lnTo>
                  <a:pt x="9314" y="8492"/>
                </a:lnTo>
                <a:lnTo>
                  <a:pt x="9380" y="8541"/>
                </a:lnTo>
                <a:lnTo>
                  <a:pt x="9450" y="8583"/>
                </a:lnTo>
                <a:lnTo>
                  <a:pt x="9524" y="8619"/>
                </a:lnTo>
                <a:lnTo>
                  <a:pt x="9602" y="8647"/>
                </a:lnTo>
                <a:lnTo>
                  <a:pt x="9683" y="8667"/>
                </a:lnTo>
                <a:lnTo>
                  <a:pt x="9768" y="8680"/>
                </a:lnTo>
                <a:lnTo>
                  <a:pt x="9855" y="8685"/>
                </a:lnTo>
                <a:lnTo>
                  <a:pt x="9941" y="8680"/>
                </a:lnTo>
                <a:lnTo>
                  <a:pt x="10026" y="8667"/>
                </a:lnTo>
                <a:lnTo>
                  <a:pt x="10107" y="8647"/>
                </a:lnTo>
                <a:lnTo>
                  <a:pt x="10184" y="8619"/>
                </a:lnTo>
                <a:lnTo>
                  <a:pt x="10258" y="8583"/>
                </a:lnTo>
                <a:lnTo>
                  <a:pt x="10329" y="8541"/>
                </a:lnTo>
                <a:lnTo>
                  <a:pt x="10394" y="8492"/>
                </a:lnTo>
                <a:lnTo>
                  <a:pt x="10454" y="8438"/>
                </a:lnTo>
                <a:lnTo>
                  <a:pt x="10509" y="8378"/>
                </a:lnTo>
                <a:lnTo>
                  <a:pt x="10558" y="8314"/>
                </a:lnTo>
                <a:lnTo>
                  <a:pt x="10601" y="8245"/>
                </a:lnTo>
                <a:lnTo>
                  <a:pt x="10636" y="8170"/>
                </a:lnTo>
                <a:lnTo>
                  <a:pt x="10666" y="8093"/>
                </a:lnTo>
                <a:lnTo>
                  <a:pt x="10686" y="8013"/>
                </a:lnTo>
                <a:lnTo>
                  <a:pt x="10699" y="7928"/>
                </a:lnTo>
                <a:lnTo>
                  <a:pt x="10704" y="7843"/>
                </a:lnTo>
                <a:lnTo>
                  <a:pt x="10701" y="2409"/>
                </a:lnTo>
                <a:lnTo>
                  <a:pt x="10688" y="2162"/>
                </a:lnTo>
                <a:lnTo>
                  <a:pt x="10651" y="1922"/>
                </a:lnTo>
                <a:lnTo>
                  <a:pt x="10592" y="1692"/>
                </a:lnTo>
                <a:lnTo>
                  <a:pt x="10510" y="1470"/>
                </a:lnTo>
                <a:lnTo>
                  <a:pt x="10408" y="1259"/>
                </a:lnTo>
                <a:lnTo>
                  <a:pt x="10285" y="1061"/>
                </a:lnTo>
                <a:lnTo>
                  <a:pt x="10146" y="875"/>
                </a:lnTo>
                <a:lnTo>
                  <a:pt x="9989" y="704"/>
                </a:lnTo>
                <a:lnTo>
                  <a:pt x="9816" y="549"/>
                </a:lnTo>
                <a:lnTo>
                  <a:pt x="9629" y="410"/>
                </a:lnTo>
                <a:lnTo>
                  <a:pt x="9429" y="290"/>
                </a:lnTo>
                <a:lnTo>
                  <a:pt x="9217" y="189"/>
                </a:lnTo>
                <a:lnTo>
                  <a:pt x="8994" y="107"/>
                </a:lnTo>
                <a:lnTo>
                  <a:pt x="8761" y="48"/>
                </a:lnTo>
                <a:lnTo>
                  <a:pt x="8520" y="12"/>
                </a:lnTo>
                <a:lnTo>
                  <a:pt x="8272" y="0"/>
                </a:lnTo>
                <a:lnTo>
                  <a:pt x="243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8829675" y="61150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2716" name="Picture 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352800"/>
            <a:ext cx="4953000" cy="3270250"/>
          </a:xfrm>
          <a:noFill/>
          <a:ln>
            <a:miter lim="800000"/>
            <a:headEnd/>
            <a:tailEnd/>
          </a:ln>
        </p:spPr>
      </p:pic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836613" y="1211263"/>
            <a:ext cx="7361237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Thank you for participating in </a:t>
            </a:r>
          </a:p>
          <a:p>
            <a:r>
              <a:rPr lang="en-US" sz="2800" b="1"/>
              <a:t>Portion Distortion</a:t>
            </a:r>
            <a:r>
              <a:rPr lang="en-US" sz="2400"/>
              <a:t>! </a:t>
            </a:r>
          </a:p>
          <a:p>
            <a:endParaRPr lang="en-US" sz="2400"/>
          </a:p>
          <a:p>
            <a:r>
              <a:rPr lang="en-US" sz="2400"/>
              <a:t>For more information about Maintaining a Healthy Weight</a:t>
            </a:r>
          </a:p>
          <a:p>
            <a:r>
              <a:rPr lang="en-US" sz="2400"/>
              <a:t>visit </a:t>
            </a:r>
            <a:r>
              <a:rPr lang="en-US" sz="2400" b="1"/>
              <a:t>www.nhlbi.nih.gov</a:t>
            </a:r>
          </a:p>
        </p:txBody>
      </p:sp>
      <p:pic>
        <p:nvPicPr>
          <p:cNvPr id="72724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92113"/>
            <a:ext cx="70866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25" name="Picture 21" descr="lg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57200"/>
            <a:ext cx="4381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95400" y="4708525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cs typeface="Times New Roman" pitchFamily="18" charset="0"/>
              </a:rPr>
              <a:t>140 calories </a:t>
            </a:r>
          </a:p>
          <a:p>
            <a:pPr algn="l"/>
            <a:r>
              <a:rPr lang="en-US" sz="2000" b="1">
                <a:cs typeface="Times New Roman" pitchFamily="18" charset="0"/>
              </a:rPr>
              <a:t>3-inch diameter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24000" y="5775325"/>
            <a:ext cx="594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210 calories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410200" y="4708525"/>
            <a:ext cx="2362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350 calories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6-inch diameter</a:t>
            </a:r>
          </a:p>
        </p:txBody>
      </p:sp>
      <p:sp>
        <p:nvSpPr>
          <p:cNvPr id="11301" name="Rectangle 37"/>
          <p:cNvSpPr>
            <a:spLocks noChangeArrowheads="1"/>
          </p:cNvSpPr>
          <p:nvPr>
            <p:ph type="title"/>
          </p:nvPr>
        </p:nvSpPr>
        <p:spPr bwMode="auto">
          <a:xfrm>
            <a:off x="3048000" y="1143000"/>
            <a:ext cx="3048000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/>
              <a:t>BAGEL</a:t>
            </a:r>
            <a:r>
              <a:rPr lang="en-US"/>
              <a:t> </a:t>
            </a:r>
          </a:p>
        </p:txBody>
      </p:sp>
      <p:pic>
        <p:nvPicPr>
          <p:cNvPr id="11302" name="Picture 38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3150" y="3681413"/>
            <a:ext cx="266700" cy="361950"/>
          </a:xfrm>
          <a:noFill/>
          <a:ln>
            <a:miter lim="800000"/>
            <a:headEnd/>
            <a:tailEnd/>
          </a:ln>
        </p:spPr>
      </p:pic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1295400" y="1828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5410200" y="1905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pic>
        <p:nvPicPr>
          <p:cNvPr id="11305" name="Picture 41" descr="image of 3-inch bage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438400"/>
            <a:ext cx="2263775" cy="18859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1306" name="Picture 42" descr="image of 6-inch bage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438400"/>
            <a:ext cx="2263775" cy="188595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83" name="Picture 31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noFill/>
          <a:ln>
            <a:miter lim="800000"/>
            <a:headEnd/>
            <a:tailEnd/>
          </a:ln>
        </p:spPr>
      </p:pic>
      <p:pic>
        <p:nvPicPr>
          <p:cNvPr id="49154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5334000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133600" y="5334000"/>
            <a:ext cx="5334000" cy="7715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rake leaves in order to burn the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extra 210 calories?*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en-US" sz="1800" u="sng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200400" y="6248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9172" name="Picture 20" descr="image of 6-inch bage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90713" y="2882900"/>
            <a:ext cx="1752600" cy="1460500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49175" name="Picture 23" descr="image of woman raking leav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4463" y="2968625"/>
            <a:ext cx="1752600" cy="13747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457200" y="1166813"/>
            <a:ext cx="81772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5" name="Picture 17" descr="image of woman raking leaves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0" y="2252663"/>
            <a:ext cx="2667000" cy="2090737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05000" y="4851400"/>
            <a:ext cx="53340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If you rake the leaves for</a:t>
            </a:r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 50 minutes </a:t>
            </a: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you will burn the extra</a:t>
            </a:r>
            <a:r>
              <a:rPr lang="en-US" sz="2000" b="1">
                <a:solidFill>
                  <a:srgbClr val="000000"/>
                </a:solidFill>
                <a:cs typeface="Times New Roman" pitchFamily="18" charset="0"/>
              </a:rPr>
              <a:t> 210 calories.*</a:t>
            </a: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200400" y="60198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pic>
        <p:nvPicPr>
          <p:cNvPr id="12309" name="Picture 21" descr="lb130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6019800"/>
            <a:ext cx="428625" cy="428625"/>
          </a:xfrm>
          <a:noFill/>
        </p:spPr>
      </p:pic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90488" y="5849938"/>
            <a:ext cx="914400" cy="914400"/>
          </a:xfrm>
          <a:custGeom>
            <a:avLst/>
            <a:gdLst>
              <a:gd name="G0" fmla="+- 3713 0 0"/>
              <a:gd name="G1" fmla="+- 21600 0 3713"/>
              <a:gd name="G2" fmla="+- 21600 0 37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13" y="10800"/>
                </a:moveTo>
                <a:cubicBezTo>
                  <a:pt x="3713" y="14714"/>
                  <a:pt x="6886" y="17887"/>
                  <a:pt x="10800" y="17887"/>
                </a:cubicBezTo>
                <a:cubicBezTo>
                  <a:pt x="14714" y="17887"/>
                  <a:pt x="17887" y="14714"/>
                  <a:pt x="17887" y="10800"/>
                </a:cubicBezTo>
                <a:cubicBezTo>
                  <a:pt x="17887" y="6886"/>
                  <a:pt x="14714" y="3713"/>
                  <a:pt x="10800" y="3713"/>
                </a:cubicBezTo>
                <a:cubicBezTo>
                  <a:pt x="6886" y="3713"/>
                  <a:pt x="3713" y="6886"/>
                  <a:pt x="3713" y="1080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90600" y="1295400"/>
            <a:ext cx="70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b="1">
                <a:solidFill>
                  <a:schemeClr val="tx2"/>
                </a:solidFill>
                <a:cs typeface="Times New Roman" pitchFamily="18" charset="0"/>
              </a:rPr>
              <a:t>CHEESEBURGER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181100" y="2286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181600" y="2209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143000" y="4708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cs typeface="Times New Roman" pitchFamily="18" charset="0"/>
              </a:rPr>
              <a:t>333 calories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5105400" y="4708525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</a:rPr>
              <a:t>How many calories are in today’s cheeseburger?</a:t>
            </a:r>
          </a:p>
        </p:txBody>
      </p:sp>
      <p:pic>
        <p:nvPicPr>
          <p:cNvPr id="7193" name="Picture 25" descr="image of small burger"/>
          <p:cNvPicPr>
            <a:picLocks noChangeAspect="1" noChangeArrowheads="1"/>
          </p:cNvPicPr>
          <p:nvPr/>
        </p:nvPicPr>
        <p:blipFill>
          <a:blip r:embed="rId3" cstate="print"/>
          <a:srcRect l="20203" t="22472" r="20203" b="22472"/>
          <a:stretch>
            <a:fillRect/>
          </a:stretch>
        </p:blipFill>
        <p:spPr bwMode="auto">
          <a:xfrm>
            <a:off x="1662113" y="3071813"/>
            <a:ext cx="1476375" cy="122713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195" name="Picture 27" descr="image of bur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873375"/>
            <a:ext cx="2251075" cy="16224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198" name="Picture 3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819650"/>
            <a:ext cx="37941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286000" y="5486400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FF00"/>
                </a:solidFill>
                <a:cs typeface="Arial" charset="0"/>
              </a:rPr>
              <a:t>Calorie Difference: 257 calories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181600" y="4708525"/>
            <a:ext cx="2286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590 calories</a:t>
            </a:r>
            <a:r>
              <a:rPr lang="en-US" sz="2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990600" y="1295400"/>
            <a:ext cx="70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b="1">
                <a:solidFill>
                  <a:schemeClr val="tx2"/>
                </a:solidFill>
                <a:cs typeface="Times New Roman" pitchFamily="18" charset="0"/>
              </a:rPr>
              <a:t>CHEESEBURGER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1181100" y="2286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20 Years Ago</a:t>
            </a:r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5181600" y="2209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Today</a:t>
            </a:r>
          </a:p>
        </p:txBody>
      </p:sp>
      <p:pic>
        <p:nvPicPr>
          <p:cNvPr id="33824" name="Picture 32" descr="image of small burger"/>
          <p:cNvPicPr>
            <a:picLocks noChangeAspect="1" noChangeArrowheads="1"/>
          </p:cNvPicPr>
          <p:nvPr/>
        </p:nvPicPr>
        <p:blipFill>
          <a:blip r:embed="rId3" cstate="print"/>
          <a:srcRect l="20203" t="22472" r="20203" b="22472"/>
          <a:stretch>
            <a:fillRect/>
          </a:stretch>
        </p:blipFill>
        <p:spPr bwMode="auto">
          <a:xfrm>
            <a:off x="1662113" y="3071813"/>
            <a:ext cx="1476375" cy="122713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3825" name="Picture 33" descr="image of bur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873375"/>
            <a:ext cx="2251075" cy="16224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143000" y="4708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cs typeface="Times New Roman" pitchFamily="18" charset="0"/>
              </a:rPr>
              <a:t>333 calories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18" name="Picture 26" descr="IN00170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608138"/>
            <a:ext cx="5181600" cy="3497262"/>
          </a:xfrm>
          <a:noFill/>
          <a:ln>
            <a:miter lim="800000"/>
            <a:headEnd/>
            <a:tailEnd/>
          </a:ln>
        </p:spPr>
      </p:pic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458788" y="1166813"/>
            <a:ext cx="8177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/>
              <a:t>Maintaining a Healthy Weight is a Balancing Act</a:t>
            </a:r>
          </a:p>
          <a:p>
            <a:r>
              <a:rPr lang="en-US" sz="3000" b="1"/>
              <a:t>Calories In = Calories Out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334000"/>
            <a:ext cx="393700" cy="533400"/>
          </a:xfrm>
          <a:noFill/>
          <a:ln>
            <a:miter lim="800000"/>
            <a:headEnd/>
            <a:tailEnd/>
          </a:ln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286000" y="5334000"/>
            <a:ext cx="43434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How long will you have to lift weights in order to burn the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extra 257 calories?*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3124200" y="61722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pic>
        <p:nvPicPr>
          <p:cNvPr id="59409" name="Picture 17" descr="image of bur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463" y="2954338"/>
            <a:ext cx="1905000" cy="137477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9411" name="Picture 19" descr="image of a woman lifting weights 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21325" y="2743200"/>
            <a:ext cx="1155700" cy="1579563"/>
          </a:xfr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828800" y="5003800"/>
            <a:ext cx="54102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If you </a:t>
            </a:r>
            <a:r>
              <a:rPr lang="en-US" sz="2000" b="1">
                <a:solidFill>
                  <a:srgbClr val="000000"/>
                </a:solidFill>
              </a:rPr>
              <a:t>lift weights for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1 hour and 30 minutes,</a:t>
            </a:r>
            <a:br>
              <a:rPr lang="en-US" sz="2000" b="1">
                <a:solidFill>
                  <a:srgbClr val="000000"/>
                </a:solidFill>
              </a:rPr>
            </a:br>
            <a:r>
              <a:rPr lang="en-US" sz="2000">
                <a:solidFill>
                  <a:srgbClr val="000000"/>
                </a:solidFill>
              </a:rPr>
              <a:t>you will burn approximately </a:t>
            </a:r>
            <a:r>
              <a:rPr lang="en-US" sz="2000" b="1">
                <a:solidFill>
                  <a:srgbClr val="000000"/>
                </a:solidFill>
              </a:rPr>
              <a:t>257 calories.*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3429000" y="6019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/>
              <a:t> </a:t>
            </a:r>
            <a:r>
              <a:rPr lang="en-US" sz="1400" b="1">
                <a:cs typeface="Arial" charset="0"/>
              </a:rPr>
              <a:t>*Based on 130-pound person</a:t>
            </a:r>
            <a:endParaRPr lang="en-US" sz="2800"/>
          </a:p>
        </p:txBody>
      </p:sp>
      <p:pic>
        <p:nvPicPr>
          <p:cNvPr id="34835" name="Picture 19" descr="image of a woman lifting weights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1725" y="2209800"/>
            <a:ext cx="1782763" cy="24384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4837" name="Picture 21" descr="lb1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6019800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990600" y="133985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Calories In = Calories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FF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On-screen Show (4:3)</PresentationFormat>
  <Paragraphs>156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Times New Roman</vt:lpstr>
      <vt:lpstr>Arial</vt:lpstr>
      <vt:lpstr>Bookman Old Style</vt:lpstr>
      <vt:lpstr>Default Design</vt:lpstr>
      <vt:lpstr>Slide 1</vt:lpstr>
      <vt:lpstr>BAGEL </vt:lpstr>
      <vt:lpstr>BAGEL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FRENCH FRIES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17</cp:revision>
  <dcterms:created xsi:type="dcterms:W3CDTF">1901-01-01T04:00:00Z</dcterms:created>
  <dcterms:modified xsi:type="dcterms:W3CDTF">2013-01-20T03:09:28Z</dcterms:modified>
</cp:coreProperties>
</file>