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65" r:id="rId2"/>
    <p:sldId id="291" r:id="rId3"/>
    <p:sldId id="292" r:id="rId4"/>
    <p:sldId id="277" r:id="rId5"/>
    <p:sldId id="264" r:id="rId6"/>
    <p:sldId id="261" r:id="rId7"/>
    <p:sldId id="272" r:id="rId8"/>
    <p:sldId id="280" r:id="rId9"/>
    <p:sldId id="273" r:id="rId10"/>
    <p:sldId id="260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268" r:id="rId20"/>
    <p:sldId id="282" r:id="rId21"/>
    <p:sldId id="271" r:id="rId22"/>
    <p:sldId id="257" r:id="rId23"/>
    <p:sldId id="302" r:id="rId24"/>
    <p:sldId id="284" r:id="rId25"/>
    <p:sldId id="267" r:id="rId26"/>
    <p:sldId id="258" r:id="rId27"/>
    <p:sldId id="306" r:id="rId28"/>
    <p:sldId id="304" r:id="rId29"/>
    <p:sldId id="305" r:id="rId30"/>
    <p:sldId id="303" r:id="rId31"/>
    <p:sldId id="309" r:id="rId32"/>
    <p:sldId id="307" r:id="rId33"/>
    <p:sldId id="308" r:id="rId34"/>
    <p:sldId id="289" r:id="rId35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00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40" autoAdjust="0"/>
    <p:restoredTop sz="94669" autoAdjust="0"/>
  </p:normalViewPr>
  <p:slideViewPr>
    <p:cSldViewPr>
      <p:cViewPr varScale="1">
        <p:scale>
          <a:sx n="74" d="100"/>
          <a:sy n="74" d="100"/>
        </p:scale>
        <p:origin x="-1560" y="-90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/>
            </a:lvl1pPr>
          </a:lstStyle>
          <a:p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FC62833B-F950-42CE-853A-5FF62227D27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361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6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6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36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DB2812C-7DA3-4638-A7FE-3A5504AA636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A30A06-1E4E-4D30-92D0-14EB09D77A2F}" type="slidenum">
              <a:rPr lang="en-US"/>
              <a:pPr/>
              <a:t>1</a:t>
            </a:fld>
            <a:endParaRPr lang="en-US"/>
          </a:p>
        </p:txBody>
      </p:sp>
      <p:sp>
        <p:nvSpPr>
          <p:cNvPr id="1372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3EDD11-56A0-4CA7-A50E-F660171EBFDD}" type="slidenum">
              <a:rPr lang="en-US"/>
              <a:pPr/>
              <a:t>10</a:t>
            </a:fld>
            <a:endParaRPr lang="en-US"/>
          </a:p>
        </p:txBody>
      </p:sp>
      <p:sp>
        <p:nvSpPr>
          <p:cNvPr id="1464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A6ADC9-626D-4AB2-ABE1-DB42F44211B1}" type="slidenum">
              <a:rPr lang="en-US"/>
              <a:pPr/>
              <a:t>11</a:t>
            </a:fld>
            <a:endParaRPr lang="en-US"/>
          </a:p>
        </p:txBody>
      </p:sp>
      <p:sp>
        <p:nvSpPr>
          <p:cNvPr id="1474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234881-8C1D-4756-8999-382878DA29F9}" type="slidenum">
              <a:rPr lang="en-US"/>
              <a:pPr/>
              <a:t>12</a:t>
            </a:fld>
            <a:endParaRPr lang="en-US"/>
          </a:p>
        </p:txBody>
      </p:sp>
      <p:sp>
        <p:nvSpPr>
          <p:cNvPr id="1484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E1ADA0-FD0C-485A-8669-4BC06E7B6EC1}" type="slidenum">
              <a:rPr lang="en-US"/>
              <a:pPr/>
              <a:t>13</a:t>
            </a:fld>
            <a:endParaRPr lang="en-US"/>
          </a:p>
        </p:txBody>
      </p:sp>
      <p:sp>
        <p:nvSpPr>
          <p:cNvPr id="1495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A7F7DF-2279-48CF-AC97-E88A4C4A6B88}" type="slidenum">
              <a:rPr lang="en-US"/>
              <a:pPr/>
              <a:t>14</a:t>
            </a:fld>
            <a:endParaRPr lang="en-US"/>
          </a:p>
        </p:txBody>
      </p:sp>
      <p:sp>
        <p:nvSpPr>
          <p:cNvPr id="1505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90DFAF-12AA-451B-B887-144823AFE925}" type="slidenum">
              <a:rPr lang="en-US"/>
              <a:pPr/>
              <a:t>15</a:t>
            </a:fld>
            <a:endParaRPr lang="en-US"/>
          </a:p>
        </p:txBody>
      </p:sp>
      <p:sp>
        <p:nvSpPr>
          <p:cNvPr id="151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B44D1C-5D90-48BC-85A9-3B033E781D6E}" type="slidenum">
              <a:rPr lang="en-US"/>
              <a:pPr/>
              <a:t>16</a:t>
            </a:fld>
            <a:endParaRPr lang="en-US"/>
          </a:p>
        </p:txBody>
      </p:sp>
      <p:sp>
        <p:nvSpPr>
          <p:cNvPr id="1525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B28A4A-5E78-4DB6-AB00-9BCE2BCC33C1}" type="slidenum">
              <a:rPr lang="en-US"/>
              <a:pPr/>
              <a:t>17</a:t>
            </a:fld>
            <a:endParaRPr lang="en-US"/>
          </a:p>
        </p:txBody>
      </p:sp>
      <p:sp>
        <p:nvSpPr>
          <p:cNvPr id="1536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DFB345-77E2-438F-9C70-C6E09A6C271C}" type="slidenum">
              <a:rPr lang="en-US"/>
              <a:pPr/>
              <a:t>18</a:t>
            </a:fld>
            <a:endParaRPr lang="en-US"/>
          </a:p>
        </p:txBody>
      </p:sp>
      <p:sp>
        <p:nvSpPr>
          <p:cNvPr id="154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10EAA7-960F-47EF-8ED6-BCDD2CD1A93D}" type="slidenum">
              <a:rPr lang="en-US"/>
              <a:pPr/>
              <a:t>19</a:t>
            </a:fld>
            <a:endParaRPr lang="en-US"/>
          </a:p>
        </p:txBody>
      </p:sp>
      <p:sp>
        <p:nvSpPr>
          <p:cNvPr id="155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6D628D-ED7C-42BF-937E-DBF3AA660D73}" type="slidenum">
              <a:rPr lang="en-US"/>
              <a:pPr/>
              <a:t>2</a:t>
            </a:fld>
            <a:endParaRPr lang="en-US"/>
          </a:p>
        </p:txBody>
      </p:sp>
      <p:sp>
        <p:nvSpPr>
          <p:cNvPr id="1382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5AD00D-7176-4B75-8471-2FF5408C9723}" type="slidenum">
              <a:rPr lang="en-US"/>
              <a:pPr/>
              <a:t>20</a:t>
            </a:fld>
            <a:endParaRPr lang="en-US"/>
          </a:p>
        </p:txBody>
      </p:sp>
      <p:sp>
        <p:nvSpPr>
          <p:cNvPr id="156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88ED6D-F18A-498E-9FB6-BE57C090E114}" type="slidenum">
              <a:rPr lang="en-US"/>
              <a:pPr/>
              <a:t>21</a:t>
            </a:fld>
            <a:endParaRPr lang="en-US"/>
          </a:p>
        </p:txBody>
      </p:sp>
      <p:sp>
        <p:nvSpPr>
          <p:cNvPr id="1576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FD0606-35E8-48C5-84E2-E45ABD17C37C}" type="slidenum">
              <a:rPr lang="en-US"/>
              <a:pPr/>
              <a:t>22</a:t>
            </a:fld>
            <a:endParaRPr lang="en-US"/>
          </a:p>
        </p:txBody>
      </p:sp>
      <p:sp>
        <p:nvSpPr>
          <p:cNvPr id="158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9F8B63-E565-4AE4-A37F-8DEB452C26CA}" type="slidenum">
              <a:rPr lang="en-US"/>
              <a:pPr/>
              <a:t>23</a:t>
            </a:fld>
            <a:endParaRPr lang="en-US"/>
          </a:p>
        </p:txBody>
      </p:sp>
      <p:sp>
        <p:nvSpPr>
          <p:cNvPr id="1597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7A9C22-7F2F-4061-85A0-21D0FFA56D19}" type="slidenum">
              <a:rPr lang="en-US"/>
              <a:pPr/>
              <a:t>24</a:t>
            </a:fld>
            <a:endParaRPr lang="en-US"/>
          </a:p>
        </p:txBody>
      </p:sp>
      <p:sp>
        <p:nvSpPr>
          <p:cNvPr id="160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7813B6-DBBF-4814-9A7E-AC303A875E9F}" type="slidenum">
              <a:rPr lang="en-US"/>
              <a:pPr/>
              <a:t>25</a:t>
            </a:fld>
            <a:endParaRPr lang="en-US"/>
          </a:p>
        </p:txBody>
      </p:sp>
      <p:sp>
        <p:nvSpPr>
          <p:cNvPr id="1617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F64720-4D0D-4498-B1DD-E4B02767586E}" type="slidenum">
              <a:rPr lang="en-US"/>
              <a:pPr/>
              <a:t>26</a:t>
            </a:fld>
            <a:endParaRPr lang="en-US"/>
          </a:p>
        </p:txBody>
      </p:sp>
      <p:sp>
        <p:nvSpPr>
          <p:cNvPr id="1628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E1A067-1311-49AF-85B8-67D03DE1AD38}" type="slidenum">
              <a:rPr lang="en-US"/>
              <a:pPr/>
              <a:t>27</a:t>
            </a:fld>
            <a:endParaRPr lang="en-US"/>
          </a:p>
        </p:txBody>
      </p:sp>
      <p:sp>
        <p:nvSpPr>
          <p:cNvPr id="1638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3371A7-50E0-4EC9-8D99-D9ED1A2C61ED}" type="slidenum">
              <a:rPr lang="en-US"/>
              <a:pPr/>
              <a:t>28</a:t>
            </a:fld>
            <a:endParaRPr lang="en-US"/>
          </a:p>
        </p:txBody>
      </p:sp>
      <p:sp>
        <p:nvSpPr>
          <p:cNvPr id="1648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7F3F5-3836-4CB3-88A0-38C52D0274B4}" type="slidenum">
              <a:rPr lang="en-US"/>
              <a:pPr/>
              <a:t>29</a:t>
            </a:fld>
            <a:endParaRPr lang="en-US"/>
          </a:p>
        </p:txBody>
      </p:sp>
      <p:sp>
        <p:nvSpPr>
          <p:cNvPr id="1658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9E9039-F374-4B23-BBFF-D5ACA58B1635}" type="slidenum">
              <a:rPr lang="en-US"/>
              <a:pPr/>
              <a:t>3</a:t>
            </a:fld>
            <a:endParaRPr lang="en-US"/>
          </a:p>
        </p:txBody>
      </p:sp>
      <p:sp>
        <p:nvSpPr>
          <p:cNvPr id="139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B30AA2-B24D-4E5A-8A0F-0E80DBA907EA}" type="slidenum">
              <a:rPr lang="en-US"/>
              <a:pPr/>
              <a:t>30</a:t>
            </a:fld>
            <a:endParaRPr lang="en-US"/>
          </a:p>
        </p:txBody>
      </p:sp>
      <p:sp>
        <p:nvSpPr>
          <p:cNvPr id="1669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BAE8C1-746C-418D-BA9B-5EC9DDE06F30}" type="slidenum">
              <a:rPr lang="en-US"/>
              <a:pPr/>
              <a:t>31</a:t>
            </a:fld>
            <a:endParaRPr lang="en-US"/>
          </a:p>
        </p:txBody>
      </p:sp>
      <p:sp>
        <p:nvSpPr>
          <p:cNvPr id="1679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F87E8F-5B74-445C-B2EE-42253A561F2E}" type="slidenum">
              <a:rPr lang="en-US"/>
              <a:pPr/>
              <a:t>32</a:t>
            </a:fld>
            <a:endParaRPr lang="en-US"/>
          </a:p>
        </p:txBody>
      </p:sp>
      <p:sp>
        <p:nvSpPr>
          <p:cNvPr id="1689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6A2BC5-EF3A-4A54-83AD-0ACD13C7B71D}" type="slidenum">
              <a:rPr lang="en-US"/>
              <a:pPr/>
              <a:t>33</a:t>
            </a:fld>
            <a:endParaRPr lang="en-US"/>
          </a:p>
        </p:txBody>
      </p:sp>
      <p:sp>
        <p:nvSpPr>
          <p:cNvPr id="1699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51BE8F-B700-4DBA-A932-4AAD8A5F10EF}" type="slidenum">
              <a:rPr lang="en-US"/>
              <a:pPr/>
              <a:t>34</a:t>
            </a:fld>
            <a:endParaRPr lang="en-US"/>
          </a:p>
        </p:txBody>
      </p:sp>
      <p:sp>
        <p:nvSpPr>
          <p:cNvPr id="1710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99AE2B-EE58-4CB8-88C1-22299277532F}" type="slidenum">
              <a:rPr lang="en-US"/>
              <a:pPr/>
              <a:t>4</a:t>
            </a:fld>
            <a:endParaRPr lang="en-US"/>
          </a:p>
        </p:txBody>
      </p:sp>
      <p:sp>
        <p:nvSpPr>
          <p:cNvPr id="140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EE81B8-8AA3-45ED-8B8B-52CBE053A46F}" type="slidenum">
              <a:rPr lang="en-US"/>
              <a:pPr/>
              <a:t>5</a:t>
            </a:fld>
            <a:endParaRPr lang="en-US"/>
          </a:p>
        </p:txBody>
      </p:sp>
      <p:sp>
        <p:nvSpPr>
          <p:cNvPr id="1413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0F8633-3F5F-4F46-84CF-7C06F2FCCD09}" type="slidenum">
              <a:rPr lang="en-US"/>
              <a:pPr/>
              <a:t>6</a:t>
            </a:fld>
            <a:endParaRPr lang="en-US"/>
          </a:p>
        </p:txBody>
      </p:sp>
      <p:sp>
        <p:nvSpPr>
          <p:cNvPr id="1423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ADCDE4-C290-4CB7-9170-6B7B13FAA465}" type="slidenum">
              <a:rPr lang="en-US"/>
              <a:pPr/>
              <a:t>7</a:t>
            </a:fld>
            <a:endParaRPr lang="en-US"/>
          </a:p>
        </p:txBody>
      </p:sp>
      <p:sp>
        <p:nvSpPr>
          <p:cNvPr id="1433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C598AB-BB48-4A36-B1C3-96B50482DB3A}" type="slidenum">
              <a:rPr lang="en-US"/>
              <a:pPr/>
              <a:t>8</a:t>
            </a:fld>
            <a:endParaRPr lang="en-US"/>
          </a:p>
        </p:txBody>
      </p:sp>
      <p:sp>
        <p:nvSpPr>
          <p:cNvPr id="1443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805216-8576-473B-B562-F684D3CBE47F}" type="slidenum">
              <a:rPr lang="en-US"/>
              <a:pPr/>
              <a:t>9</a:t>
            </a:fld>
            <a:endParaRPr lang="en-US"/>
          </a:p>
        </p:txBody>
      </p:sp>
      <p:sp>
        <p:nvSpPr>
          <p:cNvPr id="1454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16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19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1.jpeg"/><Relationship Id="rId5" Type="http://schemas.openxmlformats.org/officeDocument/2006/relationships/image" Target="../media/image19.jpeg"/><Relationship Id="rId4" Type="http://schemas.openxmlformats.org/officeDocument/2006/relationships/image" Target="../media/image8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11.png"/><Relationship Id="rId4" Type="http://schemas.openxmlformats.org/officeDocument/2006/relationships/image" Target="../media/image2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8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1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6.jpe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8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1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9.jpe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4" Type="http://schemas.openxmlformats.org/officeDocument/2006/relationships/image" Target="../media/image8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11.png"/><Relationship Id="rId4" Type="http://schemas.openxmlformats.org/officeDocument/2006/relationships/image" Target="../media/image32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2.jpe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3.jpeg"/><Relationship Id="rId5" Type="http://schemas.openxmlformats.org/officeDocument/2006/relationships/image" Target="../media/image32.jpeg"/><Relationship Id="rId4" Type="http://schemas.openxmlformats.org/officeDocument/2006/relationships/image" Target="../media/image8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3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jpeg"/><Relationship Id="rId5" Type="http://schemas.openxmlformats.org/officeDocument/2006/relationships/image" Target="../media/image4.jpeg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88" name="Rectangle 128"/>
          <p:cNvSpPr>
            <a:spLocks noChangeArrowheads="1"/>
          </p:cNvSpPr>
          <p:nvPr/>
        </p:nvSpPr>
        <p:spPr bwMode="auto">
          <a:xfrm>
            <a:off x="2270125" y="2376488"/>
            <a:ext cx="63404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800" b="1">
                <a:solidFill>
                  <a:srgbClr val="FFFF00"/>
                </a:solidFill>
              </a:rPr>
              <a:t>Do You Know How Food Portions Have </a:t>
            </a:r>
            <a:br>
              <a:rPr lang="en-US" sz="2800" b="1">
                <a:solidFill>
                  <a:srgbClr val="FFFF00"/>
                </a:solidFill>
              </a:rPr>
            </a:br>
            <a:r>
              <a:rPr lang="en-US" sz="2800" b="1">
                <a:solidFill>
                  <a:srgbClr val="FFFF00"/>
                </a:solidFill>
              </a:rPr>
              <a:t>Changed in 20 Years?</a:t>
            </a:r>
            <a:r>
              <a:rPr lang="en-US"/>
              <a:t> </a:t>
            </a:r>
          </a:p>
        </p:txBody>
      </p:sp>
      <p:pic>
        <p:nvPicPr>
          <p:cNvPr id="15489" name="Picture 129"/>
          <p:cNvPicPr>
            <a:picLocks noChangeAspect="1" noChangeArrowheads="1"/>
          </p:cNvPicPr>
          <p:nvPr/>
        </p:nvPicPr>
        <p:blipFill>
          <a:blip r:embed="rId3" cstate="print"/>
          <a:srcRect b="2591"/>
          <a:stretch>
            <a:fillRect/>
          </a:stretch>
        </p:blipFill>
        <p:spPr bwMode="auto">
          <a:xfrm>
            <a:off x="0" y="0"/>
            <a:ext cx="16716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490" name="Freeform 130"/>
          <p:cNvSpPr>
            <a:spLocks noEditPoints="1"/>
          </p:cNvSpPr>
          <p:nvPr/>
        </p:nvSpPr>
        <p:spPr bwMode="auto">
          <a:xfrm>
            <a:off x="4953000" y="6019800"/>
            <a:ext cx="457200" cy="534988"/>
          </a:xfrm>
          <a:custGeom>
            <a:avLst/>
            <a:gdLst/>
            <a:ahLst/>
            <a:cxnLst>
              <a:cxn ang="0">
                <a:pos x="5485" y="1975"/>
              </a:cxn>
              <a:cxn ang="0">
                <a:pos x="5571" y="1841"/>
              </a:cxn>
              <a:cxn ang="0">
                <a:pos x="5807" y="1540"/>
              </a:cxn>
              <a:cxn ang="0">
                <a:pos x="6129" y="1310"/>
              </a:cxn>
              <a:cxn ang="0">
                <a:pos x="6521" y="1207"/>
              </a:cxn>
              <a:cxn ang="0">
                <a:pos x="6933" y="1225"/>
              </a:cxn>
              <a:cxn ang="0">
                <a:pos x="7517" y="1463"/>
              </a:cxn>
              <a:cxn ang="0">
                <a:pos x="7929" y="1959"/>
              </a:cxn>
              <a:cxn ang="0">
                <a:pos x="8106" y="2690"/>
              </a:cxn>
              <a:cxn ang="0">
                <a:pos x="8063" y="3451"/>
              </a:cxn>
              <a:cxn ang="0">
                <a:pos x="7937" y="4030"/>
              </a:cxn>
              <a:cxn ang="0">
                <a:pos x="7718" y="4562"/>
              </a:cxn>
              <a:cxn ang="0">
                <a:pos x="7620" y="4746"/>
              </a:cxn>
              <a:cxn ang="0">
                <a:pos x="7532" y="4877"/>
              </a:cxn>
              <a:cxn ang="0">
                <a:pos x="6662" y="5850"/>
              </a:cxn>
              <a:cxn ang="0">
                <a:pos x="5505" y="6751"/>
              </a:cxn>
              <a:cxn ang="0">
                <a:pos x="4297" y="6093"/>
              </a:cxn>
              <a:cxn ang="0">
                <a:pos x="3284" y="5039"/>
              </a:cxn>
              <a:cxn ang="0">
                <a:pos x="3090" y="4779"/>
              </a:cxn>
              <a:cxn ang="0">
                <a:pos x="3012" y="4644"/>
              </a:cxn>
              <a:cxn ang="0">
                <a:pos x="2799" y="4165"/>
              </a:cxn>
              <a:cxn ang="0">
                <a:pos x="2649" y="3616"/>
              </a:cxn>
              <a:cxn ang="0">
                <a:pos x="2579" y="2880"/>
              </a:cxn>
              <a:cxn ang="0">
                <a:pos x="2690" y="2127"/>
              </a:cxn>
              <a:cxn ang="0">
                <a:pos x="3049" y="1565"/>
              </a:cxn>
              <a:cxn ang="0">
                <a:pos x="3619" y="1254"/>
              </a:cxn>
              <a:cxn ang="0">
                <a:pos x="4066" y="1201"/>
              </a:cxn>
              <a:cxn ang="0">
                <a:pos x="4465" y="1272"/>
              </a:cxn>
              <a:cxn ang="0">
                <a:pos x="4810" y="1472"/>
              </a:cxn>
              <a:cxn ang="0">
                <a:pos x="5077" y="1780"/>
              </a:cxn>
              <a:cxn ang="0">
                <a:pos x="5184" y="1942"/>
              </a:cxn>
              <a:cxn ang="0">
                <a:pos x="5263" y="2076"/>
              </a:cxn>
              <a:cxn ang="0">
                <a:pos x="5304" y="2158"/>
              </a:cxn>
              <a:cxn ang="0">
                <a:pos x="5339" y="2241"/>
              </a:cxn>
              <a:cxn ang="0">
                <a:pos x="5376" y="2179"/>
              </a:cxn>
              <a:cxn ang="0">
                <a:pos x="5413" y="2101"/>
              </a:cxn>
              <a:cxn ang="0">
                <a:pos x="1073" y="412"/>
              </a:cxn>
              <a:cxn ang="0">
                <a:pos x="53" y="1927"/>
              </a:cxn>
              <a:cxn ang="0">
                <a:pos x="102" y="8245"/>
              </a:cxn>
              <a:cxn ang="0">
                <a:pos x="596" y="8647"/>
              </a:cxn>
              <a:cxn ang="0">
                <a:pos x="1253" y="8583"/>
              </a:cxn>
              <a:cxn ang="0">
                <a:pos x="1660" y="8093"/>
              </a:cxn>
              <a:cxn ang="0">
                <a:pos x="4869" y="10068"/>
              </a:cxn>
              <a:cxn ang="0">
                <a:pos x="4869" y="10074"/>
              </a:cxn>
              <a:cxn ang="0">
                <a:pos x="4928" y="9837"/>
              </a:cxn>
              <a:cxn ang="0">
                <a:pos x="5208" y="9595"/>
              </a:cxn>
              <a:cxn ang="0">
                <a:pos x="5581" y="9634"/>
              </a:cxn>
              <a:cxn ang="0">
                <a:pos x="5811" y="9926"/>
              </a:cxn>
              <a:cxn ang="0">
                <a:pos x="5834" y="10072"/>
              </a:cxn>
              <a:cxn ang="0">
                <a:pos x="5834" y="10071"/>
              </a:cxn>
              <a:cxn ang="0">
                <a:pos x="9108" y="8245"/>
              </a:cxn>
              <a:cxn ang="0">
                <a:pos x="9602" y="8647"/>
              </a:cxn>
              <a:cxn ang="0">
                <a:pos x="10258" y="8583"/>
              </a:cxn>
              <a:cxn ang="0">
                <a:pos x="10666" y="8093"/>
              </a:cxn>
              <a:cxn ang="0">
                <a:pos x="10510" y="1470"/>
              </a:cxn>
              <a:cxn ang="0">
                <a:pos x="9217" y="189"/>
              </a:cxn>
            </a:cxnLst>
            <a:rect l="0" t="0" r="r" b="b"/>
            <a:pathLst>
              <a:path w="10704" h="12542">
                <a:moveTo>
                  <a:pt x="5418" y="2093"/>
                </a:moveTo>
                <a:lnTo>
                  <a:pt x="5426" y="2076"/>
                </a:lnTo>
                <a:lnTo>
                  <a:pt x="5436" y="2059"/>
                </a:lnTo>
                <a:lnTo>
                  <a:pt x="5446" y="2042"/>
                </a:lnTo>
                <a:lnTo>
                  <a:pt x="5455" y="2025"/>
                </a:lnTo>
                <a:lnTo>
                  <a:pt x="5465" y="2009"/>
                </a:lnTo>
                <a:lnTo>
                  <a:pt x="5475" y="1992"/>
                </a:lnTo>
                <a:lnTo>
                  <a:pt x="5485" y="1975"/>
                </a:lnTo>
                <a:lnTo>
                  <a:pt x="5495" y="1959"/>
                </a:lnTo>
                <a:lnTo>
                  <a:pt x="5505" y="1942"/>
                </a:lnTo>
                <a:lnTo>
                  <a:pt x="5516" y="1924"/>
                </a:lnTo>
                <a:lnTo>
                  <a:pt x="5527" y="1908"/>
                </a:lnTo>
                <a:lnTo>
                  <a:pt x="5537" y="1891"/>
                </a:lnTo>
                <a:lnTo>
                  <a:pt x="5549" y="1874"/>
                </a:lnTo>
                <a:lnTo>
                  <a:pt x="5560" y="1858"/>
                </a:lnTo>
                <a:lnTo>
                  <a:pt x="5571" y="1841"/>
                </a:lnTo>
                <a:lnTo>
                  <a:pt x="5583" y="1825"/>
                </a:lnTo>
                <a:lnTo>
                  <a:pt x="5612" y="1780"/>
                </a:lnTo>
                <a:lnTo>
                  <a:pt x="5644" y="1736"/>
                </a:lnTo>
                <a:lnTo>
                  <a:pt x="5674" y="1694"/>
                </a:lnTo>
                <a:lnTo>
                  <a:pt x="5706" y="1654"/>
                </a:lnTo>
                <a:lnTo>
                  <a:pt x="5739" y="1614"/>
                </a:lnTo>
                <a:lnTo>
                  <a:pt x="5772" y="1576"/>
                </a:lnTo>
                <a:lnTo>
                  <a:pt x="5807" y="1540"/>
                </a:lnTo>
                <a:lnTo>
                  <a:pt x="5843" y="1505"/>
                </a:lnTo>
                <a:lnTo>
                  <a:pt x="5879" y="1472"/>
                </a:lnTo>
                <a:lnTo>
                  <a:pt x="5918" y="1441"/>
                </a:lnTo>
                <a:lnTo>
                  <a:pt x="5957" y="1411"/>
                </a:lnTo>
                <a:lnTo>
                  <a:pt x="5997" y="1384"/>
                </a:lnTo>
                <a:lnTo>
                  <a:pt x="6040" y="1358"/>
                </a:lnTo>
                <a:lnTo>
                  <a:pt x="6083" y="1332"/>
                </a:lnTo>
                <a:lnTo>
                  <a:pt x="6129" y="1310"/>
                </a:lnTo>
                <a:lnTo>
                  <a:pt x="6177" y="1290"/>
                </a:lnTo>
                <a:lnTo>
                  <a:pt x="6225" y="1272"/>
                </a:lnTo>
                <a:lnTo>
                  <a:pt x="6272" y="1256"/>
                </a:lnTo>
                <a:lnTo>
                  <a:pt x="6322" y="1242"/>
                </a:lnTo>
                <a:lnTo>
                  <a:pt x="6370" y="1231"/>
                </a:lnTo>
                <a:lnTo>
                  <a:pt x="6421" y="1221"/>
                </a:lnTo>
                <a:lnTo>
                  <a:pt x="6471" y="1213"/>
                </a:lnTo>
                <a:lnTo>
                  <a:pt x="6521" y="1207"/>
                </a:lnTo>
                <a:lnTo>
                  <a:pt x="6573" y="1204"/>
                </a:lnTo>
                <a:lnTo>
                  <a:pt x="6623" y="1201"/>
                </a:lnTo>
                <a:lnTo>
                  <a:pt x="6675" y="1201"/>
                </a:lnTo>
                <a:lnTo>
                  <a:pt x="6726" y="1203"/>
                </a:lnTo>
                <a:lnTo>
                  <a:pt x="6778" y="1206"/>
                </a:lnTo>
                <a:lnTo>
                  <a:pt x="6829" y="1210"/>
                </a:lnTo>
                <a:lnTo>
                  <a:pt x="6882" y="1217"/>
                </a:lnTo>
                <a:lnTo>
                  <a:pt x="6933" y="1225"/>
                </a:lnTo>
                <a:lnTo>
                  <a:pt x="6986" y="1235"/>
                </a:lnTo>
                <a:lnTo>
                  <a:pt x="7070" y="1254"/>
                </a:lnTo>
                <a:lnTo>
                  <a:pt x="7152" y="1278"/>
                </a:lnTo>
                <a:lnTo>
                  <a:pt x="7231" y="1306"/>
                </a:lnTo>
                <a:lnTo>
                  <a:pt x="7306" y="1340"/>
                </a:lnTo>
                <a:lnTo>
                  <a:pt x="7379" y="1377"/>
                </a:lnTo>
                <a:lnTo>
                  <a:pt x="7450" y="1418"/>
                </a:lnTo>
                <a:lnTo>
                  <a:pt x="7517" y="1463"/>
                </a:lnTo>
                <a:lnTo>
                  <a:pt x="7580" y="1512"/>
                </a:lnTo>
                <a:lnTo>
                  <a:pt x="7641" y="1565"/>
                </a:lnTo>
                <a:lnTo>
                  <a:pt x="7698" y="1621"/>
                </a:lnTo>
                <a:lnTo>
                  <a:pt x="7751" y="1683"/>
                </a:lnTo>
                <a:lnTo>
                  <a:pt x="7801" y="1746"/>
                </a:lnTo>
                <a:lnTo>
                  <a:pt x="7847" y="1813"/>
                </a:lnTo>
                <a:lnTo>
                  <a:pt x="7890" y="1884"/>
                </a:lnTo>
                <a:lnTo>
                  <a:pt x="7929" y="1959"/>
                </a:lnTo>
                <a:lnTo>
                  <a:pt x="7965" y="2036"/>
                </a:lnTo>
                <a:lnTo>
                  <a:pt x="7999" y="2127"/>
                </a:lnTo>
                <a:lnTo>
                  <a:pt x="8029" y="2220"/>
                </a:lnTo>
                <a:lnTo>
                  <a:pt x="8054" y="2314"/>
                </a:lnTo>
                <a:lnTo>
                  <a:pt x="8073" y="2407"/>
                </a:lnTo>
                <a:lnTo>
                  <a:pt x="8088" y="2501"/>
                </a:lnTo>
                <a:lnTo>
                  <a:pt x="8099" y="2596"/>
                </a:lnTo>
                <a:lnTo>
                  <a:pt x="8106" y="2690"/>
                </a:lnTo>
                <a:lnTo>
                  <a:pt x="8109" y="2785"/>
                </a:lnTo>
                <a:lnTo>
                  <a:pt x="8110" y="2880"/>
                </a:lnTo>
                <a:lnTo>
                  <a:pt x="8107" y="2975"/>
                </a:lnTo>
                <a:lnTo>
                  <a:pt x="8102" y="3070"/>
                </a:lnTo>
                <a:lnTo>
                  <a:pt x="8095" y="3166"/>
                </a:lnTo>
                <a:lnTo>
                  <a:pt x="8086" y="3261"/>
                </a:lnTo>
                <a:lnTo>
                  <a:pt x="8075" y="3355"/>
                </a:lnTo>
                <a:lnTo>
                  <a:pt x="8063" y="3451"/>
                </a:lnTo>
                <a:lnTo>
                  <a:pt x="8050" y="3546"/>
                </a:lnTo>
                <a:lnTo>
                  <a:pt x="8039" y="3616"/>
                </a:lnTo>
                <a:lnTo>
                  <a:pt x="8026" y="3685"/>
                </a:lnTo>
                <a:lnTo>
                  <a:pt x="8012" y="3756"/>
                </a:lnTo>
                <a:lnTo>
                  <a:pt x="7996" y="3825"/>
                </a:lnTo>
                <a:lnTo>
                  <a:pt x="7978" y="3893"/>
                </a:lnTo>
                <a:lnTo>
                  <a:pt x="7958" y="3962"/>
                </a:lnTo>
                <a:lnTo>
                  <a:pt x="7937" y="4030"/>
                </a:lnTo>
                <a:lnTo>
                  <a:pt x="7914" y="4098"/>
                </a:lnTo>
                <a:lnTo>
                  <a:pt x="7890" y="4165"/>
                </a:lnTo>
                <a:lnTo>
                  <a:pt x="7864" y="4232"/>
                </a:lnTo>
                <a:lnTo>
                  <a:pt x="7837" y="4299"/>
                </a:lnTo>
                <a:lnTo>
                  <a:pt x="7810" y="4366"/>
                </a:lnTo>
                <a:lnTo>
                  <a:pt x="7781" y="4431"/>
                </a:lnTo>
                <a:lnTo>
                  <a:pt x="7750" y="4497"/>
                </a:lnTo>
                <a:lnTo>
                  <a:pt x="7718" y="4562"/>
                </a:lnTo>
                <a:lnTo>
                  <a:pt x="7687" y="4627"/>
                </a:lnTo>
                <a:lnTo>
                  <a:pt x="7677" y="4644"/>
                </a:lnTo>
                <a:lnTo>
                  <a:pt x="7668" y="4661"/>
                </a:lnTo>
                <a:lnTo>
                  <a:pt x="7659" y="4678"/>
                </a:lnTo>
                <a:lnTo>
                  <a:pt x="7649" y="4695"/>
                </a:lnTo>
                <a:lnTo>
                  <a:pt x="7640" y="4712"/>
                </a:lnTo>
                <a:lnTo>
                  <a:pt x="7630" y="4729"/>
                </a:lnTo>
                <a:lnTo>
                  <a:pt x="7620" y="4746"/>
                </a:lnTo>
                <a:lnTo>
                  <a:pt x="7610" y="4763"/>
                </a:lnTo>
                <a:lnTo>
                  <a:pt x="7600" y="4779"/>
                </a:lnTo>
                <a:lnTo>
                  <a:pt x="7589" y="4796"/>
                </a:lnTo>
                <a:lnTo>
                  <a:pt x="7577" y="4813"/>
                </a:lnTo>
                <a:lnTo>
                  <a:pt x="7566" y="4829"/>
                </a:lnTo>
                <a:lnTo>
                  <a:pt x="7555" y="4845"/>
                </a:lnTo>
                <a:lnTo>
                  <a:pt x="7544" y="4861"/>
                </a:lnTo>
                <a:lnTo>
                  <a:pt x="7532" y="4877"/>
                </a:lnTo>
                <a:lnTo>
                  <a:pt x="7521" y="4893"/>
                </a:lnTo>
                <a:lnTo>
                  <a:pt x="7405" y="5039"/>
                </a:lnTo>
                <a:lnTo>
                  <a:pt x="7286" y="5182"/>
                </a:lnTo>
                <a:lnTo>
                  <a:pt x="7166" y="5322"/>
                </a:lnTo>
                <a:lnTo>
                  <a:pt x="7044" y="5458"/>
                </a:lnTo>
                <a:lnTo>
                  <a:pt x="6919" y="5592"/>
                </a:lnTo>
                <a:lnTo>
                  <a:pt x="6792" y="5722"/>
                </a:lnTo>
                <a:lnTo>
                  <a:pt x="6662" y="5850"/>
                </a:lnTo>
                <a:lnTo>
                  <a:pt x="6528" y="5973"/>
                </a:lnTo>
                <a:lnTo>
                  <a:pt x="6393" y="6093"/>
                </a:lnTo>
                <a:lnTo>
                  <a:pt x="6253" y="6211"/>
                </a:lnTo>
                <a:lnTo>
                  <a:pt x="6111" y="6325"/>
                </a:lnTo>
                <a:lnTo>
                  <a:pt x="5965" y="6437"/>
                </a:lnTo>
                <a:lnTo>
                  <a:pt x="5815" y="6544"/>
                </a:lnTo>
                <a:lnTo>
                  <a:pt x="5662" y="6648"/>
                </a:lnTo>
                <a:lnTo>
                  <a:pt x="5505" y="6751"/>
                </a:lnTo>
                <a:lnTo>
                  <a:pt x="5344" y="6849"/>
                </a:lnTo>
                <a:lnTo>
                  <a:pt x="5184" y="6751"/>
                </a:lnTo>
                <a:lnTo>
                  <a:pt x="5027" y="6648"/>
                </a:lnTo>
                <a:lnTo>
                  <a:pt x="4873" y="6544"/>
                </a:lnTo>
                <a:lnTo>
                  <a:pt x="4725" y="6437"/>
                </a:lnTo>
                <a:lnTo>
                  <a:pt x="4578" y="6325"/>
                </a:lnTo>
                <a:lnTo>
                  <a:pt x="4436" y="6211"/>
                </a:lnTo>
                <a:lnTo>
                  <a:pt x="4297" y="6093"/>
                </a:lnTo>
                <a:lnTo>
                  <a:pt x="4161" y="5973"/>
                </a:lnTo>
                <a:lnTo>
                  <a:pt x="4027" y="5850"/>
                </a:lnTo>
                <a:lnTo>
                  <a:pt x="3897" y="5722"/>
                </a:lnTo>
                <a:lnTo>
                  <a:pt x="3770" y="5592"/>
                </a:lnTo>
                <a:lnTo>
                  <a:pt x="3645" y="5458"/>
                </a:lnTo>
                <a:lnTo>
                  <a:pt x="3523" y="5322"/>
                </a:lnTo>
                <a:lnTo>
                  <a:pt x="3403" y="5182"/>
                </a:lnTo>
                <a:lnTo>
                  <a:pt x="3284" y="5039"/>
                </a:lnTo>
                <a:lnTo>
                  <a:pt x="3169" y="4893"/>
                </a:lnTo>
                <a:lnTo>
                  <a:pt x="3157" y="4877"/>
                </a:lnTo>
                <a:lnTo>
                  <a:pt x="3145" y="4861"/>
                </a:lnTo>
                <a:lnTo>
                  <a:pt x="3134" y="4845"/>
                </a:lnTo>
                <a:lnTo>
                  <a:pt x="3123" y="4829"/>
                </a:lnTo>
                <a:lnTo>
                  <a:pt x="3111" y="4813"/>
                </a:lnTo>
                <a:lnTo>
                  <a:pt x="3100" y="4796"/>
                </a:lnTo>
                <a:lnTo>
                  <a:pt x="3090" y="4779"/>
                </a:lnTo>
                <a:lnTo>
                  <a:pt x="3079" y="4763"/>
                </a:lnTo>
                <a:lnTo>
                  <a:pt x="3069" y="4746"/>
                </a:lnTo>
                <a:lnTo>
                  <a:pt x="3059" y="4729"/>
                </a:lnTo>
                <a:lnTo>
                  <a:pt x="3050" y="4712"/>
                </a:lnTo>
                <a:lnTo>
                  <a:pt x="3040" y="4695"/>
                </a:lnTo>
                <a:lnTo>
                  <a:pt x="3031" y="4678"/>
                </a:lnTo>
                <a:lnTo>
                  <a:pt x="3021" y="4661"/>
                </a:lnTo>
                <a:lnTo>
                  <a:pt x="3012" y="4644"/>
                </a:lnTo>
                <a:lnTo>
                  <a:pt x="3004" y="4627"/>
                </a:lnTo>
                <a:lnTo>
                  <a:pt x="2971" y="4562"/>
                </a:lnTo>
                <a:lnTo>
                  <a:pt x="2940" y="4497"/>
                </a:lnTo>
                <a:lnTo>
                  <a:pt x="2909" y="4431"/>
                </a:lnTo>
                <a:lnTo>
                  <a:pt x="2880" y="4366"/>
                </a:lnTo>
                <a:lnTo>
                  <a:pt x="2852" y="4299"/>
                </a:lnTo>
                <a:lnTo>
                  <a:pt x="2824" y="4232"/>
                </a:lnTo>
                <a:lnTo>
                  <a:pt x="2799" y="4165"/>
                </a:lnTo>
                <a:lnTo>
                  <a:pt x="2775" y="4098"/>
                </a:lnTo>
                <a:lnTo>
                  <a:pt x="2752" y="4030"/>
                </a:lnTo>
                <a:lnTo>
                  <a:pt x="2730" y="3962"/>
                </a:lnTo>
                <a:lnTo>
                  <a:pt x="2711" y="3893"/>
                </a:lnTo>
                <a:lnTo>
                  <a:pt x="2693" y="3825"/>
                </a:lnTo>
                <a:lnTo>
                  <a:pt x="2677" y="3756"/>
                </a:lnTo>
                <a:lnTo>
                  <a:pt x="2663" y="3685"/>
                </a:lnTo>
                <a:lnTo>
                  <a:pt x="2649" y="3616"/>
                </a:lnTo>
                <a:lnTo>
                  <a:pt x="2639" y="3546"/>
                </a:lnTo>
                <a:lnTo>
                  <a:pt x="2626" y="3451"/>
                </a:lnTo>
                <a:lnTo>
                  <a:pt x="2614" y="3355"/>
                </a:lnTo>
                <a:lnTo>
                  <a:pt x="2603" y="3261"/>
                </a:lnTo>
                <a:lnTo>
                  <a:pt x="2594" y="3166"/>
                </a:lnTo>
                <a:lnTo>
                  <a:pt x="2587" y="3070"/>
                </a:lnTo>
                <a:lnTo>
                  <a:pt x="2582" y="2975"/>
                </a:lnTo>
                <a:lnTo>
                  <a:pt x="2579" y="2880"/>
                </a:lnTo>
                <a:lnTo>
                  <a:pt x="2580" y="2785"/>
                </a:lnTo>
                <a:lnTo>
                  <a:pt x="2583" y="2690"/>
                </a:lnTo>
                <a:lnTo>
                  <a:pt x="2590" y="2596"/>
                </a:lnTo>
                <a:lnTo>
                  <a:pt x="2601" y="2501"/>
                </a:lnTo>
                <a:lnTo>
                  <a:pt x="2616" y="2407"/>
                </a:lnTo>
                <a:lnTo>
                  <a:pt x="2635" y="2314"/>
                </a:lnTo>
                <a:lnTo>
                  <a:pt x="2660" y="2220"/>
                </a:lnTo>
                <a:lnTo>
                  <a:pt x="2690" y="2127"/>
                </a:lnTo>
                <a:lnTo>
                  <a:pt x="2725" y="2036"/>
                </a:lnTo>
                <a:lnTo>
                  <a:pt x="2760" y="1959"/>
                </a:lnTo>
                <a:lnTo>
                  <a:pt x="2799" y="1884"/>
                </a:lnTo>
                <a:lnTo>
                  <a:pt x="2842" y="1813"/>
                </a:lnTo>
                <a:lnTo>
                  <a:pt x="2888" y="1746"/>
                </a:lnTo>
                <a:lnTo>
                  <a:pt x="2939" y="1683"/>
                </a:lnTo>
                <a:lnTo>
                  <a:pt x="2992" y="1621"/>
                </a:lnTo>
                <a:lnTo>
                  <a:pt x="3049" y="1565"/>
                </a:lnTo>
                <a:lnTo>
                  <a:pt x="3109" y="1512"/>
                </a:lnTo>
                <a:lnTo>
                  <a:pt x="3173" y="1463"/>
                </a:lnTo>
                <a:lnTo>
                  <a:pt x="3240" y="1418"/>
                </a:lnTo>
                <a:lnTo>
                  <a:pt x="3310" y="1377"/>
                </a:lnTo>
                <a:lnTo>
                  <a:pt x="3382" y="1340"/>
                </a:lnTo>
                <a:lnTo>
                  <a:pt x="3458" y="1306"/>
                </a:lnTo>
                <a:lnTo>
                  <a:pt x="3537" y="1278"/>
                </a:lnTo>
                <a:lnTo>
                  <a:pt x="3619" y="1254"/>
                </a:lnTo>
                <a:lnTo>
                  <a:pt x="3704" y="1235"/>
                </a:lnTo>
                <a:lnTo>
                  <a:pt x="3755" y="1225"/>
                </a:lnTo>
                <a:lnTo>
                  <a:pt x="3808" y="1217"/>
                </a:lnTo>
                <a:lnTo>
                  <a:pt x="3859" y="1210"/>
                </a:lnTo>
                <a:lnTo>
                  <a:pt x="3911" y="1206"/>
                </a:lnTo>
                <a:lnTo>
                  <a:pt x="3964" y="1203"/>
                </a:lnTo>
                <a:lnTo>
                  <a:pt x="4015" y="1201"/>
                </a:lnTo>
                <a:lnTo>
                  <a:pt x="4066" y="1201"/>
                </a:lnTo>
                <a:lnTo>
                  <a:pt x="4117" y="1204"/>
                </a:lnTo>
                <a:lnTo>
                  <a:pt x="4168" y="1207"/>
                </a:lnTo>
                <a:lnTo>
                  <a:pt x="4218" y="1213"/>
                </a:lnTo>
                <a:lnTo>
                  <a:pt x="4269" y="1221"/>
                </a:lnTo>
                <a:lnTo>
                  <a:pt x="4318" y="1231"/>
                </a:lnTo>
                <a:lnTo>
                  <a:pt x="4368" y="1242"/>
                </a:lnTo>
                <a:lnTo>
                  <a:pt x="4416" y="1256"/>
                </a:lnTo>
                <a:lnTo>
                  <a:pt x="4465" y="1272"/>
                </a:lnTo>
                <a:lnTo>
                  <a:pt x="4513" y="1290"/>
                </a:lnTo>
                <a:lnTo>
                  <a:pt x="4560" y="1310"/>
                </a:lnTo>
                <a:lnTo>
                  <a:pt x="4605" y="1332"/>
                </a:lnTo>
                <a:lnTo>
                  <a:pt x="4650" y="1358"/>
                </a:lnTo>
                <a:lnTo>
                  <a:pt x="4692" y="1384"/>
                </a:lnTo>
                <a:lnTo>
                  <a:pt x="4733" y="1411"/>
                </a:lnTo>
                <a:lnTo>
                  <a:pt x="4772" y="1441"/>
                </a:lnTo>
                <a:lnTo>
                  <a:pt x="4810" y="1472"/>
                </a:lnTo>
                <a:lnTo>
                  <a:pt x="4847" y="1505"/>
                </a:lnTo>
                <a:lnTo>
                  <a:pt x="4882" y="1540"/>
                </a:lnTo>
                <a:lnTo>
                  <a:pt x="4917" y="1576"/>
                </a:lnTo>
                <a:lnTo>
                  <a:pt x="4950" y="1614"/>
                </a:lnTo>
                <a:lnTo>
                  <a:pt x="4983" y="1654"/>
                </a:lnTo>
                <a:lnTo>
                  <a:pt x="5015" y="1694"/>
                </a:lnTo>
                <a:lnTo>
                  <a:pt x="5046" y="1736"/>
                </a:lnTo>
                <a:lnTo>
                  <a:pt x="5077" y="1780"/>
                </a:lnTo>
                <a:lnTo>
                  <a:pt x="5108" y="1825"/>
                </a:lnTo>
                <a:lnTo>
                  <a:pt x="5119" y="1841"/>
                </a:lnTo>
                <a:lnTo>
                  <a:pt x="5129" y="1858"/>
                </a:lnTo>
                <a:lnTo>
                  <a:pt x="5140" y="1874"/>
                </a:lnTo>
                <a:lnTo>
                  <a:pt x="5151" y="1891"/>
                </a:lnTo>
                <a:lnTo>
                  <a:pt x="5162" y="1908"/>
                </a:lnTo>
                <a:lnTo>
                  <a:pt x="5173" y="1924"/>
                </a:lnTo>
                <a:lnTo>
                  <a:pt x="5184" y="1942"/>
                </a:lnTo>
                <a:lnTo>
                  <a:pt x="5194" y="1959"/>
                </a:lnTo>
                <a:lnTo>
                  <a:pt x="5204" y="1975"/>
                </a:lnTo>
                <a:lnTo>
                  <a:pt x="5214" y="1992"/>
                </a:lnTo>
                <a:lnTo>
                  <a:pt x="5224" y="2009"/>
                </a:lnTo>
                <a:lnTo>
                  <a:pt x="5234" y="2025"/>
                </a:lnTo>
                <a:lnTo>
                  <a:pt x="5243" y="2042"/>
                </a:lnTo>
                <a:lnTo>
                  <a:pt x="5252" y="2059"/>
                </a:lnTo>
                <a:lnTo>
                  <a:pt x="5263" y="2076"/>
                </a:lnTo>
                <a:lnTo>
                  <a:pt x="5272" y="2093"/>
                </a:lnTo>
                <a:lnTo>
                  <a:pt x="5276" y="2101"/>
                </a:lnTo>
                <a:lnTo>
                  <a:pt x="5281" y="2110"/>
                </a:lnTo>
                <a:lnTo>
                  <a:pt x="5285" y="2120"/>
                </a:lnTo>
                <a:lnTo>
                  <a:pt x="5290" y="2129"/>
                </a:lnTo>
                <a:lnTo>
                  <a:pt x="5294" y="2139"/>
                </a:lnTo>
                <a:lnTo>
                  <a:pt x="5299" y="2148"/>
                </a:lnTo>
                <a:lnTo>
                  <a:pt x="5304" y="2158"/>
                </a:lnTo>
                <a:lnTo>
                  <a:pt x="5308" y="2169"/>
                </a:lnTo>
                <a:lnTo>
                  <a:pt x="5313" y="2179"/>
                </a:lnTo>
                <a:lnTo>
                  <a:pt x="5317" y="2189"/>
                </a:lnTo>
                <a:lnTo>
                  <a:pt x="5322" y="2199"/>
                </a:lnTo>
                <a:lnTo>
                  <a:pt x="5326" y="2210"/>
                </a:lnTo>
                <a:lnTo>
                  <a:pt x="5331" y="2220"/>
                </a:lnTo>
                <a:lnTo>
                  <a:pt x="5335" y="2230"/>
                </a:lnTo>
                <a:lnTo>
                  <a:pt x="5339" y="2241"/>
                </a:lnTo>
                <a:lnTo>
                  <a:pt x="5344" y="2252"/>
                </a:lnTo>
                <a:lnTo>
                  <a:pt x="5348" y="2241"/>
                </a:lnTo>
                <a:lnTo>
                  <a:pt x="5353" y="2230"/>
                </a:lnTo>
                <a:lnTo>
                  <a:pt x="5358" y="2220"/>
                </a:lnTo>
                <a:lnTo>
                  <a:pt x="5362" y="2210"/>
                </a:lnTo>
                <a:lnTo>
                  <a:pt x="5367" y="2199"/>
                </a:lnTo>
                <a:lnTo>
                  <a:pt x="5371" y="2189"/>
                </a:lnTo>
                <a:lnTo>
                  <a:pt x="5376" y="2179"/>
                </a:lnTo>
                <a:lnTo>
                  <a:pt x="5381" y="2169"/>
                </a:lnTo>
                <a:lnTo>
                  <a:pt x="5385" y="2158"/>
                </a:lnTo>
                <a:lnTo>
                  <a:pt x="5390" y="2148"/>
                </a:lnTo>
                <a:lnTo>
                  <a:pt x="5395" y="2139"/>
                </a:lnTo>
                <a:lnTo>
                  <a:pt x="5399" y="2129"/>
                </a:lnTo>
                <a:lnTo>
                  <a:pt x="5404" y="2120"/>
                </a:lnTo>
                <a:lnTo>
                  <a:pt x="5408" y="2110"/>
                </a:lnTo>
                <a:lnTo>
                  <a:pt x="5413" y="2101"/>
                </a:lnTo>
                <a:lnTo>
                  <a:pt x="5418" y="2093"/>
                </a:lnTo>
                <a:close/>
                <a:moveTo>
                  <a:pt x="2432" y="0"/>
                </a:moveTo>
                <a:lnTo>
                  <a:pt x="2183" y="12"/>
                </a:lnTo>
                <a:lnTo>
                  <a:pt x="1942" y="48"/>
                </a:lnTo>
                <a:lnTo>
                  <a:pt x="1708" y="108"/>
                </a:lnTo>
                <a:lnTo>
                  <a:pt x="1486" y="190"/>
                </a:lnTo>
                <a:lnTo>
                  <a:pt x="1273" y="291"/>
                </a:lnTo>
                <a:lnTo>
                  <a:pt x="1073" y="412"/>
                </a:lnTo>
                <a:lnTo>
                  <a:pt x="887" y="551"/>
                </a:lnTo>
                <a:lnTo>
                  <a:pt x="714" y="707"/>
                </a:lnTo>
                <a:lnTo>
                  <a:pt x="557" y="878"/>
                </a:lnTo>
                <a:lnTo>
                  <a:pt x="418" y="1065"/>
                </a:lnTo>
                <a:lnTo>
                  <a:pt x="296" y="1263"/>
                </a:lnTo>
                <a:lnTo>
                  <a:pt x="194" y="1474"/>
                </a:lnTo>
                <a:lnTo>
                  <a:pt x="112" y="1696"/>
                </a:lnTo>
                <a:lnTo>
                  <a:pt x="53" y="1927"/>
                </a:lnTo>
                <a:lnTo>
                  <a:pt x="16" y="2167"/>
                </a:lnTo>
                <a:lnTo>
                  <a:pt x="4" y="2414"/>
                </a:lnTo>
                <a:lnTo>
                  <a:pt x="0" y="7843"/>
                </a:lnTo>
                <a:lnTo>
                  <a:pt x="4" y="7928"/>
                </a:lnTo>
                <a:lnTo>
                  <a:pt x="17" y="8013"/>
                </a:lnTo>
                <a:lnTo>
                  <a:pt x="37" y="8093"/>
                </a:lnTo>
                <a:lnTo>
                  <a:pt x="67" y="8170"/>
                </a:lnTo>
                <a:lnTo>
                  <a:pt x="102" y="8245"/>
                </a:lnTo>
                <a:lnTo>
                  <a:pt x="145" y="8314"/>
                </a:lnTo>
                <a:lnTo>
                  <a:pt x="193" y="8378"/>
                </a:lnTo>
                <a:lnTo>
                  <a:pt x="249" y="8438"/>
                </a:lnTo>
                <a:lnTo>
                  <a:pt x="308" y="8492"/>
                </a:lnTo>
                <a:lnTo>
                  <a:pt x="374" y="8541"/>
                </a:lnTo>
                <a:lnTo>
                  <a:pt x="444" y="8583"/>
                </a:lnTo>
                <a:lnTo>
                  <a:pt x="519" y="8619"/>
                </a:lnTo>
                <a:lnTo>
                  <a:pt x="596" y="8647"/>
                </a:lnTo>
                <a:lnTo>
                  <a:pt x="677" y="8667"/>
                </a:lnTo>
                <a:lnTo>
                  <a:pt x="762" y="8680"/>
                </a:lnTo>
                <a:lnTo>
                  <a:pt x="849" y="8685"/>
                </a:lnTo>
                <a:lnTo>
                  <a:pt x="935" y="8680"/>
                </a:lnTo>
                <a:lnTo>
                  <a:pt x="1020" y="8667"/>
                </a:lnTo>
                <a:lnTo>
                  <a:pt x="1101" y="8647"/>
                </a:lnTo>
                <a:lnTo>
                  <a:pt x="1180" y="8619"/>
                </a:lnTo>
                <a:lnTo>
                  <a:pt x="1253" y="8583"/>
                </a:lnTo>
                <a:lnTo>
                  <a:pt x="1323" y="8541"/>
                </a:lnTo>
                <a:lnTo>
                  <a:pt x="1389" y="8492"/>
                </a:lnTo>
                <a:lnTo>
                  <a:pt x="1450" y="8438"/>
                </a:lnTo>
                <a:lnTo>
                  <a:pt x="1504" y="8378"/>
                </a:lnTo>
                <a:lnTo>
                  <a:pt x="1553" y="8314"/>
                </a:lnTo>
                <a:lnTo>
                  <a:pt x="1595" y="8245"/>
                </a:lnTo>
                <a:lnTo>
                  <a:pt x="1632" y="8170"/>
                </a:lnTo>
                <a:lnTo>
                  <a:pt x="1660" y="8093"/>
                </a:lnTo>
                <a:lnTo>
                  <a:pt x="1680" y="8013"/>
                </a:lnTo>
                <a:lnTo>
                  <a:pt x="1693" y="7928"/>
                </a:lnTo>
                <a:lnTo>
                  <a:pt x="1698" y="7843"/>
                </a:lnTo>
                <a:lnTo>
                  <a:pt x="2746" y="12542"/>
                </a:lnTo>
                <a:lnTo>
                  <a:pt x="5161" y="12542"/>
                </a:lnTo>
                <a:lnTo>
                  <a:pt x="4870" y="10071"/>
                </a:lnTo>
                <a:lnTo>
                  <a:pt x="4869" y="10069"/>
                </a:lnTo>
                <a:lnTo>
                  <a:pt x="4869" y="10068"/>
                </a:lnTo>
                <a:lnTo>
                  <a:pt x="4869" y="10067"/>
                </a:lnTo>
                <a:lnTo>
                  <a:pt x="4869" y="10068"/>
                </a:lnTo>
                <a:lnTo>
                  <a:pt x="4869" y="10069"/>
                </a:lnTo>
                <a:lnTo>
                  <a:pt x="4869" y="10070"/>
                </a:lnTo>
                <a:lnTo>
                  <a:pt x="4869" y="10071"/>
                </a:lnTo>
                <a:lnTo>
                  <a:pt x="4869" y="10072"/>
                </a:lnTo>
                <a:lnTo>
                  <a:pt x="4869" y="10073"/>
                </a:lnTo>
                <a:lnTo>
                  <a:pt x="4869" y="10074"/>
                </a:lnTo>
                <a:lnTo>
                  <a:pt x="4869" y="10073"/>
                </a:lnTo>
                <a:lnTo>
                  <a:pt x="4869" y="10072"/>
                </a:lnTo>
                <a:lnTo>
                  <a:pt x="4870" y="10071"/>
                </a:lnTo>
                <a:lnTo>
                  <a:pt x="4872" y="10020"/>
                </a:lnTo>
                <a:lnTo>
                  <a:pt x="4879" y="9972"/>
                </a:lnTo>
                <a:lnTo>
                  <a:pt x="4892" y="9926"/>
                </a:lnTo>
                <a:lnTo>
                  <a:pt x="4908" y="9880"/>
                </a:lnTo>
                <a:lnTo>
                  <a:pt x="4928" y="9837"/>
                </a:lnTo>
                <a:lnTo>
                  <a:pt x="4952" y="9796"/>
                </a:lnTo>
                <a:lnTo>
                  <a:pt x="4979" y="9758"/>
                </a:lnTo>
                <a:lnTo>
                  <a:pt x="5011" y="9721"/>
                </a:lnTo>
                <a:lnTo>
                  <a:pt x="5045" y="9688"/>
                </a:lnTo>
                <a:lnTo>
                  <a:pt x="5082" y="9659"/>
                </a:lnTo>
                <a:lnTo>
                  <a:pt x="5122" y="9634"/>
                </a:lnTo>
                <a:lnTo>
                  <a:pt x="5163" y="9612"/>
                </a:lnTo>
                <a:lnTo>
                  <a:pt x="5208" y="9595"/>
                </a:lnTo>
                <a:lnTo>
                  <a:pt x="5254" y="9582"/>
                </a:lnTo>
                <a:lnTo>
                  <a:pt x="5302" y="9574"/>
                </a:lnTo>
                <a:lnTo>
                  <a:pt x="5351" y="9572"/>
                </a:lnTo>
                <a:lnTo>
                  <a:pt x="5400" y="9574"/>
                </a:lnTo>
                <a:lnTo>
                  <a:pt x="5449" y="9582"/>
                </a:lnTo>
                <a:lnTo>
                  <a:pt x="5495" y="9595"/>
                </a:lnTo>
                <a:lnTo>
                  <a:pt x="5539" y="9612"/>
                </a:lnTo>
                <a:lnTo>
                  <a:pt x="5581" y="9634"/>
                </a:lnTo>
                <a:lnTo>
                  <a:pt x="5620" y="9659"/>
                </a:lnTo>
                <a:lnTo>
                  <a:pt x="5658" y="9688"/>
                </a:lnTo>
                <a:lnTo>
                  <a:pt x="5692" y="9721"/>
                </a:lnTo>
                <a:lnTo>
                  <a:pt x="5723" y="9758"/>
                </a:lnTo>
                <a:lnTo>
                  <a:pt x="5751" y="9796"/>
                </a:lnTo>
                <a:lnTo>
                  <a:pt x="5775" y="9837"/>
                </a:lnTo>
                <a:lnTo>
                  <a:pt x="5795" y="9880"/>
                </a:lnTo>
                <a:lnTo>
                  <a:pt x="5811" y="9926"/>
                </a:lnTo>
                <a:lnTo>
                  <a:pt x="5824" y="9972"/>
                </a:lnTo>
                <a:lnTo>
                  <a:pt x="5831" y="10020"/>
                </a:lnTo>
                <a:lnTo>
                  <a:pt x="5834" y="10071"/>
                </a:lnTo>
                <a:lnTo>
                  <a:pt x="5834" y="10072"/>
                </a:lnTo>
                <a:lnTo>
                  <a:pt x="5834" y="10073"/>
                </a:lnTo>
                <a:lnTo>
                  <a:pt x="5834" y="10074"/>
                </a:lnTo>
                <a:lnTo>
                  <a:pt x="5834" y="10073"/>
                </a:lnTo>
                <a:lnTo>
                  <a:pt x="5834" y="10072"/>
                </a:lnTo>
                <a:lnTo>
                  <a:pt x="5834" y="10071"/>
                </a:lnTo>
                <a:lnTo>
                  <a:pt x="5834" y="10070"/>
                </a:lnTo>
                <a:lnTo>
                  <a:pt x="5834" y="10069"/>
                </a:lnTo>
                <a:lnTo>
                  <a:pt x="5834" y="10068"/>
                </a:lnTo>
                <a:lnTo>
                  <a:pt x="5834" y="10067"/>
                </a:lnTo>
                <a:lnTo>
                  <a:pt x="5834" y="10068"/>
                </a:lnTo>
                <a:lnTo>
                  <a:pt x="5834" y="10069"/>
                </a:lnTo>
                <a:lnTo>
                  <a:pt x="5834" y="10071"/>
                </a:lnTo>
                <a:lnTo>
                  <a:pt x="5544" y="12542"/>
                </a:lnTo>
                <a:lnTo>
                  <a:pt x="7958" y="12542"/>
                </a:lnTo>
                <a:lnTo>
                  <a:pt x="9006" y="7843"/>
                </a:lnTo>
                <a:lnTo>
                  <a:pt x="9010" y="7928"/>
                </a:lnTo>
                <a:lnTo>
                  <a:pt x="9023" y="8013"/>
                </a:lnTo>
                <a:lnTo>
                  <a:pt x="9043" y="8093"/>
                </a:lnTo>
                <a:lnTo>
                  <a:pt x="9072" y="8170"/>
                </a:lnTo>
                <a:lnTo>
                  <a:pt x="9108" y="8245"/>
                </a:lnTo>
                <a:lnTo>
                  <a:pt x="9150" y="8314"/>
                </a:lnTo>
                <a:lnTo>
                  <a:pt x="9199" y="8378"/>
                </a:lnTo>
                <a:lnTo>
                  <a:pt x="9254" y="8438"/>
                </a:lnTo>
                <a:lnTo>
                  <a:pt x="9314" y="8492"/>
                </a:lnTo>
                <a:lnTo>
                  <a:pt x="9380" y="8541"/>
                </a:lnTo>
                <a:lnTo>
                  <a:pt x="9450" y="8583"/>
                </a:lnTo>
                <a:lnTo>
                  <a:pt x="9524" y="8619"/>
                </a:lnTo>
                <a:lnTo>
                  <a:pt x="9602" y="8647"/>
                </a:lnTo>
                <a:lnTo>
                  <a:pt x="9683" y="8667"/>
                </a:lnTo>
                <a:lnTo>
                  <a:pt x="9768" y="8680"/>
                </a:lnTo>
                <a:lnTo>
                  <a:pt x="9855" y="8685"/>
                </a:lnTo>
                <a:lnTo>
                  <a:pt x="9941" y="8680"/>
                </a:lnTo>
                <a:lnTo>
                  <a:pt x="10026" y="8667"/>
                </a:lnTo>
                <a:lnTo>
                  <a:pt x="10107" y="8647"/>
                </a:lnTo>
                <a:lnTo>
                  <a:pt x="10184" y="8619"/>
                </a:lnTo>
                <a:lnTo>
                  <a:pt x="10258" y="8583"/>
                </a:lnTo>
                <a:lnTo>
                  <a:pt x="10329" y="8541"/>
                </a:lnTo>
                <a:lnTo>
                  <a:pt x="10394" y="8492"/>
                </a:lnTo>
                <a:lnTo>
                  <a:pt x="10454" y="8438"/>
                </a:lnTo>
                <a:lnTo>
                  <a:pt x="10509" y="8378"/>
                </a:lnTo>
                <a:lnTo>
                  <a:pt x="10558" y="8314"/>
                </a:lnTo>
                <a:lnTo>
                  <a:pt x="10601" y="8245"/>
                </a:lnTo>
                <a:lnTo>
                  <a:pt x="10636" y="8170"/>
                </a:lnTo>
                <a:lnTo>
                  <a:pt x="10666" y="8093"/>
                </a:lnTo>
                <a:lnTo>
                  <a:pt x="10686" y="8013"/>
                </a:lnTo>
                <a:lnTo>
                  <a:pt x="10699" y="7928"/>
                </a:lnTo>
                <a:lnTo>
                  <a:pt x="10704" y="7843"/>
                </a:lnTo>
                <a:lnTo>
                  <a:pt x="10701" y="2409"/>
                </a:lnTo>
                <a:lnTo>
                  <a:pt x="10688" y="2162"/>
                </a:lnTo>
                <a:lnTo>
                  <a:pt x="10651" y="1922"/>
                </a:lnTo>
                <a:lnTo>
                  <a:pt x="10592" y="1692"/>
                </a:lnTo>
                <a:lnTo>
                  <a:pt x="10510" y="1470"/>
                </a:lnTo>
                <a:lnTo>
                  <a:pt x="10408" y="1259"/>
                </a:lnTo>
                <a:lnTo>
                  <a:pt x="10285" y="1061"/>
                </a:lnTo>
                <a:lnTo>
                  <a:pt x="10146" y="875"/>
                </a:lnTo>
                <a:lnTo>
                  <a:pt x="9989" y="704"/>
                </a:lnTo>
                <a:lnTo>
                  <a:pt x="9816" y="549"/>
                </a:lnTo>
                <a:lnTo>
                  <a:pt x="9629" y="410"/>
                </a:lnTo>
                <a:lnTo>
                  <a:pt x="9429" y="290"/>
                </a:lnTo>
                <a:lnTo>
                  <a:pt x="9217" y="189"/>
                </a:lnTo>
                <a:lnTo>
                  <a:pt x="8994" y="107"/>
                </a:lnTo>
                <a:lnTo>
                  <a:pt x="8761" y="48"/>
                </a:lnTo>
                <a:lnTo>
                  <a:pt x="8520" y="12"/>
                </a:lnTo>
                <a:lnTo>
                  <a:pt x="8272" y="0"/>
                </a:lnTo>
                <a:lnTo>
                  <a:pt x="2432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91" name="Oval 131"/>
          <p:cNvSpPr>
            <a:spLocks noChangeArrowheads="1"/>
          </p:cNvSpPr>
          <p:nvPr/>
        </p:nvSpPr>
        <p:spPr bwMode="auto">
          <a:xfrm>
            <a:off x="5100638" y="58039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92" name="Text Box 132"/>
          <p:cNvSpPr txBox="1">
            <a:spLocks noChangeArrowheads="1"/>
          </p:cNvSpPr>
          <p:nvPr/>
        </p:nvSpPr>
        <p:spPr bwMode="auto">
          <a:xfrm>
            <a:off x="2743200" y="4724400"/>
            <a:ext cx="52657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National Heart, Lung, and Blood Institute</a:t>
            </a:r>
          </a:p>
          <a:p>
            <a:r>
              <a:rPr lang="en-US"/>
              <a:t>Obesity Education Initiative</a:t>
            </a:r>
          </a:p>
        </p:txBody>
      </p:sp>
      <p:pic>
        <p:nvPicPr>
          <p:cNvPr id="15494" name="Picture 134"/>
          <p:cNvPicPr>
            <a:picLocks noChangeAspect="1" noChangeArrowheads="1"/>
          </p:cNvPicPr>
          <p:nvPr/>
        </p:nvPicPr>
        <p:blipFill>
          <a:blip r:embed="rId4" cstate="print"/>
          <a:srcRect r="1828"/>
          <a:stretch>
            <a:fillRect/>
          </a:stretch>
        </p:blipFill>
        <p:spPr bwMode="auto">
          <a:xfrm>
            <a:off x="1752600" y="990600"/>
            <a:ext cx="7256463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1676400" y="914400"/>
            <a:ext cx="5867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4000" b="1">
                <a:solidFill>
                  <a:schemeClr val="tx2"/>
                </a:solidFill>
                <a:cs typeface="Times New Roman" pitchFamily="18" charset="0"/>
              </a:rPr>
              <a:t>PEPPERONI PIZZA</a:t>
            </a:r>
            <a:endParaRPr lang="en-US" sz="4000">
              <a:solidFill>
                <a:schemeClr val="tx2"/>
              </a:solidFill>
            </a:endParaRP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3371850" y="22621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1905000" y="2057400"/>
            <a:ext cx="1928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/>
              <a:t>20 Years Ago</a:t>
            </a:r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5486400" y="2057400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/>
              <a:t>Today</a:t>
            </a:r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1752600" y="4572000"/>
            <a:ext cx="2362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/>
              <a:t>500 calories</a:t>
            </a:r>
          </a:p>
          <a:p>
            <a:endParaRPr lang="en-US" sz="2000" b="1">
              <a:cs typeface="Times New Roman" pitchFamily="18" charset="0"/>
            </a:endParaRPr>
          </a:p>
          <a:p>
            <a:pPr algn="l"/>
            <a:endParaRPr lang="en-US" sz="2000" b="1">
              <a:cs typeface="Times New Roman" pitchFamily="18" charset="0"/>
            </a:endParaRPr>
          </a:p>
        </p:txBody>
      </p:sp>
      <p:sp>
        <p:nvSpPr>
          <p:cNvPr id="6167" name="Rectangle 23"/>
          <p:cNvSpPr>
            <a:spLocks noChangeArrowheads="1"/>
          </p:cNvSpPr>
          <p:nvPr/>
        </p:nvSpPr>
        <p:spPr bwMode="auto">
          <a:xfrm>
            <a:off x="3314700" y="2547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70" name="Rectangle 26"/>
          <p:cNvSpPr>
            <a:spLocks noChangeArrowheads="1"/>
          </p:cNvSpPr>
          <p:nvPr/>
        </p:nvSpPr>
        <p:spPr bwMode="auto">
          <a:xfrm>
            <a:off x="4800600" y="4800600"/>
            <a:ext cx="3200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>
                <a:solidFill>
                  <a:srgbClr val="FFFF00"/>
                </a:solidFill>
              </a:rPr>
              <a:t>How many calories are in two large slices of today</a:t>
            </a:r>
            <a:r>
              <a:rPr lang="en-US" sz="2000" b="1">
                <a:solidFill>
                  <a:srgbClr val="FFFF00"/>
                </a:solidFill>
                <a:latin typeface="Bookman Old Style"/>
              </a:rPr>
              <a:t>’</a:t>
            </a:r>
            <a:r>
              <a:rPr lang="en-US" sz="2000" b="1">
                <a:solidFill>
                  <a:srgbClr val="FFFF00"/>
                </a:solidFill>
              </a:rPr>
              <a:t>s pizza?</a:t>
            </a:r>
            <a:r>
              <a:rPr lang="en-US" sz="2000">
                <a:solidFill>
                  <a:srgbClr val="FFFF00"/>
                </a:solidFill>
              </a:rPr>
              <a:t> </a:t>
            </a:r>
          </a:p>
        </p:txBody>
      </p:sp>
      <p:pic>
        <p:nvPicPr>
          <p:cNvPr id="6183" name="Picture 39"/>
          <p:cNvPicPr>
            <a:picLocks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5105400"/>
            <a:ext cx="336550" cy="457200"/>
          </a:xfrm>
          <a:noFill/>
          <a:ln>
            <a:miter lim="800000"/>
            <a:headEnd/>
            <a:tailEnd/>
          </a:ln>
        </p:spPr>
      </p:pic>
      <p:pic>
        <p:nvPicPr>
          <p:cNvPr id="6231" name="Picture 87" descr="Small pizza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1200" y="2667000"/>
            <a:ext cx="1885950" cy="1876425"/>
          </a:xfrm>
          <a:noFill/>
          <a:ln>
            <a:miter lim="800000"/>
            <a:headEnd/>
            <a:tailEnd/>
          </a:ln>
        </p:spPr>
      </p:pic>
      <p:sp>
        <p:nvSpPr>
          <p:cNvPr id="6185" name="Freeform 41"/>
          <p:cNvSpPr>
            <a:spLocks noEditPoints="1"/>
          </p:cNvSpPr>
          <p:nvPr/>
        </p:nvSpPr>
        <p:spPr bwMode="auto">
          <a:xfrm>
            <a:off x="8686800" y="6323013"/>
            <a:ext cx="457200" cy="534987"/>
          </a:xfrm>
          <a:custGeom>
            <a:avLst/>
            <a:gdLst/>
            <a:ahLst/>
            <a:cxnLst>
              <a:cxn ang="0">
                <a:pos x="5485" y="1975"/>
              </a:cxn>
              <a:cxn ang="0">
                <a:pos x="5571" y="1841"/>
              </a:cxn>
              <a:cxn ang="0">
                <a:pos x="5807" y="1540"/>
              </a:cxn>
              <a:cxn ang="0">
                <a:pos x="6129" y="1310"/>
              </a:cxn>
              <a:cxn ang="0">
                <a:pos x="6521" y="1207"/>
              </a:cxn>
              <a:cxn ang="0">
                <a:pos x="6933" y="1225"/>
              </a:cxn>
              <a:cxn ang="0">
                <a:pos x="7517" y="1463"/>
              </a:cxn>
              <a:cxn ang="0">
                <a:pos x="7929" y="1959"/>
              </a:cxn>
              <a:cxn ang="0">
                <a:pos x="8106" y="2690"/>
              </a:cxn>
              <a:cxn ang="0">
                <a:pos x="8063" y="3451"/>
              </a:cxn>
              <a:cxn ang="0">
                <a:pos x="7937" y="4030"/>
              </a:cxn>
              <a:cxn ang="0">
                <a:pos x="7718" y="4562"/>
              </a:cxn>
              <a:cxn ang="0">
                <a:pos x="7620" y="4746"/>
              </a:cxn>
              <a:cxn ang="0">
                <a:pos x="7532" y="4877"/>
              </a:cxn>
              <a:cxn ang="0">
                <a:pos x="6662" y="5850"/>
              </a:cxn>
              <a:cxn ang="0">
                <a:pos x="5505" y="6751"/>
              </a:cxn>
              <a:cxn ang="0">
                <a:pos x="4297" y="6093"/>
              </a:cxn>
              <a:cxn ang="0">
                <a:pos x="3284" y="5039"/>
              </a:cxn>
              <a:cxn ang="0">
                <a:pos x="3090" y="4779"/>
              </a:cxn>
              <a:cxn ang="0">
                <a:pos x="3012" y="4644"/>
              </a:cxn>
              <a:cxn ang="0">
                <a:pos x="2799" y="4165"/>
              </a:cxn>
              <a:cxn ang="0">
                <a:pos x="2649" y="3616"/>
              </a:cxn>
              <a:cxn ang="0">
                <a:pos x="2579" y="2880"/>
              </a:cxn>
              <a:cxn ang="0">
                <a:pos x="2690" y="2127"/>
              </a:cxn>
              <a:cxn ang="0">
                <a:pos x="3049" y="1565"/>
              </a:cxn>
              <a:cxn ang="0">
                <a:pos x="3619" y="1254"/>
              </a:cxn>
              <a:cxn ang="0">
                <a:pos x="4066" y="1201"/>
              </a:cxn>
              <a:cxn ang="0">
                <a:pos x="4465" y="1272"/>
              </a:cxn>
              <a:cxn ang="0">
                <a:pos x="4810" y="1472"/>
              </a:cxn>
              <a:cxn ang="0">
                <a:pos x="5077" y="1780"/>
              </a:cxn>
              <a:cxn ang="0">
                <a:pos x="5184" y="1942"/>
              </a:cxn>
              <a:cxn ang="0">
                <a:pos x="5263" y="2076"/>
              </a:cxn>
              <a:cxn ang="0">
                <a:pos x="5304" y="2158"/>
              </a:cxn>
              <a:cxn ang="0">
                <a:pos x="5339" y="2241"/>
              </a:cxn>
              <a:cxn ang="0">
                <a:pos x="5376" y="2179"/>
              </a:cxn>
              <a:cxn ang="0">
                <a:pos x="5413" y="2101"/>
              </a:cxn>
              <a:cxn ang="0">
                <a:pos x="1073" y="412"/>
              </a:cxn>
              <a:cxn ang="0">
                <a:pos x="53" y="1927"/>
              </a:cxn>
              <a:cxn ang="0">
                <a:pos x="102" y="8245"/>
              </a:cxn>
              <a:cxn ang="0">
                <a:pos x="596" y="8647"/>
              </a:cxn>
              <a:cxn ang="0">
                <a:pos x="1253" y="8583"/>
              </a:cxn>
              <a:cxn ang="0">
                <a:pos x="1660" y="8093"/>
              </a:cxn>
              <a:cxn ang="0">
                <a:pos x="4869" y="10068"/>
              </a:cxn>
              <a:cxn ang="0">
                <a:pos x="4869" y="10074"/>
              </a:cxn>
              <a:cxn ang="0">
                <a:pos x="4928" y="9837"/>
              </a:cxn>
              <a:cxn ang="0">
                <a:pos x="5208" y="9595"/>
              </a:cxn>
              <a:cxn ang="0">
                <a:pos x="5581" y="9634"/>
              </a:cxn>
              <a:cxn ang="0">
                <a:pos x="5811" y="9926"/>
              </a:cxn>
              <a:cxn ang="0">
                <a:pos x="5834" y="10072"/>
              </a:cxn>
              <a:cxn ang="0">
                <a:pos x="5834" y="10071"/>
              </a:cxn>
              <a:cxn ang="0">
                <a:pos x="9108" y="8245"/>
              </a:cxn>
              <a:cxn ang="0">
                <a:pos x="9602" y="8647"/>
              </a:cxn>
              <a:cxn ang="0">
                <a:pos x="10258" y="8583"/>
              </a:cxn>
              <a:cxn ang="0">
                <a:pos x="10666" y="8093"/>
              </a:cxn>
              <a:cxn ang="0">
                <a:pos x="10510" y="1470"/>
              </a:cxn>
              <a:cxn ang="0">
                <a:pos x="9217" y="189"/>
              </a:cxn>
            </a:cxnLst>
            <a:rect l="0" t="0" r="r" b="b"/>
            <a:pathLst>
              <a:path w="10704" h="12542">
                <a:moveTo>
                  <a:pt x="5418" y="2093"/>
                </a:moveTo>
                <a:lnTo>
                  <a:pt x="5426" y="2076"/>
                </a:lnTo>
                <a:lnTo>
                  <a:pt x="5436" y="2059"/>
                </a:lnTo>
                <a:lnTo>
                  <a:pt x="5446" y="2042"/>
                </a:lnTo>
                <a:lnTo>
                  <a:pt x="5455" y="2025"/>
                </a:lnTo>
                <a:lnTo>
                  <a:pt x="5465" y="2009"/>
                </a:lnTo>
                <a:lnTo>
                  <a:pt x="5475" y="1992"/>
                </a:lnTo>
                <a:lnTo>
                  <a:pt x="5485" y="1975"/>
                </a:lnTo>
                <a:lnTo>
                  <a:pt x="5495" y="1959"/>
                </a:lnTo>
                <a:lnTo>
                  <a:pt x="5505" y="1942"/>
                </a:lnTo>
                <a:lnTo>
                  <a:pt x="5516" y="1924"/>
                </a:lnTo>
                <a:lnTo>
                  <a:pt x="5527" y="1908"/>
                </a:lnTo>
                <a:lnTo>
                  <a:pt x="5537" y="1891"/>
                </a:lnTo>
                <a:lnTo>
                  <a:pt x="5549" y="1874"/>
                </a:lnTo>
                <a:lnTo>
                  <a:pt x="5560" y="1858"/>
                </a:lnTo>
                <a:lnTo>
                  <a:pt x="5571" y="1841"/>
                </a:lnTo>
                <a:lnTo>
                  <a:pt x="5583" y="1825"/>
                </a:lnTo>
                <a:lnTo>
                  <a:pt x="5612" y="1780"/>
                </a:lnTo>
                <a:lnTo>
                  <a:pt x="5644" y="1736"/>
                </a:lnTo>
                <a:lnTo>
                  <a:pt x="5674" y="1694"/>
                </a:lnTo>
                <a:lnTo>
                  <a:pt x="5706" y="1654"/>
                </a:lnTo>
                <a:lnTo>
                  <a:pt x="5739" y="1614"/>
                </a:lnTo>
                <a:lnTo>
                  <a:pt x="5772" y="1576"/>
                </a:lnTo>
                <a:lnTo>
                  <a:pt x="5807" y="1540"/>
                </a:lnTo>
                <a:lnTo>
                  <a:pt x="5843" y="1505"/>
                </a:lnTo>
                <a:lnTo>
                  <a:pt x="5879" y="1472"/>
                </a:lnTo>
                <a:lnTo>
                  <a:pt x="5918" y="1441"/>
                </a:lnTo>
                <a:lnTo>
                  <a:pt x="5957" y="1411"/>
                </a:lnTo>
                <a:lnTo>
                  <a:pt x="5997" y="1384"/>
                </a:lnTo>
                <a:lnTo>
                  <a:pt x="6040" y="1358"/>
                </a:lnTo>
                <a:lnTo>
                  <a:pt x="6083" y="1332"/>
                </a:lnTo>
                <a:lnTo>
                  <a:pt x="6129" y="1310"/>
                </a:lnTo>
                <a:lnTo>
                  <a:pt x="6177" y="1290"/>
                </a:lnTo>
                <a:lnTo>
                  <a:pt x="6225" y="1272"/>
                </a:lnTo>
                <a:lnTo>
                  <a:pt x="6272" y="1256"/>
                </a:lnTo>
                <a:lnTo>
                  <a:pt x="6322" y="1242"/>
                </a:lnTo>
                <a:lnTo>
                  <a:pt x="6370" y="1231"/>
                </a:lnTo>
                <a:lnTo>
                  <a:pt x="6421" y="1221"/>
                </a:lnTo>
                <a:lnTo>
                  <a:pt x="6471" y="1213"/>
                </a:lnTo>
                <a:lnTo>
                  <a:pt x="6521" y="1207"/>
                </a:lnTo>
                <a:lnTo>
                  <a:pt x="6573" y="1204"/>
                </a:lnTo>
                <a:lnTo>
                  <a:pt x="6623" y="1201"/>
                </a:lnTo>
                <a:lnTo>
                  <a:pt x="6675" y="1201"/>
                </a:lnTo>
                <a:lnTo>
                  <a:pt x="6726" y="1203"/>
                </a:lnTo>
                <a:lnTo>
                  <a:pt x="6778" y="1206"/>
                </a:lnTo>
                <a:lnTo>
                  <a:pt x="6829" y="1210"/>
                </a:lnTo>
                <a:lnTo>
                  <a:pt x="6882" y="1217"/>
                </a:lnTo>
                <a:lnTo>
                  <a:pt x="6933" y="1225"/>
                </a:lnTo>
                <a:lnTo>
                  <a:pt x="6986" y="1235"/>
                </a:lnTo>
                <a:lnTo>
                  <a:pt x="7070" y="1254"/>
                </a:lnTo>
                <a:lnTo>
                  <a:pt x="7152" y="1278"/>
                </a:lnTo>
                <a:lnTo>
                  <a:pt x="7231" y="1306"/>
                </a:lnTo>
                <a:lnTo>
                  <a:pt x="7306" y="1340"/>
                </a:lnTo>
                <a:lnTo>
                  <a:pt x="7379" y="1377"/>
                </a:lnTo>
                <a:lnTo>
                  <a:pt x="7450" y="1418"/>
                </a:lnTo>
                <a:lnTo>
                  <a:pt x="7517" y="1463"/>
                </a:lnTo>
                <a:lnTo>
                  <a:pt x="7580" y="1512"/>
                </a:lnTo>
                <a:lnTo>
                  <a:pt x="7641" y="1565"/>
                </a:lnTo>
                <a:lnTo>
                  <a:pt x="7698" y="1621"/>
                </a:lnTo>
                <a:lnTo>
                  <a:pt x="7751" y="1683"/>
                </a:lnTo>
                <a:lnTo>
                  <a:pt x="7801" y="1746"/>
                </a:lnTo>
                <a:lnTo>
                  <a:pt x="7847" y="1813"/>
                </a:lnTo>
                <a:lnTo>
                  <a:pt x="7890" y="1884"/>
                </a:lnTo>
                <a:lnTo>
                  <a:pt x="7929" y="1959"/>
                </a:lnTo>
                <a:lnTo>
                  <a:pt x="7965" y="2036"/>
                </a:lnTo>
                <a:lnTo>
                  <a:pt x="7999" y="2127"/>
                </a:lnTo>
                <a:lnTo>
                  <a:pt x="8029" y="2220"/>
                </a:lnTo>
                <a:lnTo>
                  <a:pt x="8054" y="2314"/>
                </a:lnTo>
                <a:lnTo>
                  <a:pt x="8073" y="2407"/>
                </a:lnTo>
                <a:lnTo>
                  <a:pt x="8088" y="2501"/>
                </a:lnTo>
                <a:lnTo>
                  <a:pt x="8099" y="2596"/>
                </a:lnTo>
                <a:lnTo>
                  <a:pt x="8106" y="2690"/>
                </a:lnTo>
                <a:lnTo>
                  <a:pt x="8109" y="2785"/>
                </a:lnTo>
                <a:lnTo>
                  <a:pt x="8110" y="2880"/>
                </a:lnTo>
                <a:lnTo>
                  <a:pt x="8107" y="2975"/>
                </a:lnTo>
                <a:lnTo>
                  <a:pt x="8102" y="3070"/>
                </a:lnTo>
                <a:lnTo>
                  <a:pt x="8095" y="3166"/>
                </a:lnTo>
                <a:lnTo>
                  <a:pt x="8086" y="3261"/>
                </a:lnTo>
                <a:lnTo>
                  <a:pt x="8075" y="3355"/>
                </a:lnTo>
                <a:lnTo>
                  <a:pt x="8063" y="3451"/>
                </a:lnTo>
                <a:lnTo>
                  <a:pt x="8050" y="3546"/>
                </a:lnTo>
                <a:lnTo>
                  <a:pt x="8039" y="3616"/>
                </a:lnTo>
                <a:lnTo>
                  <a:pt x="8026" y="3685"/>
                </a:lnTo>
                <a:lnTo>
                  <a:pt x="8012" y="3756"/>
                </a:lnTo>
                <a:lnTo>
                  <a:pt x="7996" y="3825"/>
                </a:lnTo>
                <a:lnTo>
                  <a:pt x="7978" y="3893"/>
                </a:lnTo>
                <a:lnTo>
                  <a:pt x="7958" y="3962"/>
                </a:lnTo>
                <a:lnTo>
                  <a:pt x="7937" y="4030"/>
                </a:lnTo>
                <a:lnTo>
                  <a:pt x="7914" y="4098"/>
                </a:lnTo>
                <a:lnTo>
                  <a:pt x="7890" y="4165"/>
                </a:lnTo>
                <a:lnTo>
                  <a:pt x="7864" y="4232"/>
                </a:lnTo>
                <a:lnTo>
                  <a:pt x="7837" y="4299"/>
                </a:lnTo>
                <a:lnTo>
                  <a:pt x="7810" y="4366"/>
                </a:lnTo>
                <a:lnTo>
                  <a:pt x="7781" y="4431"/>
                </a:lnTo>
                <a:lnTo>
                  <a:pt x="7750" y="4497"/>
                </a:lnTo>
                <a:lnTo>
                  <a:pt x="7718" y="4562"/>
                </a:lnTo>
                <a:lnTo>
                  <a:pt x="7687" y="4627"/>
                </a:lnTo>
                <a:lnTo>
                  <a:pt x="7677" y="4644"/>
                </a:lnTo>
                <a:lnTo>
                  <a:pt x="7668" y="4661"/>
                </a:lnTo>
                <a:lnTo>
                  <a:pt x="7659" y="4678"/>
                </a:lnTo>
                <a:lnTo>
                  <a:pt x="7649" y="4695"/>
                </a:lnTo>
                <a:lnTo>
                  <a:pt x="7640" y="4712"/>
                </a:lnTo>
                <a:lnTo>
                  <a:pt x="7630" y="4729"/>
                </a:lnTo>
                <a:lnTo>
                  <a:pt x="7620" y="4746"/>
                </a:lnTo>
                <a:lnTo>
                  <a:pt x="7610" y="4763"/>
                </a:lnTo>
                <a:lnTo>
                  <a:pt x="7600" y="4779"/>
                </a:lnTo>
                <a:lnTo>
                  <a:pt x="7589" y="4796"/>
                </a:lnTo>
                <a:lnTo>
                  <a:pt x="7577" y="4813"/>
                </a:lnTo>
                <a:lnTo>
                  <a:pt x="7566" y="4829"/>
                </a:lnTo>
                <a:lnTo>
                  <a:pt x="7555" y="4845"/>
                </a:lnTo>
                <a:lnTo>
                  <a:pt x="7544" y="4861"/>
                </a:lnTo>
                <a:lnTo>
                  <a:pt x="7532" y="4877"/>
                </a:lnTo>
                <a:lnTo>
                  <a:pt x="7521" y="4893"/>
                </a:lnTo>
                <a:lnTo>
                  <a:pt x="7405" y="5039"/>
                </a:lnTo>
                <a:lnTo>
                  <a:pt x="7286" y="5182"/>
                </a:lnTo>
                <a:lnTo>
                  <a:pt x="7166" y="5322"/>
                </a:lnTo>
                <a:lnTo>
                  <a:pt x="7044" y="5458"/>
                </a:lnTo>
                <a:lnTo>
                  <a:pt x="6919" y="5592"/>
                </a:lnTo>
                <a:lnTo>
                  <a:pt x="6792" y="5722"/>
                </a:lnTo>
                <a:lnTo>
                  <a:pt x="6662" y="5850"/>
                </a:lnTo>
                <a:lnTo>
                  <a:pt x="6528" y="5973"/>
                </a:lnTo>
                <a:lnTo>
                  <a:pt x="6393" y="6093"/>
                </a:lnTo>
                <a:lnTo>
                  <a:pt x="6253" y="6211"/>
                </a:lnTo>
                <a:lnTo>
                  <a:pt x="6111" y="6325"/>
                </a:lnTo>
                <a:lnTo>
                  <a:pt x="5965" y="6437"/>
                </a:lnTo>
                <a:lnTo>
                  <a:pt x="5815" y="6544"/>
                </a:lnTo>
                <a:lnTo>
                  <a:pt x="5662" y="6648"/>
                </a:lnTo>
                <a:lnTo>
                  <a:pt x="5505" y="6751"/>
                </a:lnTo>
                <a:lnTo>
                  <a:pt x="5344" y="6849"/>
                </a:lnTo>
                <a:lnTo>
                  <a:pt x="5184" y="6751"/>
                </a:lnTo>
                <a:lnTo>
                  <a:pt x="5027" y="6648"/>
                </a:lnTo>
                <a:lnTo>
                  <a:pt x="4873" y="6544"/>
                </a:lnTo>
                <a:lnTo>
                  <a:pt x="4725" y="6437"/>
                </a:lnTo>
                <a:lnTo>
                  <a:pt x="4578" y="6325"/>
                </a:lnTo>
                <a:lnTo>
                  <a:pt x="4436" y="6211"/>
                </a:lnTo>
                <a:lnTo>
                  <a:pt x="4297" y="6093"/>
                </a:lnTo>
                <a:lnTo>
                  <a:pt x="4161" y="5973"/>
                </a:lnTo>
                <a:lnTo>
                  <a:pt x="4027" y="5850"/>
                </a:lnTo>
                <a:lnTo>
                  <a:pt x="3897" y="5722"/>
                </a:lnTo>
                <a:lnTo>
                  <a:pt x="3770" y="5592"/>
                </a:lnTo>
                <a:lnTo>
                  <a:pt x="3645" y="5458"/>
                </a:lnTo>
                <a:lnTo>
                  <a:pt x="3523" y="5322"/>
                </a:lnTo>
                <a:lnTo>
                  <a:pt x="3403" y="5182"/>
                </a:lnTo>
                <a:lnTo>
                  <a:pt x="3284" y="5039"/>
                </a:lnTo>
                <a:lnTo>
                  <a:pt x="3169" y="4893"/>
                </a:lnTo>
                <a:lnTo>
                  <a:pt x="3157" y="4877"/>
                </a:lnTo>
                <a:lnTo>
                  <a:pt x="3145" y="4861"/>
                </a:lnTo>
                <a:lnTo>
                  <a:pt x="3134" y="4845"/>
                </a:lnTo>
                <a:lnTo>
                  <a:pt x="3123" y="4829"/>
                </a:lnTo>
                <a:lnTo>
                  <a:pt x="3111" y="4813"/>
                </a:lnTo>
                <a:lnTo>
                  <a:pt x="3100" y="4796"/>
                </a:lnTo>
                <a:lnTo>
                  <a:pt x="3090" y="4779"/>
                </a:lnTo>
                <a:lnTo>
                  <a:pt x="3079" y="4763"/>
                </a:lnTo>
                <a:lnTo>
                  <a:pt x="3069" y="4746"/>
                </a:lnTo>
                <a:lnTo>
                  <a:pt x="3059" y="4729"/>
                </a:lnTo>
                <a:lnTo>
                  <a:pt x="3050" y="4712"/>
                </a:lnTo>
                <a:lnTo>
                  <a:pt x="3040" y="4695"/>
                </a:lnTo>
                <a:lnTo>
                  <a:pt x="3031" y="4678"/>
                </a:lnTo>
                <a:lnTo>
                  <a:pt x="3021" y="4661"/>
                </a:lnTo>
                <a:lnTo>
                  <a:pt x="3012" y="4644"/>
                </a:lnTo>
                <a:lnTo>
                  <a:pt x="3004" y="4627"/>
                </a:lnTo>
                <a:lnTo>
                  <a:pt x="2971" y="4562"/>
                </a:lnTo>
                <a:lnTo>
                  <a:pt x="2940" y="4497"/>
                </a:lnTo>
                <a:lnTo>
                  <a:pt x="2909" y="4431"/>
                </a:lnTo>
                <a:lnTo>
                  <a:pt x="2880" y="4366"/>
                </a:lnTo>
                <a:lnTo>
                  <a:pt x="2852" y="4299"/>
                </a:lnTo>
                <a:lnTo>
                  <a:pt x="2824" y="4232"/>
                </a:lnTo>
                <a:lnTo>
                  <a:pt x="2799" y="4165"/>
                </a:lnTo>
                <a:lnTo>
                  <a:pt x="2775" y="4098"/>
                </a:lnTo>
                <a:lnTo>
                  <a:pt x="2752" y="4030"/>
                </a:lnTo>
                <a:lnTo>
                  <a:pt x="2730" y="3962"/>
                </a:lnTo>
                <a:lnTo>
                  <a:pt x="2711" y="3893"/>
                </a:lnTo>
                <a:lnTo>
                  <a:pt x="2693" y="3825"/>
                </a:lnTo>
                <a:lnTo>
                  <a:pt x="2677" y="3756"/>
                </a:lnTo>
                <a:lnTo>
                  <a:pt x="2663" y="3685"/>
                </a:lnTo>
                <a:lnTo>
                  <a:pt x="2649" y="3616"/>
                </a:lnTo>
                <a:lnTo>
                  <a:pt x="2639" y="3546"/>
                </a:lnTo>
                <a:lnTo>
                  <a:pt x="2626" y="3451"/>
                </a:lnTo>
                <a:lnTo>
                  <a:pt x="2614" y="3355"/>
                </a:lnTo>
                <a:lnTo>
                  <a:pt x="2603" y="3261"/>
                </a:lnTo>
                <a:lnTo>
                  <a:pt x="2594" y="3166"/>
                </a:lnTo>
                <a:lnTo>
                  <a:pt x="2587" y="3070"/>
                </a:lnTo>
                <a:lnTo>
                  <a:pt x="2582" y="2975"/>
                </a:lnTo>
                <a:lnTo>
                  <a:pt x="2579" y="2880"/>
                </a:lnTo>
                <a:lnTo>
                  <a:pt x="2580" y="2785"/>
                </a:lnTo>
                <a:lnTo>
                  <a:pt x="2583" y="2690"/>
                </a:lnTo>
                <a:lnTo>
                  <a:pt x="2590" y="2596"/>
                </a:lnTo>
                <a:lnTo>
                  <a:pt x="2601" y="2501"/>
                </a:lnTo>
                <a:lnTo>
                  <a:pt x="2616" y="2407"/>
                </a:lnTo>
                <a:lnTo>
                  <a:pt x="2635" y="2314"/>
                </a:lnTo>
                <a:lnTo>
                  <a:pt x="2660" y="2220"/>
                </a:lnTo>
                <a:lnTo>
                  <a:pt x="2690" y="2127"/>
                </a:lnTo>
                <a:lnTo>
                  <a:pt x="2725" y="2036"/>
                </a:lnTo>
                <a:lnTo>
                  <a:pt x="2760" y="1959"/>
                </a:lnTo>
                <a:lnTo>
                  <a:pt x="2799" y="1884"/>
                </a:lnTo>
                <a:lnTo>
                  <a:pt x="2842" y="1813"/>
                </a:lnTo>
                <a:lnTo>
                  <a:pt x="2888" y="1746"/>
                </a:lnTo>
                <a:lnTo>
                  <a:pt x="2939" y="1683"/>
                </a:lnTo>
                <a:lnTo>
                  <a:pt x="2992" y="1621"/>
                </a:lnTo>
                <a:lnTo>
                  <a:pt x="3049" y="1565"/>
                </a:lnTo>
                <a:lnTo>
                  <a:pt x="3109" y="1512"/>
                </a:lnTo>
                <a:lnTo>
                  <a:pt x="3173" y="1463"/>
                </a:lnTo>
                <a:lnTo>
                  <a:pt x="3240" y="1418"/>
                </a:lnTo>
                <a:lnTo>
                  <a:pt x="3310" y="1377"/>
                </a:lnTo>
                <a:lnTo>
                  <a:pt x="3382" y="1340"/>
                </a:lnTo>
                <a:lnTo>
                  <a:pt x="3458" y="1306"/>
                </a:lnTo>
                <a:lnTo>
                  <a:pt x="3537" y="1278"/>
                </a:lnTo>
                <a:lnTo>
                  <a:pt x="3619" y="1254"/>
                </a:lnTo>
                <a:lnTo>
                  <a:pt x="3704" y="1235"/>
                </a:lnTo>
                <a:lnTo>
                  <a:pt x="3755" y="1225"/>
                </a:lnTo>
                <a:lnTo>
                  <a:pt x="3808" y="1217"/>
                </a:lnTo>
                <a:lnTo>
                  <a:pt x="3859" y="1210"/>
                </a:lnTo>
                <a:lnTo>
                  <a:pt x="3911" y="1206"/>
                </a:lnTo>
                <a:lnTo>
                  <a:pt x="3964" y="1203"/>
                </a:lnTo>
                <a:lnTo>
                  <a:pt x="4015" y="1201"/>
                </a:lnTo>
                <a:lnTo>
                  <a:pt x="4066" y="1201"/>
                </a:lnTo>
                <a:lnTo>
                  <a:pt x="4117" y="1204"/>
                </a:lnTo>
                <a:lnTo>
                  <a:pt x="4168" y="1207"/>
                </a:lnTo>
                <a:lnTo>
                  <a:pt x="4218" y="1213"/>
                </a:lnTo>
                <a:lnTo>
                  <a:pt x="4269" y="1221"/>
                </a:lnTo>
                <a:lnTo>
                  <a:pt x="4318" y="1231"/>
                </a:lnTo>
                <a:lnTo>
                  <a:pt x="4368" y="1242"/>
                </a:lnTo>
                <a:lnTo>
                  <a:pt x="4416" y="1256"/>
                </a:lnTo>
                <a:lnTo>
                  <a:pt x="4465" y="1272"/>
                </a:lnTo>
                <a:lnTo>
                  <a:pt x="4513" y="1290"/>
                </a:lnTo>
                <a:lnTo>
                  <a:pt x="4560" y="1310"/>
                </a:lnTo>
                <a:lnTo>
                  <a:pt x="4605" y="1332"/>
                </a:lnTo>
                <a:lnTo>
                  <a:pt x="4650" y="1358"/>
                </a:lnTo>
                <a:lnTo>
                  <a:pt x="4692" y="1384"/>
                </a:lnTo>
                <a:lnTo>
                  <a:pt x="4733" y="1411"/>
                </a:lnTo>
                <a:lnTo>
                  <a:pt x="4772" y="1441"/>
                </a:lnTo>
                <a:lnTo>
                  <a:pt x="4810" y="1472"/>
                </a:lnTo>
                <a:lnTo>
                  <a:pt x="4847" y="1505"/>
                </a:lnTo>
                <a:lnTo>
                  <a:pt x="4882" y="1540"/>
                </a:lnTo>
                <a:lnTo>
                  <a:pt x="4917" y="1576"/>
                </a:lnTo>
                <a:lnTo>
                  <a:pt x="4950" y="1614"/>
                </a:lnTo>
                <a:lnTo>
                  <a:pt x="4983" y="1654"/>
                </a:lnTo>
                <a:lnTo>
                  <a:pt x="5015" y="1694"/>
                </a:lnTo>
                <a:lnTo>
                  <a:pt x="5046" y="1736"/>
                </a:lnTo>
                <a:lnTo>
                  <a:pt x="5077" y="1780"/>
                </a:lnTo>
                <a:lnTo>
                  <a:pt x="5108" y="1825"/>
                </a:lnTo>
                <a:lnTo>
                  <a:pt x="5119" y="1841"/>
                </a:lnTo>
                <a:lnTo>
                  <a:pt x="5129" y="1858"/>
                </a:lnTo>
                <a:lnTo>
                  <a:pt x="5140" y="1874"/>
                </a:lnTo>
                <a:lnTo>
                  <a:pt x="5151" y="1891"/>
                </a:lnTo>
                <a:lnTo>
                  <a:pt x="5162" y="1908"/>
                </a:lnTo>
                <a:lnTo>
                  <a:pt x="5173" y="1924"/>
                </a:lnTo>
                <a:lnTo>
                  <a:pt x="5184" y="1942"/>
                </a:lnTo>
                <a:lnTo>
                  <a:pt x="5194" y="1959"/>
                </a:lnTo>
                <a:lnTo>
                  <a:pt x="5204" y="1975"/>
                </a:lnTo>
                <a:lnTo>
                  <a:pt x="5214" y="1992"/>
                </a:lnTo>
                <a:lnTo>
                  <a:pt x="5224" y="2009"/>
                </a:lnTo>
                <a:lnTo>
                  <a:pt x="5234" y="2025"/>
                </a:lnTo>
                <a:lnTo>
                  <a:pt x="5243" y="2042"/>
                </a:lnTo>
                <a:lnTo>
                  <a:pt x="5252" y="2059"/>
                </a:lnTo>
                <a:lnTo>
                  <a:pt x="5263" y="2076"/>
                </a:lnTo>
                <a:lnTo>
                  <a:pt x="5272" y="2093"/>
                </a:lnTo>
                <a:lnTo>
                  <a:pt x="5276" y="2101"/>
                </a:lnTo>
                <a:lnTo>
                  <a:pt x="5281" y="2110"/>
                </a:lnTo>
                <a:lnTo>
                  <a:pt x="5285" y="2120"/>
                </a:lnTo>
                <a:lnTo>
                  <a:pt x="5290" y="2129"/>
                </a:lnTo>
                <a:lnTo>
                  <a:pt x="5294" y="2139"/>
                </a:lnTo>
                <a:lnTo>
                  <a:pt x="5299" y="2148"/>
                </a:lnTo>
                <a:lnTo>
                  <a:pt x="5304" y="2158"/>
                </a:lnTo>
                <a:lnTo>
                  <a:pt x="5308" y="2169"/>
                </a:lnTo>
                <a:lnTo>
                  <a:pt x="5313" y="2179"/>
                </a:lnTo>
                <a:lnTo>
                  <a:pt x="5317" y="2189"/>
                </a:lnTo>
                <a:lnTo>
                  <a:pt x="5322" y="2199"/>
                </a:lnTo>
                <a:lnTo>
                  <a:pt x="5326" y="2210"/>
                </a:lnTo>
                <a:lnTo>
                  <a:pt x="5331" y="2220"/>
                </a:lnTo>
                <a:lnTo>
                  <a:pt x="5335" y="2230"/>
                </a:lnTo>
                <a:lnTo>
                  <a:pt x="5339" y="2241"/>
                </a:lnTo>
                <a:lnTo>
                  <a:pt x="5344" y="2252"/>
                </a:lnTo>
                <a:lnTo>
                  <a:pt x="5348" y="2241"/>
                </a:lnTo>
                <a:lnTo>
                  <a:pt x="5353" y="2230"/>
                </a:lnTo>
                <a:lnTo>
                  <a:pt x="5358" y="2220"/>
                </a:lnTo>
                <a:lnTo>
                  <a:pt x="5362" y="2210"/>
                </a:lnTo>
                <a:lnTo>
                  <a:pt x="5367" y="2199"/>
                </a:lnTo>
                <a:lnTo>
                  <a:pt x="5371" y="2189"/>
                </a:lnTo>
                <a:lnTo>
                  <a:pt x="5376" y="2179"/>
                </a:lnTo>
                <a:lnTo>
                  <a:pt x="5381" y="2169"/>
                </a:lnTo>
                <a:lnTo>
                  <a:pt x="5385" y="2158"/>
                </a:lnTo>
                <a:lnTo>
                  <a:pt x="5390" y="2148"/>
                </a:lnTo>
                <a:lnTo>
                  <a:pt x="5395" y="2139"/>
                </a:lnTo>
                <a:lnTo>
                  <a:pt x="5399" y="2129"/>
                </a:lnTo>
                <a:lnTo>
                  <a:pt x="5404" y="2120"/>
                </a:lnTo>
                <a:lnTo>
                  <a:pt x="5408" y="2110"/>
                </a:lnTo>
                <a:lnTo>
                  <a:pt x="5413" y="2101"/>
                </a:lnTo>
                <a:lnTo>
                  <a:pt x="5418" y="2093"/>
                </a:lnTo>
                <a:close/>
                <a:moveTo>
                  <a:pt x="2432" y="0"/>
                </a:moveTo>
                <a:lnTo>
                  <a:pt x="2183" y="12"/>
                </a:lnTo>
                <a:lnTo>
                  <a:pt x="1942" y="48"/>
                </a:lnTo>
                <a:lnTo>
                  <a:pt x="1708" y="108"/>
                </a:lnTo>
                <a:lnTo>
                  <a:pt x="1486" y="190"/>
                </a:lnTo>
                <a:lnTo>
                  <a:pt x="1273" y="291"/>
                </a:lnTo>
                <a:lnTo>
                  <a:pt x="1073" y="412"/>
                </a:lnTo>
                <a:lnTo>
                  <a:pt x="887" y="551"/>
                </a:lnTo>
                <a:lnTo>
                  <a:pt x="714" y="707"/>
                </a:lnTo>
                <a:lnTo>
                  <a:pt x="557" y="878"/>
                </a:lnTo>
                <a:lnTo>
                  <a:pt x="418" y="1065"/>
                </a:lnTo>
                <a:lnTo>
                  <a:pt x="296" y="1263"/>
                </a:lnTo>
                <a:lnTo>
                  <a:pt x="194" y="1474"/>
                </a:lnTo>
                <a:lnTo>
                  <a:pt x="112" y="1696"/>
                </a:lnTo>
                <a:lnTo>
                  <a:pt x="53" y="1927"/>
                </a:lnTo>
                <a:lnTo>
                  <a:pt x="16" y="2167"/>
                </a:lnTo>
                <a:lnTo>
                  <a:pt x="4" y="2414"/>
                </a:lnTo>
                <a:lnTo>
                  <a:pt x="0" y="7843"/>
                </a:lnTo>
                <a:lnTo>
                  <a:pt x="4" y="7928"/>
                </a:lnTo>
                <a:lnTo>
                  <a:pt x="17" y="8013"/>
                </a:lnTo>
                <a:lnTo>
                  <a:pt x="37" y="8093"/>
                </a:lnTo>
                <a:lnTo>
                  <a:pt x="67" y="8170"/>
                </a:lnTo>
                <a:lnTo>
                  <a:pt x="102" y="8245"/>
                </a:lnTo>
                <a:lnTo>
                  <a:pt x="145" y="8314"/>
                </a:lnTo>
                <a:lnTo>
                  <a:pt x="193" y="8378"/>
                </a:lnTo>
                <a:lnTo>
                  <a:pt x="249" y="8438"/>
                </a:lnTo>
                <a:lnTo>
                  <a:pt x="308" y="8492"/>
                </a:lnTo>
                <a:lnTo>
                  <a:pt x="374" y="8541"/>
                </a:lnTo>
                <a:lnTo>
                  <a:pt x="444" y="8583"/>
                </a:lnTo>
                <a:lnTo>
                  <a:pt x="519" y="8619"/>
                </a:lnTo>
                <a:lnTo>
                  <a:pt x="596" y="8647"/>
                </a:lnTo>
                <a:lnTo>
                  <a:pt x="677" y="8667"/>
                </a:lnTo>
                <a:lnTo>
                  <a:pt x="762" y="8680"/>
                </a:lnTo>
                <a:lnTo>
                  <a:pt x="849" y="8685"/>
                </a:lnTo>
                <a:lnTo>
                  <a:pt x="935" y="8680"/>
                </a:lnTo>
                <a:lnTo>
                  <a:pt x="1020" y="8667"/>
                </a:lnTo>
                <a:lnTo>
                  <a:pt x="1101" y="8647"/>
                </a:lnTo>
                <a:lnTo>
                  <a:pt x="1180" y="8619"/>
                </a:lnTo>
                <a:lnTo>
                  <a:pt x="1253" y="8583"/>
                </a:lnTo>
                <a:lnTo>
                  <a:pt x="1323" y="8541"/>
                </a:lnTo>
                <a:lnTo>
                  <a:pt x="1389" y="8492"/>
                </a:lnTo>
                <a:lnTo>
                  <a:pt x="1450" y="8438"/>
                </a:lnTo>
                <a:lnTo>
                  <a:pt x="1504" y="8378"/>
                </a:lnTo>
                <a:lnTo>
                  <a:pt x="1553" y="8314"/>
                </a:lnTo>
                <a:lnTo>
                  <a:pt x="1595" y="8245"/>
                </a:lnTo>
                <a:lnTo>
                  <a:pt x="1632" y="8170"/>
                </a:lnTo>
                <a:lnTo>
                  <a:pt x="1660" y="8093"/>
                </a:lnTo>
                <a:lnTo>
                  <a:pt x="1680" y="8013"/>
                </a:lnTo>
                <a:lnTo>
                  <a:pt x="1693" y="7928"/>
                </a:lnTo>
                <a:lnTo>
                  <a:pt x="1698" y="7843"/>
                </a:lnTo>
                <a:lnTo>
                  <a:pt x="2746" y="12542"/>
                </a:lnTo>
                <a:lnTo>
                  <a:pt x="5161" y="12542"/>
                </a:lnTo>
                <a:lnTo>
                  <a:pt x="4870" y="10071"/>
                </a:lnTo>
                <a:lnTo>
                  <a:pt x="4869" y="10069"/>
                </a:lnTo>
                <a:lnTo>
                  <a:pt x="4869" y="10068"/>
                </a:lnTo>
                <a:lnTo>
                  <a:pt x="4869" y="10067"/>
                </a:lnTo>
                <a:lnTo>
                  <a:pt x="4869" y="10068"/>
                </a:lnTo>
                <a:lnTo>
                  <a:pt x="4869" y="10069"/>
                </a:lnTo>
                <a:lnTo>
                  <a:pt x="4869" y="10070"/>
                </a:lnTo>
                <a:lnTo>
                  <a:pt x="4869" y="10071"/>
                </a:lnTo>
                <a:lnTo>
                  <a:pt x="4869" y="10072"/>
                </a:lnTo>
                <a:lnTo>
                  <a:pt x="4869" y="10073"/>
                </a:lnTo>
                <a:lnTo>
                  <a:pt x="4869" y="10074"/>
                </a:lnTo>
                <a:lnTo>
                  <a:pt x="4869" y="10073"/>
                </a:lnTo>
                <a:lnTo>
                  <a:pt x="4869" y="10072"/>
                </a:lnTo>
                <a:lnTo>
                  <a:pt x="4870" y="10071"/>
                </a:lnTo>
                <a:lnTo>
                  <a:pt x="4872" y="10020"/>
                </a:lnTo>
                <a:lnTo>
                  <a:pt x="4879" y="9972"/>
                </a:lnTo>
                <a:lnTo>
                  <a:pt x="4892" y="9926"/>
                </a:lnTo>
                <a:lnTo>
                  <a:pt x="4908" y="9880"/>
                </a:lnTo>
                <a:lnTo>
                  <a:pt x="4928" y="9837"/>
                </a:lnTo>
                <a:lnTo>
                  <a:pt x="4952" y="9796"/>
                </a:lnTo>
                <a:lnTo>
                  <a:pt x="4979" y="9758"/>
                </a:lnTo>
                <a:lnTo>
                  <a:pt x="5011" y="9721"/>
                </a:lnTo>
                <a:lnTo>
                  <a:pt x="5045" y="9688"/>
                </a:lnTo>
                <a:lnTo>
                  <a:pt x="5082" y="9659"/>
                </a:lnTo>
                <a:lnTo>
                  <a:pt x="5122" y="9634"/>
                </a:lnTo>
                <a:lnTo>
                  <a:pt x="5163" y="9612"/>
                </a:lnTo>
                <a:lnTo>
                  <a:pt x="5208" y="9595"/>
                </a:lnTo>
                <a:lnTo>
                  <a:pt x="5254" y="9582"/>
                </a:lnTo>
                <a:lnTo>
                  <a:pt x="5302" y="9574"/>
                </a:lnTo>
                <a:lnTo>
                  <a:pt x="5351" y="9572"/>
                </a:lnTo>
                <a:lnTo>
                  <a:pt x="5400" y="9574"/>
                </a:lnTo>
                <a:lnTo>
                  <a:pt x="5449" y="9582"/>
                </a:lnTo>
                <a:lnTo>
                  <a:pt x="5495" y="9595"/>
                </a:lnTo>
                <a:lnTo>
                  <a:pt x="5539" y="9612"/>
                </a:lnTo>
                <a:lnTo>
                  <a:pt x="5581" y="9634"/>
                </a:lnTo>
                <a:lnTo>
                  <a:pt x="5620" y="9659"/>
                </a:lnTo>
                <a:lnTo>
                  <a:pt x="5658" y="9688"/>
                </a:lnTo>
                <a:lnTo>
                  <a:pt x="5692" y="9721"/>
                </a:lnTo>
                <a:lnTo>
                  <a:pt x="5723" y="9758"/>
                </a:lnTo>
                <a:lnTo>
                  <a:pt x="5751" y="9796"/>
                </a:lnTo>
                <a:lnTo>
                  <a:pt x="5775" y="9837"/>
                </a:lnTo>
                <a:lnTo>
                  <a:pt x="5795" y="9880"/>
                </a:lnTo>
                <a:lnTo>
                  <a:pt x="5811" y="9926"/>
                </a:lnTo>
                <a:lnTo>
                  <a:pt x="5824" y="9972"/>
                </a:lnTo>
                <a:lnTo>
                  <a:pt x="5831" y="10020"/>
                </a:lnTo>
                <a:lnTo>
                  <a:pt x="5834" y="10071"/>
                </a:lnTo>
                <a:lnTo>
                  <a:pt x="5834" y="10072"/>
                </a:lnTo>
                <a:lnTo>
                  <a:pt x="5834" y="10073"/>
                </a:lnTo>
                <a:lnTo>
                  <a:pt x="5834" y="10074"/>
                </a:lnTo>
                <a:lnTo>
                  <a:pt x="5834" y="10073"/>
                </a:lnTo>
                <a:lnTo>
                  <a:pt x="5834" y="10072"/>
                </a:lnTo>
                <a:lnTo>
                  <a:pt x="5834" y="10071"/>
                </a:lnTo>
                <a:lnTo>
                  <a:pt x="5834" y="10070"/>
                </a:lnTo>
                <a:lnTo>
                  <a:pt x="5834" y="10069"/>
                </a:lnTo>
                <a:lnTo>
                  <a:pt x="5834" y="10068"/>
                </a:lnTo>
                <a:lnTo>
                  <a:pt x="5834" y="10067"/>
                </a:lnTo>
                <a:lnTo>
                  <a:pt x="5834" y="10068"/>
                </a:lnTo>
                <a:lnTo>
                  <a:pt x="5834" y="10069"/>
                </a:lnTo>
                <a:lnTo>
                  <a:pt x="5834" y="10071"/>
                </a:lnTo>
                <a:lnTo>
                  <a:pt x="5544" y="12542"/>
                </a:lnTo>
                <a:lnTo>
                  <a:pt x="7958" y="12542"/>
                </a:lnTo>
                <a:lnTo>
                  <a:pt x="9006" y="7843"/>
                </a:lnTo>
                <a:lnTo>
                  <a:pt x="9010" y="7928"/>
                </a:lnTo>
                <a:lnTo>
                  <a:pt x="9023" y="8013"/>
                </a:lnTo>
                <a:lnTo>
                  <a:pt x="9043" y="8093"/>
                </a:lnTo>
                <a:lnTo>
                  <a:pt x="9072" y="8170"/>
                </a:lnTo>
                <a:lnTo>
                  <a:pt x="9108" y="8245"/>
                </a:lnTo>
                <a:lnTo>
                  <a:pt x="9150" y="8314"/>
                </a:lnTo>
                <a:lnTo>
                  <a:pt x="9199" y="8378"/>
                </a:lnTo>
                <a:lnTo>
                  <a:pt x="9254" y="8438"/>
                </a:lnTo>
                <a:lnTo>
                  <a:pt x="9314" y="8492"/>
                </a:lnTo>
                <a:lnTo>
                  <a:pt x="9380" y="8541"/>
                </a:lnTo>
                <a:lnTo>
                  <a:pt x="9450" y="8583"/>
                </a:lnTo>
                <a:lnTo>
                  <a:pt x="9524" y="8619"/>
                </a:lnTo>
                <a:lnTo>
                  <a:pt x="9602" y="8647"/>
                </a:lnTo>
                <a:lnTo>
                  <a:pt x="9683" y="8667"/>
                </a:lnTo>
                <a:lnTo>
                  <a:pt x="9768" y="8680"/>
                </a:lnTo>
                <a:lnTo>
                  <a:pt x="9855" y="8685"/>
                </a:lnTo>
                <a:lnTo>
                  <a:pt x="9941" y="8680"/>
                </a:lnTo>
                <a:lnTo>
                  <a:pt x="10026" y="8667"/>
                </a:lnTo>
                <a:lnTo>
                  <a:pt x="10107" y="8647"/>
                </a:lnTo>
                <a:lnTo>
                  <a:pt x="10184" y="8619"/>
                </a:lnTo>
                <a:lnTo>
                  <a:pt x="10258" y="8583"/>
                </a:lnTo>
                <a:lnTo>
                  <a:pt x="10329" y="8541"/>
                </a:lnTo>
                <a:lnTo>
                  <a:pt x="10394" y="8492"/>
                </a:lnTo>
                <a:lnTo>
                  <a:pt x="10454" y="8438"/>
                </a:lnTo>
                <a:lnTo>
                  <a:pt x="10509" y="8378"/>
                </a:lnTo>
                <a:lnTo>
                  <a:pt x="10558" y="8314"/>
                </a:lnTo>
                <a:lnTo>
                  <a:pt x="10601" y="8245"/>
                </a:lnTo>
                <a:lnTo>
                  <a:pt x="10636" y="8170"/>
                </a:lnTo>
                <a:lnTo>
                  <a:pt x="10666" y="8093"/>
                </a:lnTo>
                <a:lnTo>
                  <a:pt x="10686" y="8013"/>
                </a:lnTo>
                <a:lnTo>
                  <a:pt x="10699" y="7928"/>
                </a:lnTo>
                <a:lnTo>
                  <a:pt x="10704" y="7843"/>
                </a:lnTo>
                <a:lnTo>
                  <a:pt x="10701" y="2409"/>
                </a:lnTo>
                <a:lnTo>
                  <a:pt x="10688" y="2162"/>
                </a:lnTo>
                <a:lnTo>
                  <a:pt x="10651" y="1922"/>
                </a:lnTo>
                <a:lnTo>
                  <a:pt x="10592" y="1692"/>
                </a:lnTo>
                <a:lnTo>
                  <a:pt x="10510" y="1470"/>
                </a:lnTo>
                <a:lnTo>
                  <a:pt x="10408" y="1259"/>
                </a:lnTo>
                <a:lnTo>
                  <a:pt x="10285" y="1061"/>
                </a:lnTo>
                <a:lnTo>
                  <a:pt x="10146" y="875"/>
                </a:lnTo>
                <a:lnTo>
                  <a:pt x="9989" y="704"/>
                </a:lnTo>
                <a:lnTo>
                  <a:pt x="9816" y="549"/>
                </a:lnTo>
                <a:lnTo>
                  <a:pt x="9629" y="410"/>
                </a:lnTo>
                <a:lnTo>
                  <a:pt x="9429" y="290"/>
                </a:lnTo>
                <a:lnTo>
                  <a:pt x="9217" y="189"/>
                </a:lnTo>
                <a:lnTo>
                  <a:pt x="8994" y="107"/>
                </a:lnTo>
                <a:lnTo>
                  <a:pt x="8761" y="48"/>
                </a:lnTo>
                <a:lnTo>
                  <a:pt x="8520" y="12"/>
                </a:lnTo>
                <a:lnTo>
                  <a:pt x="8272" y="0"/>
                </a:lnTo>
                <a:lnTo>
                  <a:pt x="2432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86" name="Oval 42"/>
          <p:cNvSpPr>
            <a:spLocks noChangeArrowheads="1"/>
          </p:cNvSpPr>
          <p:nvPr/>
        </p:nvSpPr>
        <p:spPr bwMode="auto">
          <a:xfrm>
            <a:off x="8820150" y="61150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243" name="Group 99"/>
          <p:cNvGrpSpPr>
            <a:grpSpLocks/>
          </p:cNvGrpSpPr>
          <p:nvPr/>
        </p:nvGrpSpPr>
        <p:grpSpPr bwMode="auto">
          <a:xfrm>
            <a:off x="838200" y="0"/>
            <a:ext cx="7696200" cy="609600"/>
            <a:chOff x="528" y="0"/>
            <a:chExt cx="4848" cy="384"/>
          </a:xfrm>
        </p:grpSpPr>
        <p:pic>
          <p:nvPicPr>
            <p:cNvPr id="6191" name="Picture 47"/>
            <p:cNvPicPr>
              <a:picLocks noChangeAspect="1" noChangeArrowheads="1"/>
            </p:cNvPicPr>
            <p:nvPr/>
          </p:nvPicPr>
          <p:blipFill>
            <a:blip r:embed="rId5" cstate="print"/>
            <a:srcRect r="1828"/>
            <a:stretch>
              <a:fillRect/>
            </a:stretch>
          </p:blipFill>
          <p:spPr bwMode="auto">
            <a:xfrm>
              <a:off x="528" y="0"/>
              <a:ext cx="4464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192" name="Picture 48" descr="lg_color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992" y="0"/>
              <a:ext cx="384" cy="38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6234" name="Picture 90" descr="Large pizza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05400" y="2667000"/>
            <a:ext cx="1885950" cy="1876425"/>
          </a:xfrm>
          <a:noFill/>
          <a:ln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1676400" y="914400"/>
            <a:ext cx="5867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4000" b="1">
                <a:solidFill>
                  <a:schemeClr val="tx2"/>
                </a:solidFill>
                <a:cs typeface="Times New Roman" pitchFamily="18" charset="0"/>
              </a:rPr>
              <a:t>PEPPERONI PIZZA</a:t>
            </a:r>
            <a:endParaRPr lang="en-US" sz="4000">
              <a:solidFill>
                <a:schemeClr val="tx2"/>
              </a:solidFill>
            </a:endParaRPr>
          </a:p>
        </p:txBody>
      </p:sp>
      <p:sp>
        <p:nvSpPr>
          <p:cNvPr id="92163" name="Rectangle 3"/>
          <p:cNvSpPr>
            <a:spLocks noChangeArrowheads="1"/>
          </p:cNvSpPr>
          <p:nvPr/>
        </p:nvSpPr>
        <p:spPr bwMode="auto">
          <a:xfrm>
            <a:off x="3371850" y="22621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2164" name="Rectangle 4"/>
          <p:cNvSpPr>
            <a:spLocks noChangeArrowheads="1"/>
          </p:cNvSpPr>
          <p:nvPr/>
        </p:nvSpPr>
        <p:spPr bwMode="auto">
          <a:xfrm>
            <a:off x="1905000" y="1981200"/>
            <a:ext cx="1928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/>
              <a:t>20 Years Ago</a:t>
            </a:r>
          </a:p>
        </p:txBody>
      </p:sp>
      <p:sp>
        <p:nvSpPr>
          <p:cNvPr id="92165" name="Rectangle 5"/>
          <p:cNvSpPr>
            <a:spLocks noChangeArrowheads="1"/>
          </p:cNvSpPr>
          <p:nvPr/>
        </p:nvSpPr>
        <p:spPr bwMode="auto">
          <a:xfrm>
            <a:off x="5562600" y="1981200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/>
              <a:t>Today</a:t>
            </a:r>
          </a:p>
        </p:txBody>
      </p:sp>
      <p:sp>
        <p:nvSpPr>
          <p:cNvPr id="92166" name="Rectangle 6"/>
          <p:cNvSpPr>
            <a:spLocks noChangeArrowheads="1"/>
          </p:cNvSpPr>
          <p:nvPr/>
        </p:nvSpPr>
        <p:spPr bwMode="auto">
          <a:xfrm>
            <a:off x="1600200" y="4724400"/>
            <a:ext cx="2362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/>
              <a:t>500 calories</a:t>
            </a:r>
          </a:p>
          <a:p>
            <a:endParaRPr lang="en-US" sz="2000" b="1">
              <a:cs typeface="Times New Roman" pitchFamily="18" charset="0"/>
            </a:endParaRPr>
          </a:p>
          <a:p>
            <a:pPr algn="l"/>
            <a:endParaRPr lang="en-US" sz="2000" b="1">
              <a:cs typeface="Times New Roman" pitchFamily="18" charset="0"/>
            </a:endParaRPr>
          </a:p>
        </p:txBody>
      </p:sp>
      <p:sp>
        <p:nvSpPr>
          <p:cNvPr id="92168" name="Rectangle 8"/>
          <p:cNvSpPr>
            <a:spLocks noChangeArrowheads="1"/>
          </p:cNvSpPr>
          <p:nvPr/>
        </p:nvSpPr>
        <p:spPr bwMode="auto">
          <a:xfrm>
            <a:off x="3314700" y="2547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2174" name="Freeform 14"/>
          <p:cNvSpPr>
            <a:spLocks noEditPoints="1"/>
          </p:cNvSpPr>
          <p:nvPr/>
        </p:nvSpPr>
        <p:spPr bwMode="auto">
          <a:xfrm>
            <a:off x="8686800" y="6323013"/>
            <a:ext cx="457200" cy="534987"/>
          </a:xfrm>
          <a:custGeom>
            <a:avLst/>
            <a:gdLst/>
            <a:ahLst/>
            <a:cxnLst>
              <a:cxn ang="0">
                <a:pos x="5485" y="1975"/>
              </a:cxn>
              <a:cxn ang="0">
                <a:pos x="5571" y="1841"/>
              </a:cxn>
              <a:cxn ang="0">
                <a:pos x="5807" y="1540"/>
              </a:cxn>
              <a:cxn ang="0">
                <a:pos x="6129" y="1310"/>
              </a:cxn>
              <a:cxn ang="0">
                <a:pos x="6521" y="1207"/>
              </a:cxn>
              <a:cxn ang="0">
                <a:pos x="6933" y="1225"/>
              </a:cxn>
              <a:cxn ang="0">
                <a:pos x="7517" y="1463"/>
              </a:cxn>
              <a:cxn ang="0">
                <a:pos x="7929" y="1959"/>
              </a:cxn>
              <a:cxn ang="0">
                <a:pos x="8106" y="2690"/>
              </a:cxn>
              <a:cxn ang="0">
                <a:pos x="8063" y="3451"/>
              </a:cxn>
              <a:cxn ang="0">
                <a:pos x="7937" y="4030"/>
              </a:cxn>
              <a:cxn ang="0">
                <a:pos x="7718" y="4562"/>
              </a:cxn>
              <a:cxn ang="0">
                <a:pos x="7620" y="4746"/>
              </a:cxn>
              <a:cxn ang="0">
                <a:pos x="7532" y="4877"/>
              </a:cxn>
              <a:cxn ang="0">
                <a:pos x="6662" y="5850"/>
              </a:cxn>
              <a:cxn ang="0">
                <a:pos x="5505" y="6751"/>
              </a:cxn>
              <a:cxn ang="0">
                <a:pos x="4297" y="6093"/>
              </a:cxn>
              <a:cxn ang="0">
                <a:pos x="3284" y="5039"/>
              </a:cxn>
              <a:cxn ang="0">
                <a:pos x="3090" y="4779"/>
              </a:cxn>
              <a:cxn ang="0">
                <a:pos x="3012" y="4644"/>
              </a:cxn>
              <a:cxn ang="0">
                <a:pos x="2799" y="4165"/>
              </a:cxn>
              <a:cxn ang="0">
                <a:pos x="2649" y="3616"/>
              </a:cxn>
              <a:cxn ang="0">
                <a:pos x="2579" y="2880"/>
              </a:cxn>
              <a:cxn ang="0">
                <a:pos x="2690" y="2127"/>
              </a:cxn>
              <a:cxn ang="0">
                <a:pos x="3049" y="1565"/>
              </a:cxn>
              <a:cxn ang="0">
                <a:pos x="3619" y="1254"/>
              </a:cxn>
              <a:cxn ang="0">
                <a:pos x="4066" y="1201"/>
              </a:cxn>
              <a:cxn ang="0">
                <a:pos x="4465" y="1272"/>
              </a:cxn>
              <a:cxn ang="0">
                <a:pos x="4810" y="1472"/>
              </a:cxn>
              <a:cxn ang="0">
                <a:pos x="5077" y="1780"/>
              </a:cxn>
              <a:cxn ang="0">
                <a:pos x="5184" y="1942"/>
              </a:cxn>
              <a:cxn ang="0">
                <a:pos x="5263" y="2076"/>
              </a:cxn>
              <a:cxn ang="0">
                <a:pos x="5304" y="2158"/>
              </a:cxn>
              <a:cxn ang="0">
                <a:pos x="5339" y="2241"/>
              </a:cxn>
              <a:cxn ang="0">
                <a:pos x="5376" y="2179"/>
              </a:cxn>
              <a:cxn ang="0">
                <a:pos x="5413" y="2101"/>
              </a:cxn>
              <a:cxn ang="0">
                <a:pos x="1073" y="412"/>
              </a:cxn>
              <a:cxn ang="0">
                <a:pos x="53" y="1927"/>
              </a:cxn>
              <a:cxn ang="0">
                <a:pos x="102" y="8245"/>
              </a:cxn>
              <a:cxn ang="0">
                <a:pos x="596" y="8647"/>
              </a:cxn>
              <a:cxn ang="0">
                <a:pos x="1253" y="8583"/>
              </a:cxn>
              <a:cxn ang="0">
                <a:pos x="1660" y="8093"/>
              </a:cxn>
              <a:cxn ang="0">
                <a:pos x="4869" y="10068"/>
              </a:cxn>
              <a:cxn ang="0">
                <a:pos x="4869" y="10074"/>
              </a:cxn>
              <a:cxn ang="0">
                <a:pos x="4928" y="9837"/>
              </a:cxn>
              <a:cxn ang="0">
                <a:pos x="5208" y="9595"/>
              </a:cxn>
              <a:cxn ang="0">
                <a:pos x="5581" y="9634"/>
              </a:cxn>
              <a:cxn ang="0">
                <a:pos x="5811" y="9926"/>
              </a:cxn>
              <a:cxn ang="0">
                <a:pos x="5834" y="10072"/>
              </a:cxn>
              <a:cxn ang="0">
                <a:pos x="5834" y="10071"/>
              </a:cxn>
              <a:cxn ang="0">
                <a:pos x="9108" y="8245"/>
              </a:cxn>
              <a:cxn ang="0">
                <a:pos x="9602" y="8647"/>
              </a:cxn>
              <a:cxn ang="0">
                <a:pos x="10258" y="8583"/>
              </a:cxn>
              <a:cxn ang="0">
                <a:pos x="10666" y="8093"/>
              </a:cxn>
              <a:cxn ang="0">
                <a:pos x="10510" y="1470"/>
              </a:cxn>
              <a:cxn ang="0">
                <a:pos x="9217" y="189"/>
              </a:cxn>
            </a:cxnLst>
            <a:rect l="0" t="0" r="r" b="b"/>
            <a:pathLst>
              <a:path w="10704" h="12542">
                <a:moveTo>
                  <a:pt x="5418" y="2093"/>
                </a:moveTo>
                <a:lnTo>
                  <a:pt x="5426" y="2076"/>
                </a:lnTo>
                <a:lnTo>
                  <a:pt x="5436" y="2059"/>
                </a:lnTo>
                <a:lnTo>
                  <a:pt x="5446" y="2042"/>
                </a:lnTo>
                <a:lnTo>
                  <a:pt x="5455" y="2025"/>
                </a:lnTo>
                <a:lnTo>
                  <a:pt x="5465" y="2009"/>
                </a:lnTo>
                <a:lnTo>
                  <a:pt x="5475" y="1992"/>
                </a:lnTo>
                <a:lnTo>
                  <a:pt x="5485" y="1975"/>
                </a:lnTo>
                <a:lnTo>
                  <a:pt x="5495" y="1959"/>
                </a:lnTo>
                <a:lnTo>
                  <a:pt x="5505" y="1942"/>
                </a:lnTo>
                <a:lnTo>
                  <a:pt x="5516" y="1924"/>
                </a:lnTo>
                <a:lnTo>
                  <a:pt x="5527" y="1908"/>
                </a:lnTo>
                <a:lnTo>
                  <a:pt x="5537" y="1891"/>
                </a:lnTo>
                <a:lnTo>
                  <a:pt x="5549" y="1874"/>
                </a:lnTo>
                <a:lnTo>
                  <a:pt x="5560" y="1858"/>
                </a:lnTo>
                <a:lnTo>
                  <a:pt x="5571" y="1841"/>
                </a:lnTo>
                <a:lnTo>
                  <a:pt x="5583" y="1825"/>
                </a:lnTo>
                <a:lnTo>
                  <a:pt x="5612" y="1780"/>
                </a:lnTo>
                <a:lnTo>
                  <a:pt x="5644" y="1736"/>
                </a:lnTo>
                <a:lnTo>
                  <a:pt x="5674" y="1694"/>
                </a:lnTo>
                <a:lnTo>
                  <a:pt x="5706" y="1654"/>
                </a:lnTo>
                <a:lnTo>
                  <a:pt x="5739" y="1614"/>
                </a:lnTo>
                <a:lnTo>
                  <a:pt x="5772" y="1576"/>
                </a:lnTo>
                <a:lnTo>
                  <a:pt x="5807" y="1540"/>
                </a:lnTo>
                <a:lnTo>
                  <a:pt x="5843" y="1505"/>
                </a:lnTo>
                <a:lnTo>
                  <a:pt x="5879" y="1472"/>
                </a:lnTo>
                <a:lnTo>
                  <a:pt x="5918" y="1441"/>
                </a:lnTo>
                <a:lnTo>
                  <a:pt x="5957" y="1411"/>
                </a:lnTo>
                <a:lnTo>
                  <a:pt x="5997" y="1384"/>
                </a:lnTo>
                <a:lnTo>
                  <a:pt x="6040" y="1358"/>
                </a:lnTo>
                <a:lnTo>
                  <a:pt x="6083" y="1332"/>
                </a:lnTo>
                <a:lnTo>
                  <a:pt x="6129" y="1310"/>
                </a:lnTo>
                <a:lnTo>
                  <a:pt x="6177" y="1290"/>
                </a:lnTo>
                <a:lnTo>
                  <a:pt x="6225" y="1272"/>
                </a:lnTo>
                <a:lnTo>
                  <a:pt x="6272" y="1256"/>
                </a:lnTo>
                <a:lnTo>
                  <a:pt x="6322" y="1242"/>
                </a:lnTo>
                <a:lnTo>
                  <a:pt x="6370" y="1231"/>
                </a:lnTo>
                <a:lnTo>
                  <a:pt x="6421" y="1221"/>
                </a:lnTo>
                <a:lnTo>
                  <a:pt x="6471" y="1213"/>
                </a:lnTo>
                <a:lnTo>
                  <a:pt x="6521" y="1207"/>
                </a:lnTo>
                <a:lnTo>
                  <a:pt x="6573" y="1204"/>
                </a:lnTo>
                <a:lnTo>
                  <a:pt x="6623" y="1201"/>
                </a:lnTo>
                <a:lnTo>
                  <a:pt x="6675" y="1201"/>
                </a:lnTo>
                <a:lnTo>
                  <a:pt x="6726" y="1203"/>
                </a:lnTo>
                <a:lnTo>
                  <a:pt x="6778" y="1206"/>
                </a:lnTo>
                <a:lnTo>
                  <a:pt x="6829" y="1210"/>
                </a:lnTo>
                <a:lnTo>
                  <a:pt x="6882" y="1217"/>
                </a:lnTo>
                <a:lnTo>
                  <a:pt x="6933" y="1225"/>
                </a:lnTo>
                <a:lnTo>
                  <a:pt x="6986" y="1235"/>
                </a:lnTo>
                <a:lnTo>
                  <a:pt x="7070" y="1254"/>
                </a:lnTo>
                <a:lnTo>
                  <a:pt x="7152" y="1278"/>
                </a:lnTo>
                <a:lnTo>
                  <a:pt x="7231" y="1306"/>
                </a:lnTo>
                <a:lnTo>
                  <a:pt x="7306" y="1340"/>
                </a:lnTo>
                <a:lnTo>
                  <a:pt x="7379" y="1377"/>
                </a:lnTo>
                <a:lnTo>
                  <a:pt x="7450" y="1418"/>
                </a:lnTo>
                <a:lnTo>
                  <a:pt x="7517" y="1463"/>
                </a:lnTo>
                <a:lnTo>
                  <a:pt x="7580" y="1512"/>
                </a:lnTo>
                <a:lnTo>
                  <a:pt x="7641" y="1565"/>
                </a:lnTo>
                <a:lnTo>
                  <a:pt x="7698" y="1621"/>
                </a:lnTo>
                <a:lnTo>
                  <a:pt x="7751" y="1683"/>
                </a:lnTo>
                <a:lnTo>
                  <a:pt x="7801" y="1746"/>
                </a:lnTo>
                <a:lnTo>
                  <a:pt x="7847" y="1813"/>
                </a:lnTo>
                <a:lnTo>
                  <a:pt x="7890" y="1884"/>
                </a:lnTo>
                <a:lnTo>
                  <a:pt x="7929" y="1959"/>
                </a:lnTo>
                <a:lnTo>
                  <a:pt x="7965" y="2036"/>
                </a:lnTo>
                <a:lnTo>
                  <a:pt x="7999" y="2127"/>
                </a:lnTo>
                <a:lnTo>
                  <a:pt x="8029" y="2220"/>
                </a:lnTo>
                <a:lnTo>
                  <a:pt x="8054" y="2314"/>
                </a:lnTo>
                <a:lnTo>
                  <a:pt x="8073" y="2407"/>
                </a:lnTo>
                <a:lnTo>
                  <a:pt x="8088" y="2501"/>
                </a:lnTo>
                <a:lnTo>
                  <a:pt x="8099" y="2596"/>
                </a:lnTo>
                <a:lnTo>
                  <a:pt x="8106" y="2690"/>
                </a:lnTo>
                <a:lnTo>
                  <a:pt x="8109" y="2785"/>
                </a:lnTo>
                <a:lnTo>
                  <a:pt x="8110" y="2880"/>
                </a:lnTo>
                <a:lnTo>
                  <a:pt x="8107" y="2975"/>
                </a:lnTo>
                <a:lnTo>
                  <a:pt x="8102" y="3070"/>
                </a:lnTo>
                <a:lnTo>
                  <a:pt x="8095" y="3166"/>
                </a:lnTo>
                <a:lnTo>
                  <a:pt x="8086" y="3261"/>
                </a:lnTo>
                <a:lnTo>
                  <a:pt x="8075" y="3355"/>
                </a:lnTo>
                <a:lnTo>
                  <a:pt x="8063" y="3451"/>
                </a:lnTo>
                <a:lnTo>
                  <a:pt x="8050" y="3546"/>
                </a:lnTo>
                <a:lnTo>
                  <a:pt x="8039" y="3616"/>
                </a:lnTo>
                <a:lnTo>
                  <a:pt x="8026" y="3685"/>
                </a:lnTo>
                <a:lnTo>
                  <a:pt x="8012" y="3756"/>
                </a:lnTo>
                <a:lnTo>
                  <a:pt x="7996" y="3825"/>
                </a:lnTo>
                <a:lnTo>
                  <a:pt x="7978" y="3893"/>
                </a:lnTo>
                <a:lnTo>
                  <a:pt x="7958" y="3962"/>
                </a:lnTo>
                <a:lnTo>
                  <a:pt x="7937" y="4030"/>
                </a:lnTo>
                <a:lnTo>
                  <a:pt x="7914" y="4098"/>
                </a:lnTo>
                <a:lnTo>
                  <a:pt x="7890" y="4165"/>
                </a:lnTo>
                <a:lnTo>
                  <a:pt x="7864" y="4232"/>
                </a:lnTo>
                <a:lnTo>
                  <a:pt x="7837" y="4299"/>
                </a:lnTo>
                <a:lnTo>
                  <a:pt x="7810" y="4366"/>
                </a:lnTo>
                <a:lnTo>
                  <a:pt x="7781" y="4431"/>
                </a:lnTo>
                <a:lnTo>
                  <a:pt x="7750" y="4497"/>
                </a:lnTo>
                <a:lnTo>
                  <a:pt x="7718" y="4562"/>
                </a:lnTo>
                <a:lnTo>
                  <a:pt x="7687" y="4627"/>
                </a:lnTo>
                <a:lnTo>
                  <a:pt x="7677" y="4644"/>
                </a:lnTo>
                <a:lnTo>
                  <a:pt x="7668" y="4661"/>
                </a:lnTo>
                <a:lnTo>
                  <a:pt x="7659" y="4678"/>
                </a:lnTo>
                <a:lnTo>
                  <a:pt x="7649" y="4695"/>
                </a:lnTo>
                <a:lnTo>
                  <a:pt x="7640" y="4712"/>
                </a:lnTo>
                <a:lnTo>
                  <a:pt x="7630" y="4729"/>
                </a:lnTo>
                <a:lnTo>
                  <a:pt x="7620" y="4746"/>
                </a:lnTo>
                <a:lnTo>
                  <a:pt x="7610" y="4763"/>
                </a:lnTo>
                <a:lnTo>
                  <a:pt x="7600" y="4779"/>
                </a:lnTo>
                <a:lnTo>
                  <a:pt x="7589" y="4796"/>
                </a:lnTo>
                <a:lnTo>
                  <a:pt x="7577" y="4813"/>
                </a:lnTo>
                <a:lnTo>
                  <a:pt x="7566" y="4829"/>
                </a:lnTo>
                <a:lnTo>
                  <a:pt x="7555" y="4845"/>
                </a:lnTo>
                <a:lnTo>
                  <a:pt x="7544" y="4861"/>
                </a:lnTo>
                <a:lnTo>
                  <a:pt x="7532" y="4877"/>
                </a:lnTo>
                <a:lnTo>
                  <a:pt x="7521" y="4893"/>
                </a:lnTo>
                <a:lnTo>
                  <a:pt x="7405" y="5039"/>
                </a:lnTo>
                <a:lnTo>
                  <a:pt x="7286" y="5182"/>
                </a:lnTo>
                <a:lnTo>
                  <a:pt x="7166" y="5322"/>
                </a:lnTo>
                <a:lnTo>
                  <a:pt x="7044" y="5458"/>
                </a:lnTo>
                <a:lnTo>
                  <a:pt x="6919" y="5592"/>
                </a:lnTo>
                <a:lnTo>
                  <a:pt x="6792" y="5722"/>
                </a:lnTo>
                <a:lnTo>
                  <a:pt x="6662" y="5850"/>
                </a:lnTo>
                <a:lnTo>
                  <a:pt x="6528" y="5973"/>
                </a:lnTo>
                <a:lnTo>
                  <a:pt x="6393" y="6093"/>
                </a:lnTo>
                <a:lnTo>
                  <a:pt x="6253" y="6211"/>
                </a:lnTo>
                <a:lnTo>
                  <a:pt x="6111" y="6325"/>
                </a:lnTo>
                <a:lnTo>
                  <a:pt x="5965" y="6437"/>
                </a:lnTo>
                <a:lnTo>
                  <a:pt x="5815" y="6544"/>
                </a:lnTo>
                <a:lnTo>
                  <a:pt x="5662" y="6648"/>
                </a:lnTo>
                <a:lnTo>
                  <a:pt x="5505" y="6751"/>
                </a:lnTo>
                <a:lnTo>
                  <a:pt x="5344" y="6849"/>
                </a:lnTo>
                <a:lnTo>
                  <a:pt x="5184" y="6751"/>
                </a:lnTo>
                <a:lnTo>
                  <a:pt x="5027" y="6648"/>
                </a:lnTo>
                <a:lnTo>
                  <a:pt x="4873" y="6544"/>
                </a:lnTo>
                <a:lnTo>
                  <a:pt x="4725" y="6437"/>
                </a:lnTo>
                <a:lnTo>
                  <a:pt x="4578" y="6325"/>
                </a:lnTo>
                <a:lnTo>
                  <a:pt x="4436" y="6211"/>
                </a:lnTo>
                <a:lnTo>
                  <a:pt x="4297" y="6093"/>
                </a:lnTo>
                <a:lnTo>
                  <a:pt x="4161" y="5973"/>
                </a:lnTo>
                <a:lnTo>
                  <a:pt x="4027" y="5850"/>
                </a:lnTo>
                <a:lnTo>
                  <a:pt x="3897" y="5722"/>
                </a:lnTo>
                <a:lnTo>
                  <a:pt x="3770" y="5592"/>
                </a:lnTo>
                <a:lnTo>
                  <a:pt x="3645" y="5458"/>
                </a:lnTo>
                <a:lnTo>
                  <a:pt x="3523" y="5322"/>
                </a:lnTo>
                <a:lnTo>
                  <a:pt x="3403" y="5182"/>
                </a:lnTo>
                <a:lnTo>
                  <a:pt x="3284" y="5039"/>
                </a:lnTo>
                <a:lnTo>
                  <a:pt x="3169" y="4893"/>
                </a:lnTo>
                <a:lnTo>
                  <a:pt x="3157" y="4877"/>
                </a:lnTo>
                <a:lnTo>
                  <a:pt x="3145" y="4861"/>
                </a:lnTo>
                <a:lnTo>
                  <a:pt x="3134" y="4845"/>
                </a:lnTo>
                <a:lnTo>
                  <a:pt x="3123" y="4829"/>
                </a:lnTo>
                <a:lnTo>
                  <a:pt x="3111" y="4813"/>
                </a:lnTo>
                <a:lnTo>
                  <a:pt x="3100" y="4796"/>
                </a:lnTo>
                <a:lnTo>
                  <a:pt x="3090" y="4779"/>
                </a:lnTo>
                <a:lnTo>
                  <a:pt x="3079" y="4763"/>
                </a:lnTo>
                <a:lnTo>
                  <a:pt x="3069" y="4746"/>
                </a:lnTo>
                <a:lnTo>
                  <a:pt x="3059" y="4729"/>
                </a:lnTo>
                <a:lnTo>
                  <a:pt x="3050" y="4712"/>
                </a:lnTo>
                <a:lnTo>
                  <a:pt x="3040" y="4695"/>
                </a:lnTo>
                <a:lnTo>
                  <a:pt x="3031" y="4678"/>
                </a:lnTo>
                <a:lnTo>
                  <a:pt x="3021" y="4661"/>
                </a:lnTo>
                <a:lnTo>
                  <a:pt x="3012" y="4644"/>
                </a:lnTo>
                <a:lnTo>
                  <a:pt x="3004" y="4627"/>
                </a:lnTo>
                <a:lnTo>
                  <a:pt x="2971" y="4562"/>
                </a:lnTo>
                <a:lnTo>
                  <a:pt x="2940" y="4497"/>
                </a:lnTo>
                <a:lnTo>
                  <a:pt x="2909" y="4431"/>
                </a:lnTo>
                <a:lnTo>
                  <a:pt x="2880" y="4366"/>
                </a:lnTo>
                <a:lnTo>
                  <a:pt x="2852" y="4299"/>
                </a:lnTo>
                <a:lnTo>
                  <a:pt x="2824" y="4232"/>
                </a:lnTo>
                <a:lnTo>
                  <a:pt x="2799" y="4165"/>
                </a:lnTo>
                <a:lnTo>
                  <a:pt x="2775" y="4098"/>
                </a:lnTo>
                <a:lnTo>
                  <a:pt x="2752" y="4030"/>
                </a:lnTo>
                <a:lnTo>
                  <a:pt x="2730" y="3962"/>
                </a:lnTo>
                <a:lnTo>
                  <a:pt x="2711" y="3893"/>
                </a:lnTo>
                <a:lnTo>
                  <a:pt x="2693" y="3825"/>
                </a:lnTo>
                <a:lnTo>
                  <a:pt x="2677" y="3756"/>
                </a:lnTo>
                <a:lnTo>
                  <a:pt x="2663" y="3685"/>
                </a:lnTo>
                <a:lnTo>
                  <a:pt x="2649" y="3616"/>
                </a:lnTo>
                <a:lnTo>
                  <a:pt x="2639" y="3546"/>
                </a:lnTo>
                <a:lnTo>
                  <a:pt x="2626" y="3451"/>
                </a:lnTo>
                <a:lnTo>
                  <a:pt x="2614" y="3355"/>
                </a:lnTo>
                <a:lnTo>
                  <a:pt x="2603" y="3261"/>
                </a:lnTo>
                <a:lnTo>
                  <a:pt x="2594" y="3166"/>
                </a:lnTo>
                <a:lnTo>
                  <a:pt x="2587" y="3070"/>
                </a:lnTo>
                <a:lnTo>
                  <a:pt x="2582" y="2975"/>
                </a:lnTo>
                <a:lnTo>
                  <a:pt x="2579" y="2880"/>
                </a:lnTo>
                <a:lnTo>
                  <a:pt x="2580" y="2785"/>
                </a:lnTo>
                <a:lnTo>
                  <a:pt x="2583" y="2690"/>
                </a:lnTo>
                <a:lnTo>
                  <a:pt x="2590" y="2596"/>
                </a:lnTo>
                <a:lnTo>
                  <a:pt x="2601" y="2501"/>
                </a:lnTo>
                <a:lnTo>
                  <a:pt x="2616" y="2407"/>
                </a:lnTo>
                <a:lnTo>
                  <a:pt x="2635" y="2314"/>
                </a:lnTo>
                <a:lnTo>
                  <a:pt x="2660" y="2220"/>
                </a:lnTo>
                <a:lnTo>
                  <a:pt x="2690" y="2127"/>
                </a:lnTo>
                <a:lnTo>
                  <a:pt x="2725" y="2036"/>
                </a:lnTo>
                <a:lnTo>
                  <a:pt x="2760" y="1959"/>
                </a:lnTo>
                <a:lnTo>
                  <a:pt x="2799" y="1884"/>
                </a:lnTo>
                <a:lnTo>
                  <a:pt x="2842" y="1813"/>
                </a:lnTo>
                <a:lnTo>
                  <a:pt x="2888" y="1746"/>
                </a:lnTo>
                <a:lnTo>
                  <a:pt x="2939" y="1683"/>
                </a:lnTo>
                <a:lnTo>
                  <a:pt x="2992" y="1621"/>
                </a:lnTo>
                <a:lnTo>
                  <a:pt x="3049" y="1565"/>
                </a:lnTo>
                <a:lnTo>
                  <a:pt x="3109" y="1512"/>
                </a:lnTo>
                <a:lnTo>
                  <a:pt x="3173" y="1463"/>
                </a:lnTo>
                <a:lnTo>
                  <a:pt x="3240" y="1418"/>
                </a:lnTo>
                <a:lnTo>
                  <a:pt x="3310" y="1377"/>
                </a:lnTo>
                <a:lnTo>
                  <a:pt x="3382" y="1340"/>
                </a:lnTo>
                <a:lnTo>
                  <a:pt x="3458" y="1306"/>
                </a:lnTo>
                <a:lnTo>
                  <a:pt x="3537" y="1278"/>
                </a:lnTo>
                <a:lnTo>
                  <a:pt x="3619" y="1254"/>
                </a:lnTo>
                <a:lnTo>
                  <a:pt x="3704" y="1235"/>
                </a:lnTo>
                <a:lnTo>
                  <a:pt x="3755" y="1225"/>
                </a:lnTo>
                <a:lnTo>
                  <a:pt x="3808" y="1217"/>
                </a:lnTo>
                <a:lnTo>
                  <a:pt x="3859" y="1210"/>
                </a:lnTo>
                <a:lnTo>
                  <a:pt x="3911" y="1206"/>
                </a:lnTo>
                <a:lnTo>
                  <a:pt x="3964" y="1203"/>
                </a:lnTo>
                <a:lnTo>
                  <a:pt x="4015" y="1201"/>
                </a:lnTo>
                <a:lnTo>
                  <a:pt x="4066" y="1201"/>
                </a:lnTo>
                <a:lnTo>
                  <a:pt x="4117" y="1204"/>
                </a:lnTo>
                <a:lnTo>
                  <a:pt x="4168" y="1207"/>
                </a:lnTo>
                <a:lnTo>
                  <a:pt x="4218" y="1213"/>
                </a:lnTo>
                <a:lnTo>
                  <a:pt x="4269" y="1221"/>
                </a:lnTo>
                <a:lnTo>
                  <a:pt x="4318" y="1231"/>
                </a:lnTo>
                <a:lnTo>
                  <a:pt x="4368" y="1242"/>
                </a:lnTo>
                <a:lnTo>
                  <a:pt x="4416" y="1256"/>
                </a:lnTo>
                <a:lnTo>
                  <a:pt x="4465" y="1272"/>
                </a:lnTo>
                <a:lnTo>
                  <a:pt x="4513" y="1290"/>
                </a:lnTo>
                <a:lnTo>
                  <a:pt x="4560" y="1310"/>
                </a:lnTo>
                <a:lnTo>
                  <a:pt x="4605" y="1332"/>
                </a:lnTo>
                <a:lnTo>
                  <a:pt x="4650" y="1358"/>
                </a:lnTo>
                <a:lnTo>
                  <a:pt x="4692" y="1384"/>
                </a:lnTo>
                <a:lnTo>
                  <a:pt x="4733" y="1411"/>
                </a:lnTo>
                <a:lnTo>
                  <a:pt x="4772" y="1441"/>
                </a:lnTo>
                <a:lnTo>
                  <a:pt x="4810" y="1472"/>
                </a:lnTo>
                <a:lnTo>
                  <a:pt x="4847" y="1505"/>
                </a:lnTo>
                <a:lnTo>
                  <a:pt x="4882" y="1540"/>
                </a:lnTo>
                <a:lnTo>
                  <a:pt x="4917" y="1576"/>
                </a:lnTo>
                <a:lnTo>
                  <a:pt x="4950" y="1614"/>
                </a:lnTo>
                <a:lnTo>
                  <a:pt x="4983" y="1654"/>
                </a:lnTo>
                <a:lnTo>
                  <a:pt x="5015" y="1694"/>
                </a:lnTo>
                <a:lnTo>
                  <a:pt x="5046" y="1736"/>
                </a:lnTo>
                <a:lnTo>
                  <a:pt x="5077" y="1780"/>
                </a:lnTo>
                <a:lnTo>
                  <a:pt x="5108" y="1825"/>
                </a:lnTo>
                <a:lnTo>
                  <a:pt x="5119" y="1841"/>
                </a:lnTo>
                <a:lnTo>
                  <a:pt x="5129" y="1858"/>
                </a:lnTo>
                <a:lnTo>
                  <a:pt x="5140" y="1874"/>
                </a:lnTo>
                <a:lnTo>
                  <a:pt x="5151" y="1891"/>
                </a:lnTo>
                <a:lnTo>
                  <a:pt x="5162" y="1908"/>
                </a:lnTo>
                <a:lnTo>
                  <a:pt x="5173" y="1924"/>
                </a:lnTo>
                <a:lnTo>
                  <a:pt x="5184" y="1942"/>
                </a:lnTo>
                <a:lnTo>
                  <a:pt x="5194" y="1959"/>
                </a:lnTo>
                <a:lnTo>
                  <a:pt x="5204" y="1975"/>
                </a:lnTo>
                <a:lnTo>
                  <a:pt x="5214" y="1992"/>
                </a:lnTo>
                <a:lnTo>
                  <a:pt x="5224" y="2009"/>
                </a:lnTo>
                <a:lnTo>
                  <a:pt x="5234" y="2025"/>
                </a:lnTo>
                <a:lnTo>
                  <a:pt x="5243" y="2042"/>
                </a:lnTo>
                <a:lnTo>
                  <a:pt x="5252" y="2059"/>
                </a:lnTo>
                <a:lnTo>
                  <a:pt x="5263" y="2076"/>
                </a:lnTo>
                <a:lnTo>
                  <a:pt x="5272" y="2093"/>
                </a:lnTo>
                <a:lnTo>
                  <a:pt x="5276" y="2101"/>
                </a:lnTo>
                <a:lnTo>
                  <a:pt x="5281" y="2110"/>
                </a:lnTo>
                <a:lnTo>
                  <a:pt x="5285" y="2120"/>
                </a:lnTo>
                <a:lnTo>
                  <a:pt x="5290" y="2129"/>
                </a:lnTo>
                <a:lnTo>
                  <a:pt x="5294" y="2139"/>
                </a:lnTo>
                <a:lnTo>
                  <a:pt x="5299" y="2148"/>
                </a:lnTo>
                <a:lnTo>
                  <a:pt x="5304" y="2158"/>
                </a:lnTo>
                <a:lnTo>
                  <a:pt x="5308" y="2169"/>
                </a:lnTo>
                <a:lnTo>
                  <a:pt x="5313" y="2179"/>
                </a:lnTo>
                <a:lnTo>
                  <a:pt x="5317" y="2189"/>
                </a:lnTo>
                <a:lnTo>
                  <a:pt x="5322" y="2199"/>
                </a:lnTo>
                <a:lnTo>
                  <a:pt x="5326" y="2210"/>
                </a:lnTo>
                <a:lnTo>
                  <a:pt x="5331" y="2220"/>
                </a:lnTo>
                <a:lnTo>
                  <a:pt x="5335" y="2230"/>
                </a:lnTo>
                <a:lnTo>
                  <a:pt x="5339" y="2241"/>
                </a:lnTo>
                <a:lnTo>
                  <a:pt x="5344" y="2252"/>
                </a:lnTo>
                <a:lnTo>
                  <a:pt x="5348" y="2241"/>
                </a:lnTo>
                <a:lnTo>
                  <a:pt x="5353" y="2230"/>
                </a:lnTo>
                <a:lnTo>
                  <a:pt x="5358" y="2220"/>
                </a:lnTo>
                <a:lnTo>
                  <a:pt x="5362" y="2210"/>
                </a:lnTo>
                <a:lnTo>
                  <a:pt x="5367" y="2199"/>
                </a:lnTo>
                <a:lnTo>
                  <a:pt x="5371" y="2189"/>
                </a:lnTo>
                <a:lnTo>
                  <a:pt x="5376" y="2179"/>
                </a:lnTo>
                <a:lnTo>
                  <a:pt x="5381" y="2169"/>
                </a:lnTo>
                <a:lnTo>
                  <a:pt x="5385" y="2158"/>
                </a:lnTo>
                <a:lnTo>
                  <a:pt x="5390" y="2148"/>
                </a:lnTo>
                <a:lnTo>
                  <a:pt x="5395" y="2139"/>
                </a:lnTo>
                <a:lnTo>
                  <a:pt x="5399" y="2129"/>
                </a:lnTo>
                <a:lnTo>
                  <a:pt x="5404" y="2120"/>
                </a:lnTo>
                <a:lnTo>
                  <a:pt x="5408" y="2110"/>
                </a:lnTo>
                <a:lnTo>
                  <a:pt x="5413" y="2101"/>
                </a:lnTo>
                <a:lnTo>
                  <a:pt x="5418" y="2093"/>
                </a:lnTo>
                <a:close/>
                <a:moveTo>
                  <a:pt x="2432" y="0"/>
                </a:moveTo>
                <a:lnTo>
                  <a:pt x="2183" y="12"/>
                </a:lnTo>
                <a:lnTo>
                  <a:pt x="1942" y="48"/>
                </a:lnTo>
                <a:lnTo>
                  <a:pt x="1708" y="108"/>
                </a:lnTo>
                <a:lnTo>
                  <a:pt x="1486" y="190"/>
                </a:lnTo>
                <a:lnTo>
                  <a:pt x="1273" y="291"/>
                </a:lnTo>
                <a:lnTo>
                  <a:pt x="1073" y="412"/>
                </a:lnTo>
                <a:lnTo>
                  <a:pt x="887" y="551"/>
                </a:lnTo>
                <a:lnTo>
                  <a:pt x="714" y="707"/>
                </a:lnTo>
                <a:lnTo>
                  <a:pt x="557" y="878"/>
                </a:lnTo>
                <a:lnTo>
                  <a:pt x="418" y="1065"/>
                </a:lnTo>
                <a:lnTo>
                  <a:pt x="296" y="1263"/>
                </a:lnTo>
                <a:lnTo>
                  <a:pt x="194" y="1474"/>
                </a:lnTo>
                <a:lnTo>
                  <a:pt x="112" y="1696"/>
                </a:lnTo>
                <a:lnTo>
                  <a:pt x="53" y="1927"/>
                </a:lnTo>
                <a:lnTo>
                  <a:pt x="16" y="2167"/>
                </a:lnTo>
                <a:lnTo>
                  <a:pt x="4" y="2414"/>
                </a:lnTo>
                <a:lnTo>
                  <a:pt x="0" y="7843"/>
                </a:lnTo>
                <a:lnTo>
                  <a:pt x="4" y="7928"/>
                </a:lnTo>
                <a:lnTo>
                  <a:pt x="17" y="8013"/>
                </a:lnTo>
                <a:lnTo>
                  <a:pt x="37" y="8093"/>
                </a:lnTo>
                <a:lnTo>
                  <a:pt x="67" y="8170"/>
                </a:lnTo>
                <a:lnTo>
                  <a:pt x="102" y="8245"/>
                </a:lnTo>
                <a:lnTo>
                  <a:pt x="145" y="8314"/>
                </a:lnTo>
                <a:lnTo>
                  <a:pt x="193" y="8378"/>
                </a:lnTo>
                <a:lnTo>
                  <a:pt x="249" y="8438"/>
                </a:lnTo>
                <a:lnTo>
                  <a:pt x="308" y="8492"/>
                </a:lnTo>
                <a:lnTo>
                  <a:pt x="374" y="8541"/>
                </a:lnTo>
                <a:lnTo>
                  <a:pt x="444" y="8583"/>
                </a:lnTo>
                <a:lnTo>
                  <a:pt x="519" y="8619"/>
                </a:lnTo>
                <a:lnTo>
                  <a:pt x="596" y="8647"/>
                </a:lnTo>
                <a:lnTo>
                  <a:pt x="677" y="8667"/>
                </a:lnTo>
                <a:lnTo>
                  <a:pt x="762" y="8680"/>
                </a:lnTo>
                <a:lnTo>
                  <a:pt x="849" y="8685"/>
                </a:lnTo>
                <a:lnTo>
                  <a:pt x="935" y="8680"/>
                </a:lnTo>
                <a:lnTo>
                  <a:pt x="1020" y="8667"/>
                </a:lnTo>
                <a:lnTo>
                  <a:pt x="1101" y="8647"/>
                </a:lnTo>
                <a:lnTo>
                  <a:pt x="1180" y="8619"/>
                </a:lnTo>
                <a:lnTo>
                  <a:pt x="1253" y="8583"/>
                </a:lnTo>
                <a:lnTo>
                  <a:pt x="1323" y="8541"/>
                </a:lnTo>
                <a:lnTo>
                  <a:pt x="1389" y="8492"/>
                </a:lnTo>
                <a:lnTo>
                  <a:pt x="1450" y="8438"/>
                </a:lnTo>
                <a:lnTo>
                  <a:pt x="1504" y="8378"/>
                </a:lnTo>
                <a:lnTo>
                  <a:pt x="1553" y="8314"/>
                </a:lnTo>
                <a:lnTo>
                  <a:pt x="1595" y="8245"/>
                </a:lnTo>
                <a:lnTo>
                  <a:pt x="1632" y="8170"/>
                </a:lnTo>
                <a:lnTo>
                  <a:pt x="1660" y="8093"/>
                </a:lnTo>
                <a:lnTo>
                  <a:pt x="1680" y="8013"/>
                </a:lnTo>
                <a:lnTo>
                  <a:pt x="1693" y="7928"/>
                </a:lnTo>
                <a:lnTo>
                  <a:pt x="1698" y="7843"/>
                </a:lnTo>
                <a:lnTo>
                  <a:pt x="2746" y="12542"/>
                </a:lnTo>
                <a:lnTo>
                  <a:pt x="5161" y="12542"/>
                </a:lnTo>
                <a:lnTo>
                  <a:pt x="4870" y="10071"/>
                </a:lnTo>
                <a:lnTo>
                  <a:pt x="4869" y="10069"/>
                </a:lnTo>
                <a:lnTo>
                  <a:pt x="4869" y="10068"/>
                </a:lnTo>
                <a:lnTo>
                  <a:pt x="4869" y="10067"/>
                </a:lnTo>
                <a:lnTo>
                  <a:pt x="4869" y="10068"/>
                </a:lnTo>
                <a:lnTo>
                  <a:pt x="4869" y="10069"/>
                </a:lnTo>
                <a:lnTo>
                  <a:pt x="4869" y="10070"/>
                </a:lnTo>
                <a:lnTo>
                  <a:pt x="4869" y="10071"/>
                </a:lnTo>
                <a:lnTo>
                  <a:pt x="4869" y="10072"/>
                </a:lnTo>
                <a:lnTo>
                  <a:pt x="4869" y="10073"/>
                </a:lnTo>
                <a:lnTo>
                  <a:pt x="4869" y="10074"/>
                </a:lnTo>
                <a:lnTo>
                  <a:pt x="4869" y="10073"/>
                </a:lnTo>
                <a:lnTo>
                  <a:pt x="4869" y="10072"/>
                </a:lnTo>
                <a:lnTo>
                  <a:pt x="4870" y="10071"/>
                </a:lnTo>
                <a:lnTo>
                  <a:pt x="4872" y="10020"/>
                </a:lnTo>
                <a:lnTo>
                  <a:pt x="4879" y="9972"/>
                </a:lnTo>
                <a:lnTo>
                  <a:pt x="4892" y="9926"/>
                </a:lnTo>
                <a:lnTo>
                  <a:pt x="4908" y="9880"/>
                </a:lnTo>
                <a:lnTo>
                  <a:pt x="4928" y="9837"/>
                </a:lnTo>
                <a:lnTo>
                  <a:pt x="4952" y="9796"/>
                </a:lnTo>
                <a:lnTo>
                  <a:pt x="4979" y="9758"/>
                </a:lnTo>
                <a:lnTo>
                  <a:pt x="5011" y="9721"/>
                </a:lnTo>
                <a:lnTo>
                  <a:pt x="5045" y="9688"/>
                </a:lnTo>
                <a:lnTo>
                  <a:pt x="5082" y="9659"/>
                </a:lnTo>
                <a:lnTo>
                  <a:pt x="5122" y="9634"/>
                </a:lnTo>
                <a:lnTo>
                  <a:pt x="5163" y="9612"/>
                </a:lnTo>
                <a:lnTo>
                  <a:pt x="5208" y="9595"/>
                </a:lnTo>
                <a:lnTo>
                  <a:pt x="5254" y="9582"/>
                </a:lnTo>
                <a:lnTo>
                  <a:pt x="5302" y="9574"/>
                </a:lnTo>
                <a:lnTo>
                  <a:pt x="5351" y="9572"/>
                </a:lnTo>
                <a:lnTo>
                  <a:pt x="5400" y="9574"/>
                </a:lnTo>
                <a:lnTo>
                  <a:pt x="5449" y="9582"/>
                </a:lnTo>
                <a:lnTo>
                  <a:pt x="5495" y="9595"/>
                </a:lnTo>
                <a:lnTo>
                  <a:pt x="5539" y="9612"/>
                </a:lnTo>
                <a:lnTo>
                  <a:pt x="5581" y="9634"/>
                </a:lnTo>
                <a:lnTo>
                  <a:pt x="5620" y="9659"/>
                </a:lnTo>
                <a:lnTo>
                  <a:pt x="5658" y="9688"/>
                </a:lnTo>
                <a:lnTo>
                  <a:pt x="5692" y="9721"/>
                </a:lnTo>
                <a:lnTo>
                  <a:pt x="5723" y="9758"/>
                </a:lnTo>
                <a:lnTo>
                  <a:pt x="5751" y="9796"/>
                </a:lnTo>
                <a:lnTo>
                  <a:pt x="5775" y="9837"/>
                </a:lnTo>
                <a:lnTo>
                  <a:pt x="5795" y="9880"/>
                </a:lnTo>
                <a:lnTo>
                  <a:pt x="5811" y="9926"/>
                </a:lnTo>
                <a:lnTo>
                  <a:pt x="5824" y="9972"/>
                </a:lnTo>
                <a:lnTo>
                  <a:pt x="5831" y="10020"/>
                </a:lnTo>
                <a:lnTo>
                  <a:pt x="5834" y="10071"/>
                </a:lnTo>
                <a:lnTo>
                  <a:pt x="5834" y="10072"/>
                </a:lnTo>
                <a:lnTo>
                  <a:pt x="5834" y="10073"/>
                </a:lnTo>
                <a:lnTo>
                  <a:pt x="5834" y="10074"/>
                </a:lnTo>
                <a:lnTo>
                  <a:pt x="5834" y="10073"/>
                </a:lnTo>
                <a:lnTo>
                  <a:pt x="5834" y="10072"/>
                </a:lnTo>
                <a:lnTo>
                  <a:pt x="5834" y="10071"/>
                </a:lnTo>
                <a:lnTo>
                  <a:pt x="5834" y="10070"/>
                </a:lnTo>
                <a:lnTo>
                  <a:pt x="5834" y="10069"/>
                </a:lnTo>
                <a:lnTo>
                  <a:pt x="5834" y="10068"/>
                </a:lnTo>
                <a:lnTo>
                  <a:pt x="5834" y="10067"/>
                </a:lnTo>
                <a:lnTo>
                  <a:pt x="5834" y="10068"/>
                </a:lnTo>
                <a:lnTo>
                  <a:pt x="5834" y="10069"/>
                </a:lnTo>
                <a:lnTo>
                  <a:pt x="5834" y="10071"/>
                </a:lnTo>
                <a:lnTo>
                  <a:pt x="5544" y="12542"/>
                </a:lnTo>
                <a:lnTo>
                  <a:pt x="7958" y="12542"/>
                </a:lnTo>
                <a:lnTo>
                  <a:pt x="9006" y="7843"/>
                </a:lnTo>
                <a:lnTo>
                  <a:pt x="9010" y="7928"/>
                </a:lnTo>
                <a:lnTo>
                  <a:pt x="9023" y="8013"/>
                </a:lnTo>
                <a:lnTo>
                  <a:pt x="9043" y="8093"/>
                </a:lnTo>
                <a:lnTo>
                  <a:pt x="9072" y="8170"/>
                </a:lnTo>
                <a:lnTo>
                  <a:pt x="9108" y="8245"/>
                </a:lnTo>
                <a:lnTo>
                  <a:pt x="9150" y="8314"/>
                </a:lnTo>
                <a:lnTo>
                  <a:pt x="9199" y="8378"/>
                </a:lnTo>
                <a:lnTo>
                  <a:pt x="9254" y="8438"/>
                </a:lnTo>
                <a:lnTo>
                  <a:pt x="9314" y="8492"/>
                </a:lnTo>
                <a:lnTo>
                  <a:pt x="9380" y="8541"/>
                </a:lnTo>
                <a:lnTo>
                  <a:pt x="9450" y="8583"/>
                </a:lnTo>
                <a:lnTo>
                  <a:pt x="9524" y="8619"/>
                </a:lnTo>
                <a:lnTo>
                  <a:pt x="9602" y="8647"/>
                </a:lnTo>
                <a:lnTo>
                  <a:pt x="9683" y="8667"/>
                </a:lnTo>
                <a:lnTo>
                  <a:pt x="9768" y="8680"/>
                </a:lnTo>
                <a:lnTo>
                  <a:pt x="9855" y="8685"/>
                </a:lnTo>
                <a:lnTo>
                  <a:pt x="9941" y="8680"/>
                </a:lnTo>
                <a:lnTo>
                  <a:pt x="10026" y="8667"/>
                </a:lnTo>
                <a:lnTo>
                  <a:pt x="10107" y="8647"/>
                </a:lnTo>
                <a:lnTo>
                  <a:pt x="10184" y="8619"/>
                </a:lnTo>
                <a:lnTo>
                  <a:pt x="10258" y="8583"/>
                </a:lnTo>
                <a:lnTo>
                  <a:pt x="10329" y="8541"/>
                </a:lnTo>
                <a:lnTo>
                  <a:pt x="10394" y="8492"/>
                </a:lnTo>
                <a:lnTo>
                  <a:pt x="10454" y="8438"/>
                </a:lnTo>
                <a:lnTo>
                  <a:pt x="10509" y="8378"/>
                </a:lnTo>
                <a:lnTo>
                  <a:pt x="10558" y="8314"/>
                </a:lnTo>
                <a:lnTo>
                  <a:pt x="10601" y="8245"/>
                </a:lnTo>
                <a:lnTo>
                  <a:pt x="10636" y="8170"/>
                </a:lnTo>
                <a:lnTo>
                  <a:pt x="10666" y="8093"/>
                </a:lnTo>
                <a:lnTo>
                  <a:pt x="10686" y="8013"/>
                </a:lnTo>
                <a:lnTo>
                  <a:pt x="10699" y="7928"/>
                </a:lnTo>
                <a:lnTo>
                  <a:pt x="10704" y="7843"/>
                </a:lnTo>
                <a:lnTo>
                  <a:pt x="10701" y="2409"/>
                </a:lnTo>
                <a:lnTo>
                  <a:pt x="10688" y="2162"/>
                </a:lnTo>
                <a:lnTo>
                  <a:pt x="10651" y="1922"/>
                </a:lnTo>
                <a:lnTo>
                  <a:pt x="10592" y="1692"/>
                </a:lnTo>
                <a:lnTo>
                  <a:pt x="10510" y="1470"/>
                </a:lnTo>
                <a:lnTo>
                  <a:pt x="10408" y="1259"/>
                </a:lnTo>
                <a:lnTo>
                  <a:pt x="10285" y="1061"/>
                </a:lnTo>
                <a:lnTo>
                  <a:pt x="10146" y="875"/>
                </a:lnTo>
                <a:lnTo>
                  <a:pt x="9989" y="704"/>
                </a:lnTo>
                <a:lnTo>
                  <a:pt x="9816" y="549"/>
                </a:lnTo>
                <a:lnTo>
                  <a:pt x="9629" y="410"/>
                </a:lnTo>
                <a:lnTo>
                  <a:pt x="9429" y="290"/>
                </a:lnTo>
                <a:lnTo>
                  <a:pt x="9217" y="189"/>
                </a:lnTo>
                <a:lnTo>
                  <a:pt x="8994" y="107"/>
                </a:lnTo>
                <a:lnTo>
                  <a:pt x="8761" y="48"/>
                </a:lnTo>
                <a:lnTo>
                  <a:pt x="8520" y="12"/>
                </a:lnTo>
                <a:lnTo>
                  <a:pt x="8272" y="0"/>
                </a:lnTo>
                <a:lnTo>
                  <a:pt x="2432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175" name="Oval 15"/>
          <p:cNvSpPr>
            <a:spLocks noChangeArrowheads="1"/>
          </p:cNvSpPr>
          <p:nvPr/>
        </p:nvSpPr>
        <p:spPr bwMode="auto">
          <a:xfrm>
            <a:off x="8820150" y="61150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76" name="AutoShape 16"/>
          <p:cNvSpPr>
            <a:spLocks noChangeArrowheads="1"/>
          </p:cNvSpPr>
          <p:nvPr/>
        </p:nvSpPr>
        <p:spPr bwMode="auto">
          <a:xfrm>
            <a:off x="90488" y="5849938"/>
            <a:ext cx="914400" cy="914400"/>
          </a:xfrm>
          <a:custGeom>
            <a:avLst/>
            <a:gdLst>
              <a:gd name="G0" fmla="+- 3713 0 0"/>
              <a:gd name="G1" fmla="+- 21600 0 3713"/>
              <a:gd name="G2" fmla="+- 21600 0 3713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713" y="10800"/>
                </a:moveTo>
                <a:cubicBezTo>
                  <a:pt x="3713" y="14714"/>
                  <a:pt x="6886" y="17887"/>
                  <a:pt x="10800" y="17887"/>
                </a:cubicBezTo>
                <a:cubicBezTo>
                  <a:pt x="14714" y="17887"/>
                  <a:pt x="17887" y="14714"/>
                  <a:pt x="17887" y="10800"/>
                </a:cubicBezTo>
                <a:cubicBezTo>
                  <a:pt x="17887" y="6886"/>
                  <a:pt x="14714" y="3713"/>
                  <a:pt x="10800" y="3713"/>
                </a:cubicBezTo>
                <a:cubicBezTo>
                  <a:pt x="6886" y="3713"/>
                  <a:pt x="3713" y="6886"/>
                  <a:pt x="3713" y="10800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85" name="Rectangle 25"/>
          <p:cNvSpPr>
            <a:spLocks noChangeArrowheads="1"/>
          </p:cNvSpPr>
          <p:nvPr/>
        </p:nvSpPr>
        <p:spPr bwMode="auto">
          <a:xfrm>
            <a:off x="5029200" y="4724400"/>
            <a:ext cx="2362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FFFF00"/>
                </a:solidFill>
              </a:rPr>
              <a:t>850 calories</a:t>
            </a:r>
          </a:p>
          <a:p>
            <a:endParaRPr lang="en-US" sz="2000" b="1">
              <a:cs typeface="Times New Roman" pitchFamily="18" charset="0"/>
            </a:endParaRPr>
          </a:p>
          <a:p>
            <a:pPr algn="l"/>
            <a:endParaRPr lang="en-US" sz="2000" b="1">
              <a:cs typeface="Times New Roman" pitchFamily="18" charset="0"/>
            </a:endParaRPr>
          </a:p>
        </p:txBody>
      </p:sp>
      <p:sp>
        <p:nvSpPr>
          <p:cNvPr id="92186" name="Text Box 26"/>
          <p:cNvSpPr txBox="1">
            <a:spLocks noChangeArrowheads="1"/>
          </p:cNvSpPr>
          <p:nvPr/>
        </p:nvSpPr>
        <p:spPr bwMode="auto">
          <a:xfrm>
            <a:off x="2514600" y="5562600"/>
            <a:ext cx="396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>
                <a:solidFill>
                  <a:srgbClr val="FFFF00"/>
                </a:solidFill>
                <a:cs typeface="Times New Roman" pitchFamily="18" charset="0"/>
              </a:rPr>
              <a:t>Calorie Difference: 350 calories</a:t>
            </a:r>
            <a:endParaRPr lang="en-US"/>
          </a:p>
        </p:txBody>
      </p:sp>
      <p:pic>
        <p:nvPicPr>
          <p:cNvPr id="92190" name="Picture 30" descr="Small pizza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2667000"/>
            <a:ext cx="1885950" cy="1876425"/>
          </a:xfrm>
          <a:noFill/>
          <a:ln>
            <a:miter lim="800000"/>
            <a:headEnd/>
            <a:tailEnd/>
          </a:ln>
        </p:spPr>
      </p:pic>
      <p:pic>
        <p:nvPicPr>
          <p:cNvPr id="92191" name="Picture 31" descr="Large pizza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5400" y="2667000"/>
            <a:ext cx="1885950" cy="1876425"/>
          </a:xfrm>
          <a:noFill/>
          <a:ln>
            <a:miter lim="800000"/>
            <a:headEnd/>
            <a:tailEnd/>
          </a:ln>
        </p:spPr>
      </p:pic>
      <p:grpSp>
        <p:nvGrpSpPr>
          <p:cNvPr id="92192" name="Group 32"/>
          <p:cNvGrpSpPr>
            <a:grpSpLocks/>
          </p:cNvGrpSpPr>
          <p:nvPr/>
        </p:nvGrpSpPr>
        <p:grpSpPr bwMode="auto">
          <a:xfrm>
            <a:off x="838200" y="0"/>
            <a:ext cx="7696200" cy="609600"/>
            <a:chOff x="528" y="0"/>
            <a:chExt cx="4848" cy="384"/>
          </a:xfrm>
        </p:grpSpPr>
        <p:pic>
          <p:nvPicPr>
            <p:cNvPr id="92193" name="Picture 33"/>
            <p:cNvPicPr>
              <a:picLocks noChangeAspect="1" noChangeArrowheads="1"/>
            </p:cNvPicPr>
            <p:nvPr/>
          </p:nvPicPr>
          <p:blipFill>
            <a:blip r:embed="rId5" cstate="print"/>
            <a:srcRect r="1828"/>
            <a:stretch>
              <a:fillRect/>
            </a:stretch>
          </p:blipFill>
          <p:spPr bwMode="auto">
            <a:xfrm>
              <a:off x="528" y="0"/>
              <a:ext cx="4464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92194" name="Picture 34" descr="lg_color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992" y="0"/>
              <a:ext cx="384" cy="38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87" name="Picture 3"/>
          <p:cNvPicPr>
            <a:picLocks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5486400"/>
            <a:ext cx="393700" cy="533400"/>
          </a:xfrm>
          <a:noFill/>
          <a:ln>
            <a:miter lim="800000"/>
            <a:headEnd/>
            <a:tailEnd/>
          </a:ln>
        </p:spPr>
      </p:pic>
      <p:pic>
        <p:nvPicPr>
          <p:cNvPr id="93188" name="Picture 4" descr="IN00170_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1600200"/>
            <a:ext cx="3505200" cy="3497263"/>
          </a:xfrm>
          <a:noFill/>
          <a:ln>
            <a:miter lim="800000"/>
            <a:headEnd/>
            <a:tailEnd/>
          </a:ln>
        </p:spPr>
      </p:pic>
      <p:sp>
        <p:nvSpPr>
          <p:cNvPr id="93189" name="Rectangle 5"/>
          <p:cNvSpPr>
            <a:spLocks noChangeArrowheads="1"/>
          </p:cNvSpPr>
          <p:nvPr/>
        </p:nvSpPr>
        <p:spPr bwMode="auto">
          <a:xfrm>
            <a:off x="2590800" y="2514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3190" name="Rectangle 6"/>
          <p:cNvSpPr>
            <a:spLocks noChangeArrowheads="1"/>
          </p:cNvSpPr>
          <p:nvPr/>
        </p:nvSpPr>
        <p:spPr bwMode="auto">
          <a:xfrm>
            <a:off x="2914650" y="1824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3191" name="Rectangle 7"/>
          <p:cNvSpPr>
            <a:spLocks noChangeArrowheads="1"/>
          </p:cNvSpPr>
          <p:nvPr/>
        </p:nvSpPr>
        <p:spPr bwMode="auto">
          <a:xfrm>
            <a:off x="2362200" y="5181600"/>
            <a:ext cx="4648200" cy="1016000"/>
          </a:xfrm>
          <a:prstGeom prst="rect">
            <a:avLst/>
          </a:prstGeom>
          <a:solidFill>
            <a:schemeClr val="tx1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How long will you have to play golf (while walking and carrying your clubs) in order to burn those extra 350 calories?* </a:t>
            </a:r>
          </a:p>
        </p:txBody>
      </p:sp>
      <p:sp>
        <p:nvSpPr>
          <p:cNvPr id="93192" name="Rectangle 8"/>
          <p:cNvSpPr>
            <a:spLocks noChangeArrowheads="1"/>
          </p:cNvSpPr>
          <p:nvPr/>
        </p:nvSpPr>
        <p:spPr bwMode="auto">
          <a:xfrm>
            <a:off x="3581400" y="2576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3193" name="Rectangle 9"/>
          <p:cNvSpPr>
            <a:spLocks noChangeArrowheads="1"/>
          </p:cNvSpPr>
          <p:nvPr/>
        </p:nvSpPr>
        <p:spPr bwMode="auto">
          <a:xfrm>
            <a:off x="3505200" y="6491288"/>
            <a:ext cx="259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400" b="1"/>
              <a:t> </a:t>
            </a:r>
            <a:r>
              <a:rPr lang="en-US" sz="1400" b="1">
                <a:cs typeface="Arial" charset="0"/>
              </a:rPr>
              <a:t>*Based on 160-pound person</a:t>
            </a:r>
            <a:endParaRPr lang="en-US" sz="1400"/>
          </a:p>
        </p:txBody>
      </p:sp>
      <p:sp>
        <p:nvSpPr>
          <p:cNvPr id="93194" name="AutoShape 10"/>
          <p:cNvSpPr>
            <a:spLocks noChangeArrowheads="1"/>
          </p:cNvSpPr>
          <p:nvPr/>
        </p:nvSpPr>
        <p:spPr bwMode="auto">
          <a:xfrm>
            <a:off x="90488" y="5849938"/>
            <a:ext cx="914400" cy="914400"/>
          </a:xfrm>
          <a:custGeom>
            <a:avLst/>
            <a:gdLst>
              <a:gd name="G0" fmla="+- 3713 0 0"/>
              <a:gd name="G1" fmla="+- 21600 0 3713"/>
              <a:gd name="G2" fmla="+- 21600 0 3713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713" y="10800"/>
                </a:moveTo>
                <a:cubicBezTo>
                  <a:pt x="3713" y="14714"/>
                  <a:pt x="6886" y="17887"/>
                  <a:pt x="10800" y="17887"/>
                </a:cubicBezTo>
                <a:cubicBezTo>
                  <a:pt x="14714" y="17887"/>
                  <a:pt x="17887" y="14714"/>
                  <a:pt x="17887" y="10800"/>
                </a:cubicBezTo>
                <a:cubicBezTo>
                  <a:pt x="17887" y="6886"/>
                  <a:pt x="14714" y="3713"/>
                  <a:pt x="10800" y="3713"/>
                </a:cubicBezTo>
                <a:cubicBezTo>
                  <a:pt x="6886" y="3713"/>
                  <a:pt x="3713" y="6886"/>
                  <a:pt x="3713" y="10800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95" name="Freeform 11"/>
          <p:cNvSpPr>
            <a:spLocks noEditPoints="1"/>
          </p:cNvSpPr>
          <p:nvPr/>
        </p:nvSpPr>
        <p:spPr bwMode="auto">
          <a:xfrm>
            <a:off x="8686800" y="6323013"/>
            <a:ext cx="457200" cy="534987"/>
          </a:xfrm>
          <a:custGeom>
            <a:avLst/>
            <a:gdLst/>
            <a:ahLst/>
            <a:cxnLst>
              <a:cxn ang="0">
                <a:pos x="5485" y="1975"/>
              </a:cxn>
              <a:cxn ang="0">
                <a:pos x="5571" y="1841"/>
              </a:cxn>
              <a:cxn ang="0">
                <a:pos x="5807" y="1540"/>
              </a:cxn>
              <a:cxn ang="0">
                <a:pos x="6129" y="1310"/>
              </a:cxn>
              <a:cxn ang="0">
                <a:pos x="6521" y="1207"/>
              </a:cxn>
              <a:cxn ang="0">
                <a:pos x="6933" y="1225"/>
              </a:cxn>
              <a:cxn ang="0">
                <a:pos x="7517" y="1463"/>
              </a:cxn>
              <a:cxn ang="0">
                <a:pos x="7929" y="1959"/>
              </a:cxn>
              <a:cxn ang="0">
                <a:pos x="8106" y="2690"/>
              </a:cxn>
              <a:cxn ang="0">
                <a:pos x="8063" y="3451"/>
              </a:cxn>
              <a:cxn ang="0">
                <a:pos x="7937" y="4030"/>
              </a:cxn>
              <a:cxn ang="0">
                <a:pos x="7718" y="4562"/>
              </a:cxn>
              <a:cxn ang="0">
                <a:pos x="7620" y="4746"/>
              </a:cxn>
              <a:cxn ang="0">
                <a:pos x="7532" y="4877"/>
              </a:cxn>
              <a:cxn ang="0">
                <a:pos x="6662" y="5850"/>
              </a:cxn>
              <a:cxn ang="0">
                <a:pos x="5505" y="6751"/>
              </a:cxn>
              <a:cxn ang="0">
                <a:pos x="4297" y="6093"/>
              </a:cxn>
              <a:cxn ang="0">
                <a:pos x="3284" y="5039"/>
              </a:cxn>
              <a:cxn ang="0">
                <a:pos x="3090" y="4779"/>
              </a:cxn>
              <a:cxn ang="0">
                <a:pos x="3012" y="4644"/>
              </a:cxn>
              <a:cxn ang="0">
                <a:pos x="2799" y="4165"/>
              </a:cxn>
              <a:cxn ang="0">
                <a:pos x="2649" y="3616"/>
              </a:cxn>
              <a:cxn ang="0">
                <a:pos x="2579" y="2880"/>
              </a:cxn>
              <a:cxn ang="0">
                <a:pos x="2690" y="2127"/>
              </a:cxn>
              <a:cxn ang="0">
                <a:pos x="3049" y="1565"/>
              </a:cxn>
              <a:cxn ang="0">
                <a:pos x="3619" y="1254"/>
              </a:cxn>
              <a:cxn ang="0">
                <a:pos x="4066" y="1201"/>
              </a:cxn>
              <a:cxn ang="0">
                <a:pos x="4465" y="1272"/>
              </a:cxn>
              <a:cxn ang="0">
                <a:pos x="4810" y="1472"/>
              </a:cxn>
              <a:cxn ang="0">
                <a:pos x="5077" y="1780"/>
              </a:cxn>
              <a:cxn ang="0">
                <a:pos x="5184" y="1942"/>
              </a:cxn>
              <a:cxn ang="0">
                <a:pos x="5263" y="2076"/>
              </a:cxn>
              <a:cxn ang="0">
                <a:pos x="5304" y="2158"/>
              </a:cxn>
              <a:cxn ang="0">
                <a:pos x="5339" y="2241"/>
              </a:cxn>
              <a:cxn ang="0">
                <a:pos x="5376" y="2179"/>
              </a:cxn>
              <a:cxn ang="0">
                <a:pos x="5413" y="2101"/>
              </a:cxn>
              <a:cxn ang="0">
                <a:pos x="1073" y="412"/>
              </a:cxn>
              <a:cxn ang="0">
                <a:pos x="53" y="1927"/>
              </a:cxn>
              <a:cxn ang="0">
                <a:pos x="102" y="8245"/>
              </a:cxn>
              <a:cxn ang="0">
                <a:pos x="596" y="8647"/>
              </a:cxn>
              <a:cxn ang="0">
                <a:pos x="1253" y="8583"/>
              </a:cxn>
              <a:cxn ang="0">
                <a:pos x="1660" y="8093"/>
              </a:cxn>
              <a:cxn ang="0">
                <a:pos x="4869" y="10068"/>
              </a:cxn>
              <a:cxn ang="0">
                <a:pos x="4869" y="10074"/>
              </a:cxn>
              <a:cxn ang="0">
                <a:pos x="4928" y="9837"/>
              </a:cxn>
              <a:cxn ang="0">
                <a:pos x="5208" y="9595"/>
              </a:cxn>
              <a:cxn ang="0">
                <a:pos x="5581" y="9634"/>
              </a:cxn>
              <a:cxn ang="0">
                <a:pos x="5811" y="9926"/>
              </a:cxn>
              <a:cxn ang="0">
                <a:pos x="5834" y="10072"/>
              </a:cxn>
              <a:cxn ang="0">
                <a:pos x="5834" y="10071"/>
              </a:cxn>
              <a:cxn ang="0">
                <a:pos x="9108" y="8245"/>
              </a:cxn>
              <a:cxn ang="0">
                <a:pos x="9602" y="8647"/>
              </a:cxn>
              <a:cxn ang="0">
                <a:pos x="10258" y="8583"/>
              </a:cxn>
              <a:cxn ang="0">
                <a:pos x="10666" y="8093"/>
              </a:cxn>
              <a:cxn ang="0">
                <a:pos x="10510" y="1470"/>
              </a:cxn>
              <a:cxn ang="0">
                <a:pos x="9217" y="189"/>
              </a:cxn>
            </a:cxnLst>
            <a:rect l="0" t="0" r="r" b="b"/>
            <a:pathLst>
              <a:path w="10704" h="12542">
                <a:moveTo>
                  <a:pt x="5418" y="2093"/>
                </a:moveTo>
                <a:lnTo>
                  <a:pt x="5426" y="2076"/>
                </a:lnTo>
                <a:lnTo>
                  <a:pt x="5436" y="2059"/>
                </a:lnTo>
                <a:lnTo>
                  <a:pt x="5446" y="2042"/>
                </a:lnTo>
                <a:lnTo>
                  <a:pt x="5455" y="2025"/>
                </a:lnTo>
                <a:lnTo>
                  <a:pt x="5465" y="2009"/>
                </a:lnTo>
                <a:lnTo>
                  <a:pt x="5475" y="1992"/>
                </a:lnTo>
                <a:lnTo>
                  <a:pt x="5485" y="1975"/>
                </a:lnTo>
                <a:lnTo>
                  <a:pt x="5495" y="1959"/>
                </a:lnTo>
                <a:lnTo>
                  <a:pt x="5505" y="1942"/>
                </a:lnTo>
                <a:lnTo>
                  <a:pt x="5516" y="1924"/>
                </a:lnTo>
                <a:lnTo>
                  <a:pt x="5527" y="1908"/>
                </a:lnTo>
                <a:lnTo>
                  <a:pt x="5537" y="1891"/>
                </a:lnTo>
                <a:lnTo>
                  <a:pt x="5549" y="1874"/>
                </a:lnTo>
                <a:lnTo>
                  <a:pt x="5560" y="1858"/>
                </a:lnTo>
                <a:lnTo>
                  <a:pt x="5571" y="1841"/>
                </a:lnTo>
                <a:lnTo>
                  <a:pt x="5583" y="1825"/>
                </a:lnTo>
                <a:lnTo>
                  <a:pt x="5612" y="1780"/>
                </a:lnTo>
                <a:lnTo>
                  <a:pt x="5644" y="1736"/>
                </a:lnTo>
                <a:lnTo>
                  <a:pt x="5674" y="1694"/>
                </a:lnTo>
                <a:lnTo>
                  <a:pt x="5706" y="1654"/>
                </a:lnTo>
                <a:lnTo>
                  <a:pt x="5739" y="1614"/>
                </a:lnTo>
                <a:lnTo>
                  <a:pt x="5772" y="1576"/>
                </a:lnTo>
                <a:lnTo>
                  <a:pt x="5807" y="1540"/>
                </a:lnTo>
                <a:lnTo>
                  <a:pt x="5843" y="1505"/>
                </a:lnTo>
                <a:lnTo>
                  <a:pt x="5879" y="1472"/>
                </a:lnTo>
                <a:lnTo>
                  <a:pt x="5918" y="1441"/>
                </a:lnTo>
                <a:lnTo>
                  <a:pt x="5957" y="1411"/>
                </a:lnTo>
                <a:lnTo>
                  <a:pt x="5997" y="1384"/>
                </a:lnTo>
                <a:lnTo>
                  <a:pt x="6040" y="1358"/>
                </a:lnTo>
                <a:lnTo>
                  <a:pt x="6083" y="1332"/>
                </a:lnTo>
                <a:lnTo>
                  <a:pt x="6129" y="1310"/>
                </a:lnTo>
                <a:lnTo>
                  <a:pt x="6177" y="1290"/>
                </a:lnTo>
                <a:lnTo>
                  <a:pt x="6225" y="1272"/>
                </a:lnTo>
                <a:lnTo>
                  <a:pt x="6272" y="1256"/>
                </a:lnTo>
                <a:lnTo>
                  <a:pt x="6322" y="1242"/>
                </a:lnTo>
                <a:lnTo>
                  <a:pt x="6370" y="1231"/>
                </a:lnTo>
                <a:lnTo>
                  <a:pt x="6421" y="1221"/>
                </a:lnTo>
                <a:lnTo>
                  <a:pt x="6471" y="1213"/>
                </a:lnTo>
                <a:lnTo>
                  <a:pt x="6521" y="1207"/>
                </a:lnTo>
                <a:lnTo>
                  <a:pt x="6573" y="1204"/>
                </a:lnTo>
                <a:lnTo>
                  <a:pt x="6623" y="1201"/>
                </a:lnTo>
                <a:lnTo>
                  <a:pt x="6675" y="1201"/>
                </a:lnTo>
                <a:lnTo>
                  <a:pt x="6726" y="1203"/>
                </a:lnTo>
                <a:lnTo>
                  <a:pt x="6778" y="1206"/>
                </a:lnTo>
                <a:lnTo>
                  <a:pt x="6829" y="1210"/>
                </a:lnTo>
                <a:lnTo>
                  <a:pt x="6882" y="1217"/>
                </a:lnTo>
                <a:lnTo>
                  <a:pt x="6933" y="1225"/>
                </a:lnTo>
                <a:lnTo>
                  <a:pt x="6986" y="1235"/>
                </a:lnTo>
                <a:lnTo>
                  <a:pt x="7070" y="1254"/>
                </a:lnTo>
                <a:lnTo>
                  <a:pt x="7152" y="1278"/>
                </a:lnTo>
                <a:lnTo>
                  <a:pt x="7231" y="1306"/>
                </a:lnTo>
                <a:lnTo>
                  <a:pt x="7306" y="1340"/>
                </a:lnTo>
                <a:lnTo>
                  <a:pt x="7379" y="1377"/>
                </a:lnTo>
                <a:lnTo>
                  <a:pt x="7450" y="1418"/>
                </a:lnTo>
                <a:lnTo>
                  <a:pt x="7517" y="1463"/>
                </a:lnTo>
                <a:lnTo>
                  <a:pt x="7580" y="1512"/>
                </a:lnTo>
                <a:lnTo>
                  <a:pt x="7641" y="1565"/>
                </a:lnTo>
                <a:lnTo>
                  <a:pt x="7698" y="1621"/>
                </a:lnTo>
                <a:lnTo>
                  <a:pt x="7751" y="1683"/>
                </a:lnTo>
                <a:lnTo>
                  <a:pt x="7801" y="1746"/>
                </a:lnTo>
                <a:lnTo>
                  <a:pt x="7847" y="1813"/>
                </a:lnTo>
                <a:lnTo>
                  <a:pt x="7890" y="1884"/>
                </a:lnTo>
                <a:lnTo>
                  <a:pt x="7929" y="1959"/>
                </a:lnTo>
                <a:lnTo>
                  <a:pt x="7965" y="2036"/>
                </a:lnTo>
                <a:lnTo>
                  <a:pt x="7999" y="2127"/>
                </a:lnTo>
                <a:lnTo>
                  <a:pt x="8029" y="2220"/>
                </a:lnTo>
                <a:lnTo>
                  <a:pt x="8054" y="2314"/>
                </a:lnTo>
                <a:lnTo>
                  <a:pt x="8073" y="2407"/>
                </a:lnTo>
                <a:lnTo>
                  <a:pt x="8088" y="2501"/>
                </a:lnTo>
                <a:lnTo>
                  <a:pt x="8099" y="2596"/>
                </a:lnTo>
                <a:lnTo>
                  <a:pt x="8106" y="2690"/>
                </a:lnTo>
                <a:lnTo>
                  <a:pt x="8109" y="2785"/>
                </a:lnTo>
                <a:lnTo>
                  <a:pt x="8110" y="2880"/>
                </a:lnTo>
                <a:lnTo>
                  <a:pt x="8107" y="2975"/>
                </a:lnTo>
                <a:lnTo>
                  <a:pt x="8102" y="3070"/>
                </a:lnTo>
                <a:lnTo>
                  <a:pt x="8095" y="3166"/>
                </a:lnTo>
                <a:lnTo>
                  <a:pt x="8086" y="3261"/>
                </a:lnTo>
                <a:lnTo>
                  <a:pt x="8075" y="3355"/>
                </a:lnTo>
                <a:lnTo>
                  <a:pt x="8063" y="3451"/>
                </a:lnTo>
                <a:lnTo>
                  <a:pt x="8050" y="3546"/>
                </a:lnTo>
                <a:lnTo>
                  <a:pt x="8039" y="3616"/>
                </a:lnTo>
                <a:lnTo>
                  <a:pt x="8026" y="3685"/>
                </a:lnTo>
                <a:lnTo>
                  <a:pt x="8012" y="3756"/>
                </a:lnTo>
                <a:lnTo>
                  <a:pt x="7996" y="3825"/>
                </a:lnTo>
                <a:lnTo>
                  <a:pt x="7978" y="3893"/>
                </a:lnTo>
                <a:lnTo>
                  <a:pt x="7958" y="3962"/>
                </a:lnTo>
                <a:lnTo>
                  <a:pt x="7937" y="4030"/>
                </a:lnTo>
                <a:lnTo>
                  <a:pt x="7914" y="4098"/>
                </a:lnTo>
                <a:lnTo>
                  <a:pt x="7890" y="4165"/>
                </a:lnTo>
                <a:lnTo>
                  <a:pt x="7864" y="4232"/>
                </a:lnTo>
                <a:lnTo>
                  <a:pt x="7837" y="4299"/>
                </a:lnTo>
                <a:lnTo>
                  <a:pt x="7810" y="4366"/>
                </a:lnTo>
                <a:lnTo>
                  <a:pt x="7781" y="4431"/>
                </a:lnTo>
                <a:lnTo>
                  <a:pt x="7750" y="4497"/>
                </a:lnTo>
                <a:lnTo>
                  <a:pt x="7718" y="4562"/>
                </a:lnTo>
                <a:lnTo>
                  <a:pt x="7687" y="4627"/>
                </a:lnTo>
                <a:lnTo>
                  <a:pt x="7677" y="4644"/>
                </a:lnTo>
                <a:lnTo>
                  <a:pt x="7668" y="4661"/>
                </a:lnTo>
                <a:lnTo>
                  <a:pt x="7659" y="4678"/>
                </a:lnTo>
                <a:lnTo>
                  <a:pt x="7649" y="4695"/>
                </a:lnTo>
                <a:lnTo>
                  <a:pt x="7640" y="4712"/>
                </a:lnTo>
                <a:lnTo>
                  <a:pt x="7630" y="4729"/>
                </a:lnTo>
                <a:lnTo>
                  <a:pt x="7620" y="4746"/>
                </a:lnTo>
                <a:lnTo>
                  <a:pt x="7610" y="4763"/>
                </a:lnTo>
                <a:lnTo>
                  <a:pt x="7600" y="4779"/>
                </a:lnTo>
                <a:lnTo>
                  <a:pt x="7589" y="4796"/>
                </a:lnTo>
                <a:lnTo>
                  <a:pt x="7577" y="4813"/>
                </a:lnTo>
                <a:lnTo>
                  <a:pt x="7566" y="4829"/>
                </a:lnTo>
                <a:lnTo>
                  <a:pt x="7555" y="4845"/>
                </a:lnTo>
                <a:lnTo>
                  <a:pt x="7544" y="4861"/>
                </a:lnTo>
                <a:lnTo>
                  <a:pt x="7532" y="4877"/>
                </a:lnTo>
                <a:lnTo>
                  <a:pt x="7521" y="4893"/>
                </a:lnTo>
                <a:lnTo>
                  <a:pt x="7405" y="5039"/>
                </a:lnTo>
                <a:lnTo>
                  <a:pt x="7286" y="5182"/>
                </a:lnTo>
                <a:lnTo>
                  <a:pt x="7166" y="5322"/>
                </a:lnTo>
                <a:lnTo>
                  <a:pt x="7044" y="5458"/>
                </a:lnTo>
                <a:lnTo>
                  <a:pt x="6919" y="5592"/>
                </a:lnTo>
                <a:lnTo>
                  <a:pt x="6792" y="5722"/>
                </a:lnTo>
                <a:lnTo>
                  <a:pt x="6662" y="5850"/>
                </a:lnTo>
                <a:lnTo>
                  <a:pt x="6528" y="5973"/>
                </a:lnTo>
                <a:lnTo>
                  <a:pt x="6393" y="6093"/>
                </a:lnTo>
                <a:lnTo>
                  <a:pt x="6253" y="6211"/>
                </a:lnTo>
                <a:lnTo>
                  <a:pt x="6111" y="6325"/>
                </a:lnTo>
                <a:lnTo>
                  <a:pt x="5965" y="6437"/>
                </a:lnTo>
                <a:lnTo>
                  <a:pt x="5815" y="6544"/>
                </a:lnTo>
                <a:lnTo>
                  <a:pt x="5662" y="6648"/>
                </a:lnTo>
                <a:lnTo>
                  <a:pt x="5505" y="6751"/>
                </a:lnTo>
                <a:lnTo>
                  <a:pt x="5344" y="6849"/>
                </a:lnTo>
                <a:lnTo>
                  <a:pt x="5184" y="6751"/>
                </a:lnTo>
                <a:lnTo>
                  <a:pt x="5027" y="6648"/>
                </a:lnTo>
                <a:lnTo>
                  <a:pt x="4873" y="6544"/>
                </a:lnTo>
                <a:lnTo>
                  <a:pt x="4725" y="6437"/>
                </a:lnTo>
                <a:lnTo>
                  <a:pt x="4578" y="6325"/>
                </a:lnTo>
                <a:lnTo>
                  <a:pt x="4436" y="6211"/>
                </a:lnTo>
                <a:lnTo>
                  <a:pt x="4297" y="6093"/>
                </a:lnTo>
                <a:lnTo>
                  <a:pt x="4161" y="5973"/>
                </a:lnTo>
                <a:lnTo>
                  <a:pt x="4027" y="5850"/>
                </a:lnTo>
                <a:lnTo>
                  <a:pt x="3897" y="5722"/>
                </a:lnTo>
                <a:lnTo>
                  <a:pt x="3770" y="5592"/>
                </a:lnTo>
                <a:lnTo>
                  <a:pt x="3645" y="5458"/>
                </a:lnTo>
                <a:lnTo>
                  <a:pt x="3523" y="5322"/>
                </a:lnTo>
                <a:lnTo>
                  <a:pt x="3403" y="5182"/>
                </a:lnTo>
                <a:lnTo>
                  <a:pt x="3284" y="5039"/>
                </a:lnTo>
                <a:lnTo>
                  <a:pt x="3169" y="4893"/>
                </a:lnTo>
                <a:lnTo>
                  <a:pt x="3157" y="4877"/>
                </a:lnTo>
                <a:lnTo>
                  <a:pt x="3145" y="4861"/>
                </a:lnTo>
                <a:lnTo>
                  <a:pt x="3134" y="4845"/>
                </a:lnTo>
                <a:lnTo>
                  <a:pt x="3123" y="4829"/>
                </a:lnTo>
                <a:lnTo>
                  <a:pt x="3111" y="4813"/>
                </a:lnTo>
                <a:lnTo>
                  <a:pt x="3100" y="4796"/>
                </a:lnTo>
                <a:lnTo>
                  <a:pt x="3090" y="4779"/>
                </a:lnTo>
                <a:lnTo>
                  <a:pt x="3079" y="4763"/>
                </a:lnTo>
                <a:lnTo>
                  <a:pt x="3069" y="4746"/>
                </a:lnTo>
                <a:lnTo>
                  <a:pt x="3059" y="4729"/>
                </a:lnTo>
                <a:lnTo>
                  <a:pt x="3050" y="4712"/>
                </a:lnTo>
                <a:lnTo>
                  <a:pt x="3040" y="4695"/>
                </a:lnTo>
                <a:lnTo>
                  <a:pt x="3031" y="4678"/>
                </a:lnTo>
                <a:lnTo>
                  <a:pt x="3021" y="4661"/>
                </a:lnTo>
                <a:lnTo>
                  <a:pt x="3012" y="4644"/>
                </a:lnTo>
                <a:lnTo>
                  <a:pt x="3004" y="4627"/>
                </a:lnTo>
                <a:lnTo>
                  <a:pt x="2971" y="4562"/>
                </a:lnTo>
                <a:lnTo>
                  <a:pt x="2940" y="4497"/>
                </a:lnTo>
                <a:lnTo>
                  <a:pt x="2909" y="4431"/>
                </a:lnTo>
                <a:lnTo>
                  <a:pt x="2880" y="4366"/>
                </a:lnTo>
                <a:lnTo>
                  <a:pt x="2852" y="4299"/>
                </a:lnTo>
                <a:lnTo>
                  <a:pt x="2824" y="4232"/>
                </a:lnTo>
                <a:lnTo>
                  <a:pt x="2799" y="4165"/>
                </a:lnTo>
                <a:lnTo>
                  <a:pt x="2775" y="4098"/>
                </a:lnTo>
                <a:lnTo>
                  <a:pt x="2752" y="4030"/>
                </a:lnTo>
                <a:lnTo>
                  <a:pt x="2730" y="3962"/>
                </a:lnTo>
                <a:lnTo>
                  <a:pt x="2711" y="3893"/>
                </a:lnTo>
                <a:lnTo>
                  <a:pt x="2693" y="3825"/>
                </a:lnTo>
                <a:lnTo>
                  <a:pt x="2677" y="3756"/>
                </a:lnTo>
                <a:lnTo>
                  <a:pt x="2663" y="3685"/>
                </a:lnTo>
                <a:lnTo>
                  <a:pt x="2649" y="3616"/>
                </a:lnTo>
                <a:lnTo>
                  <a:pt x="2639" y="3546"/>
                </a:lnTo>
                <a:lnTo>
                  <a:pt x="2626" y="3451"/>
                </a:lnTo>
                <a:lnTo>
                  <a:pt x="2614" y="3355"/>
                </a:lnTo>
                <a:lnTo>
                  <a:pt x="2603" y="3261"/>
                </a:lnTo>
                <a:lnTo>
                  <a:pt x="2594" y="3166"/>
                </a:lnTo>
                <a:lnTo>
                  <a:pt x="2587" y="3070"/>
                </a:lnTo>
                <a:lnTo>
                  <a:pt x="2582" y="2975"/>
                </a:lnTo>
                <a:lnTo>
                  <a:pt x="2579" y="2880"/>
                </a:lnTo>
                <a:lnTo>
                  <a:pt x="2580" y="2785"/>
                </a:lnTo>
                <a:lnTo>
                  <a:pt x="2583" y="2690"/>
                </a:lnTo>
                <a:lnTo>
                  <a:pt x="2590" y="2596"/>
                </a:lnTo>
                <a:lnTo>
                  <a:pt x="2601" y="2501"/>
                </a:lnTo>
                <a:lnTo>
                  <a:pt x="2616" y="2407"/>
                </a:lnTo>
                <a:lnTo>
                  <a:pt x="2635" y="2314"/>
                </a:lnTo>
                <a:lnTo>
                  <a:pt x="2660" y="2220"/>
                </a:lnTo>
                <a:lnTo>
                  <a:pt x="2690" y="2127"/>
                </a:lnTo>
                <a:lnTo>
                  <a:pt x="2725" y="2036"/>
                </a:lnTo>
                <a:lnTo>
                  <a:pt x="2760" y="1959"/>
                </a:lnTo>
                <a:lnTo>
                  <a:pt x="2799" y="1884"/>
                </a:lnTo>
                <a:lnTo>
                  <a:pt x="2842" y="1813"/>
                </a:lnTo>
                <a:lnTo>
                  <a:pt x="2888" y="1746"/>
                </a:lnTo>
                <a:lnTo>
                  <a:pt x="2939" y="1683"/>
                </a:lnTo>
                <a:lnTo>
                  <a:pt x="2992" y="1621"/>
                </a:lnTo>
                <a:lnTo>
                  <a:pt x="3049" y="1565"/>
                </a:lnTo>
                <a:lnTo>
                  <a:pt x="3109" y="1512"/>
                </a:lnTo>
                <a:lnTo>
                  <a:pt x="3173" y="1463"/>
                </a:lnTo>
                <a:lnTo>
                  <a:pt x="3240" y="1418"/>
                </a:lnTo>
                <a:lnTo>
                  <a:pt x="3310" y="1377"/>
                </a:lnTo>
                <a:lnTo>
                  <a:pt x="3382" y="1340"/>
                </a:lnTo>
                <a:lnTo>
                  <a:pt x="3458" y="1306"/>
                </a:lnTo>
                <a:lnTo>
                  <a:pt x="3537" y="1278"/>
                </a:lnTo>
                <a:lnTo>
                  <a:pt x="3619" y="1254"/>
                </a:lnTo>
                <a:lnTo>
                  <a:pt x="3704" y="1235"/>
                </a:lnTo>
                <a:lnTo>
                  <a:pt x="3755" y="1225"/>
                </a:lnTo>
                <a:lnTo>
                  <a:pt x="3808" y="1217"/>
                </a:lnTo>
                <a:lnTo>
                  <a:pt x="3859" y="1210"/>
                </a:lnTo>
                <a:lnTo>
                  <a:pt x="3911" y="1206"/>
                </a:lnTo>
                <a:lnTo>
                  <a:pt x="3964" y="1203"/>
                </a:lnTo>
                <a:lnTo>
                  <a:pt x="4015" y="1201"/>
                </a:lnTo>
                <a:lnTo>
                  <a:pt x="4066" y="1201"/>
                </a:lnTo>
                <a:lnTo>
                  <a:pt x="4117" y="1204"/>
                </a:lnTo>
                <a:lnTo>
                  <a:pt x="4168" y="1207"/>
                </a:lnTo>
                <a:lnTo>
                  <a:pt x="4218" y="1213"/>
                </a:lnTo>
                <a:lnTo>
                  <a:pt x="4269" y="1221"/>
                </a:lnTo>
                <a:lnTo>
                  <a:pt x="4318" y="1231"/>
                </a:lnTo>
                <a:lnTo>
                  <a:pt x="4368" y="1242"/>
                </a:lnTo>
                <a:lnTo>
                  <a:pt x="4416" y="1256"/>
                </a:lnTo>
                <a:lnTo>
                  <a:pt x="4465" y="1272"/>
                </a:lnTo>
                <a:lnTo>
                  <a:pt x="4513" y="1290"/>
                </a:lnTo>
                <a:lnTo>
                  <a:pt x="4560" y="1310"/>
                </a:lnTo>
                <a:lnTo>
                  <a:pt x="4605" y="1332"/>
                </a:lnTo>
                <a:lnTo>
                  <a:pt x="4650" y="1358"/>
                </a:lnTo>
                <a:lnTo>
                  <a:pt x="4692" y="1384"/>
                </a:lnTo>
                <a:lnTo>
                  <a:pt x="4733" y="1411"/>
                </a:lnTo>
                <a:lnTo>
                  <a:pt x="4772" y="1441"/>
                </a:lnTo>
                <a:lnTo>
                  <a:pt x="4810" y="1472"/>
                </a:lnTo>
                <a:lnTo>
                  <a:pt x="4847" y="1505"/>
                </a:lnTo>
                <a:lnTo>
                  <a:pt x="4882" y="1540"/>
                </a:lnTo>
                <a:lnTo>
                  <a:pt x="4917" y="1576"/>
                </a:lnTo>
                <a:lnTo>
                  <a:pt x="4950" y="1614"/>
                </a:lnTo>
                <a:lnTo>
                  <a:pt x="4983" y="1654"/>
                </a:lnTo>
                <a:lnTo>
                  <a:pt x="5015" y="1694"/>
                </a:lnTo>
                <a:lnTo>
                  <a:pt x="5046" y="1736"/>
                </a:lnTo>
                <a:lnTo>
                  <a:pt x="5077" y="1780"/>
                </a:lnTo>
                <a:lnTo>
                  <a:pt x="5108" y="1825"/>
                </a:lnTo>
                <a:lnTo>
                  <a:pt x="5119" y="1841"/>
                </a:lnTo>
                <a:lnTo>
                  <a:pt x="5129" y="1858"/>
                </a:lnTo>
                <a:lnTo>
                  <a:pt x="5140" y="1874"/>
                </a:lnTo>
                <a:lnTo>
                  <a:pt x="5151" y="1891"/>
                </a:lnTo>
                <a:lnTo>
                  <a:pt x="5162" y="1908"/>
                </a:lnTo>
                <a:lnTo>
                  <a:pt x="5173" y="1924"/>
                </a:lnTo>
                <a:lnTo>
                  <a:pt x="5184" y="1942"/>
                </a:lnTo>
                <a:lnTo>
                  <a:pt x="5194" y="1959"/>
                </a:lnTo>
                <a:lnTo>
                  <a:pt x="5204" y="1975"/>
                </a:lnTo>
                <a:lnTo>
                  <a:pt x="5214" y="1992"/>
                </a:lnTo>
                <a:lnTo>
                  <a:pt x="5224" y="2009"/>
                </a:lnTo>
                <a:lnTo>
                  <a:pt x="5234" y="2025"/>
                </a:lnTo>
                <a:lnTo>
                  <a:pt x="5243" y="2042"/>
                </a:lnTo>
                <a:lnTo>
                  <a:pt x="5252" y="2059"/>
                </a:lnTo>
                <a:lnTo>
                  <a:pt x="5263" y="2076"/>
                </a:lnTo>
                <a:lnTo>
                  <a:pt x="5272" y="2093"/>
                </a:lnTo>
                <a:lnTo>
                  <a:pt x="5276" y="2101"/>
                </a:lnTo>
                <a:lnTo>
                  <a:pt x="5281" y="2110"/>
                </a:lnTo>
                <a:lnTo>
                  <a:pt x="5285" y="2120"/>
                </a:lnTo>
                <a:lnTo>
                  <a:pt x="5290" y="2129"/>
                </a:lnTo>
                <a:lnTo>
                  <a:pt x="5294" y="2139"/>
                </a:lnTo>
                <a:lnTo>
                  <a:pt x="5299" y="2148"/>
                </a:lnTo>
                <a:lnTo>
                  <a:pt x="5304" y="2158"/>
                </a:lnTo>
                <a:lnTo>
                  <a:pt x="5308" y="2169"/>
                </a:lnTo>
                <a:lnTo>
                  <a:pt x="5313" y="2179"/>
                </a:lnTo>
                <a:lnTo>
                  <a:pt x="5317" y="2189"/>
                </a:lnTo>
                <a:lnTo>
                  <a:pt x="5322" y="2199"/>
                </a:lnTo>
                <a:lnTo>
                  <a:pt x="5326" y="2210"/>
                </a:lnTo>
                <a:lnTo>
                  <a:pt x="5331" y="2220"/>
                </a:lnTo>
                <a:lnTo>
                  <a:pt x="5335" y="2230"/>
                </a:lnTo>
                <a:lnTo>
                  <a:pt x="5339" y="2241"/>
                </a:lnTo>
                <a:lnTo>
                  <a:pt x="5344" y="2252"/>
                </a:lnTo>
                <a:lnTo>
                  <a:pt x="5348" y="2241"/>
                </a:lnTo>
                <a:lnTo>
                  <a:pt x="5353" y="2230"/>
                </a:lnTo>
                <a:lnTo>
                  <a:pt x="5358" y="2220"/>
                </a:lnTo>
                <a:lnTo>
                  <a:pt x="5362" y="2210"/>
                </a:lnTo>
                <a:lnTo>
                  <a:pt x="5367" y="2199"/>
                </a:lnTo>
                <a:lnTo>
                  <a:pt x="5371" y="2189"/>
                </a:lnTo>
                <a:lnTo>
                  <a:pt x="5376" y="2179"/>
                </a:lnTo>
                <a:lnTo>
                  <a:pt x="5381" y="2169"/>
                </a:lnTo>
                <a:lnTo>
                  <a:pt x="5385" y="2158"/>
                </a:lnTo>
                <a:lnTo>
                  <a:pt x="5390" y="2148"/>
                </a:lnTo>
                <a:lnTo>
                  <a:pt x="5395" y="2139"/>
                </a:lnTo>
                <a:lnTo>
                  <a:pt x="5399" y="2129"/>
                </a:lnTo>
                <a:lnTo>
                  <a:pt x="5404" y="2120"/>
                </a:lnTo>
                <a:lnTo>
                  <a:pt x="5408" y="2110"/>
                </a:lnTo>
                <a:lnTo>
                  <a:pt x="5413" y="2101"/>
                </a:lnTo>
                <a:lnTo>
                  <a:pt x="5418" y="2093"/>
                </a:lnTo>
                <a:close/>
                <a:moveTo>
                  <a:pt x="2432" y="0"/>
                </a:moveTo>
                <a:lnTo>
                  <a:pt x="2183" y="12"/>
                </a:lnTo>
                <a:lnTo>
                  <a:pt x="1942" y="48"/>
                </a:lnTo>
                <a:lnTo>
                  <a:pt x="1708" y="108"/>
                </a:lnTo>
                <a:lnTo>
                  <a:pt x="1486" y="190"/>
                </a:lnTo>
                <a:lnTo>
                  <a:pt x="1273" y="291"/>
                </a:lnTo>
                <a:lnTo>
                  <a:pt x="1073" y="412"/>
                </a:lnTo>
                <a:lnTo>
                  <a:pt x="887" y="551"/>
                </a:lnTo>
                <a:lnTo>
                  <a:pt x="714" y="707"/>
                </a:lnTo>
                <a:lnTo>
                  <a:pt x="557" y="878"/>
                </a:lnTo>
                <a:lnTo>
                  <a:pt x="418" y="1065"/>
                </a:lnTo>
                <a:lnTo>
                  <a:pt x="296" y="1263"/>
                </a:lnTo>
                <a:lnTo>
                  <a:pt x="194" y="1474"/>
                </a:lnTo>
                <a:lnTo>
                  <a:pt x="112" y="1696"/>
                </a:lnTo>
                <a:lnTo>
                  <a:pt x="53" y="1927"/>
                </a:lnTo>
                <a:lnTo>
                  <a:pt x="16" y="2167"/>
                </a:lnTo>
                <a:lnTo>
                  <a:pt x="4" y="2414"/>
                </a:lnTo>
                <a:lnTo>
                  <a:pt x="0" y="7843"/>
                </a:lnTo>
                <a:lnTo>
                  <a:pt x="4" y="7928"/>
                </a:lnTo>
                <a:lnTo>
                  <a:pt x="17" y="8013"/>
                </a:lnTo>
                <a:lnTo>
                  <a:pt x="37" y="8093"/>
                </a:lnTo>
                <a:lnTo>
                  <a:pt x="67" y="8170"/>
                </a:lnTo>
                <a:lnTo>
                  <a:pt x="102" y="8245"/>
                </a:lnTo>
                <a:lnTo>
                  <a:pt x="145" y="8314"/>
                </a:lnTo>
                <a:lnTo>
                  <a:pt x="193" y="8378"/>
                </a:lnTo>
                <a:lnTo>
                  <a:pt x="249" y="8438"/>
                </a:lnTo>
                <a:lnTo>
                  <a:pt x="308" y="8492"/>
                </a:lnTo>
                <a:lnTo>
                  <a:pt x="374" y="8541"/>
                </a:lnTo>
                <a:lnTo>
                  <a:pt x="444" y="8583"/>
                </a:lnTo>
                <a:lnTo>
                  <a:pt x="519" y="8619"/>
                </a:lnTo>
                <a:lnTo>
                  <a:pt x="596" y="8647"/>
                </a:lnTo>
                <a:lnTo>
                  <a:pt x="677" y="8667"/>
                </a:lnTo>
                <a:lnTo>
                  <a:pt x="762" y="8680"/>
                </a:lnTo>
                <a:lnTo>
                  <a:pt x="849" y="8685"/>
                </a:lnTo>
                <a:lnTo>
                  <a:pt x="935" y="8680"/>
                </a:lnTo>
                <a:lnTo>
                  <a:pt x="1020" y="8667"/>
                </a:lnTo>
                <a:lnTo>
                  <a:pt x="1101" y="8647"/>
                </a:lnTo>
                <a:lnTo>
                  <a:pt x="1180" y="8619"/>
                </a:lnTo>
                <a:lnTo>
                  <a:pt x="1253" y="8583"/>
                </a:lnTo>
                <a:lnTo>
                  <a:pt x="1323" y="8541"/>
                </a:lnTo>
                <a:lnTo>
                  <a:pt x="1389" y="8492"/>
                </a:lnTo>
                <a:lnTo>
                  <a:pt x="1450" y="8438"/>
                </a:lnTo>
                <a:lnTo>
                  <a:pt x="1504" y="8378"/>
                </a:lnTo>
                <a:lnTo>
                  <a:pt x="1553" y="8314"/>
                </a:lnTo>
                <a:lnTo>
                  <a:pt x="1595" y="8245"/>
                </a:lnTo>
                <a:lnTo>
                  <a:pt x="1632" y="8170"/>
                </a:lnTo>
                <a:lnTo>
                  <a:pt x="1660" y="8093"/>
                </a:lnTo>
                <a:lnTo>
                  <a:pt x="1680" y="8013"/>
                </a:lnTo>
                <a:lnTo>
                  <a:pt x="1693" y="7928"/>
                </a:lnTo>
                <a:lnTo>
                  <a:pt x="1698" y="7843"/>
                </a:lnTo>
                <a:lnTo>
                  <a:pt x="2746" y="12542"/>
                </a:lnTo>
                <a:lnTo>
                  <a:pt x="5161" y="12542"/>
                </a:lnTo>
                <a:lnTo>
                  <a:pt x="4870" y="10071"/>
                </a:lnTo>
                <a:lnTo>
                  <a:pt x="4869" y="10069"/>
                </a:lnTo>
                <a:lnTo>
                  <a:pt x="4869" y="10068"/>
                </a:lnTo>
                <a:lnTo>
                  <a:pt x="4869" y="10067"/>
                </a:lnTo>
                <a:lnTo>
                  <a:pt x="4869" y="10068"/>
                </a:lnTo>
                <a:lnTo>
                  <a:pt x="4869" y="10069"/>
                </a:lnTo>
                <a:lnTo>
                  <a:pt x="4869" y="10070"/>
                </a:lnTo>
                <a:lnTo>
                  <a:pt x="4869" y="10071"/>
                </a:lnTo>
                <a:lnTo>
                  <a:pt x="4869" y="10072"/>
                </a:lnTo>
                <a:lnTo>
                  <a:pt x="4869" y="10073"/>
                </a:lnTo>
                <a:lnTo>
                  <a:pt x="4869" y="10074"/>
                </a:lnTo>
                <a:lnTo>
                  <a:pt x="4869" y="10073"/>
                </a:lnTo>
                <a:lnTo>
                  <a:pt x="4869" y="10072"/>
                </a:lnTo>
                <a:lnTo>
                  <a:pt x="4870" y="10071"/>
                </a:lnTo>
                <a:lnTo>
                  <a:pt x="4872" y="10020"/>
                </a:lnTo>
                <a:lnTo>
                  <a:pt x="4879" y="9972"/>
                </a:lnTo>
                <a:lnTo>
                  <a:pt x="4892" y="9926"/>
                </a:lnTo>
                <a:lnTo>
                  <a:pt x="4908" y="9880"/>
                </a:lnTo>
                <a:lnTo>
                  <a:pt x="4928" y="9837"/>
                </a:lnTo>
                <a:lnTo>
                  <a:pt x="4952" y="9796"/>
                </a:lnTo>
                <a:lnTo>
                  <a:pt x="4979" y="9758"/>
                </a:lnTo>
                <a:lnTo>
                  <a:pt x="5011" y="9721"/>
                </a:lnTo>
                <a:lnTo>
                  <a:pt x="5045" y="9688"/>
                </a:lnTo>
                <a:lnTo>
                  <a:pt x="5082" y="9659"/>
                </a:lnTo>
                <a:lnTo>
                  <a:pt x="5122" y="9634"/>
                </a:lnTo>
                <a:lnTo>
                  <a:pt x="5163" y="9612"/>
                </a:lnTo>
                <a:lnTo>
                  <a:pt x="5208" y="9595"/>
                </a:lnTo>
                <a:lnTo>
                  <a:pt x="5254" y="9582"/>
                </a:lnTo>
                <a:lnTo>
                  <a:pt x="5302" y="9574"/>
                </a:lnTo>
                <a:lnTo>
                  <a:pt x="5351" y="9572"/>
                </a:lnTo>
                <a:lnTo>
                  <a:pt x="5400" y="9574"/>
                </a:lnTo>
                <a:lnTo>
                  <a:pt x="5449" y="9582"/>
                </a:lnTo>
                <a:lnTo>
                  <a:pt x="5495" y="9595"/>
                </a:lnTo>
                <a:lnTo>
                  <a:pt x="5539" y="9612"/>
                </a:lnTo>
                <a:lnTo>
                  <a:pt x="5581" y="9634"/>
                </a:lnTo>
                <a:lnTo>
                  <a:pt x="5620" y="9659"/>
                </a:lnTo>
                <a:lnTo>
                  <a:pt x="5658" y="9688"/>
                </a:lnTo>
                <a:lnTo>
                  <a:pt x="5692" y="9721"/>
                </a:lnTo>
                <a:lnTo>
                  <a:pt x="5723" y="9758"/>
                </a:lnTo>
                <a:lnTo>
                  <a:pt x="5751" y="9796"/>
                </a:lnTo>
                <a:lnTo>
                  <a:pt x="5775" y="9837"/>
                </a:lnTo>
                <a:lnTo>
                  <a:pt x="5795" y="9880"/>
                </a:lnTo>
                <a:lnTo>
                  <a:pt x="5811" y="9926"/>
                </a:lnTo>
                <a:lnTo>
                  <a:pt x="5824" y="9972"/>
                </a:lnTo>
                <a:lnTo>
                  <a:pt x="5831" y="10020"/>
                </a:lnTo>
                <a:lnTo>
                  <a:pt x="5834" y="10071"/>
                </a:lnTo>
                <a:lnTo>
                  <a:pt x="5834" y="10072"/>
                </a:lnTo>
                <a:lnTo>
                  <a:pt x="5834" y="10073"/>
                </a:lnTo>
                <a:lnTo>
                  <a:pt x="5834" y="10074"/>
                </a:lnTo>
                <a:lnTo>
                  <a:pt x="5834" y="10073"/>
                </a:lnTo>
                <a:lnTo>
                  <a:pt x="5834" y="10072"/>
                </a:lnTo>
                <a:lnTo>
                  <a:pt x="5834" y="10071"/>
                </a:lnTo>
                <a:lnTo>
                  <a:pt x="5834" y="10070"/>
                </a:lnTo>
                <a:lnTo>
                  <a:pt x="5834" y="10069"/>
                </a:lnTo>
                <a:lnTo>
                  <a:pt x="5834" y="10068"/>
                </a:lnTo>
                <a:lnTo>
                  <a:pt x="5834" y="10067"/>
                </a:lnTo>
                <a:lnTo>
                  <a:pt x="5834" y="10068"/>
                </a:lnTo>
                <a:lnTo>
                  <a:pt x="5834" y="10069"/>
                </a:lnTo>
                <a:lnTo>
                  <a:pt x="5834" y="10071"/>
                </a:lnTo>
                <a:lnTo>
                  <a:pt x="5544" y="12542"/>
                </a:lnTo>
                <a:lnTo>
                  <a:pt x="7958" y="12542"/>
                </a:lnTo>
                <a:lnTo>
                  <a:pt x="9006" y="7843"/>
                </a:lnTo>
                <a:lnTo>
                  <a:pt x="9010" y="7928"/>
                </a:lnTo>
                <a:lnTo>
                  <a:pt x="9023" y="8013"/>
                </a:lnTo>
                <a:lnTo>
                  <a:pt x="9043" y="8093"/>
                </a:lnTo>
                <a:lnTo>
                  <a:pt x="9072" y="8170"/>
                </a:lnTo>
                <a:lnTo>
                  <a:pt x="9108" y="8245"/>
                </a:lnTo>
                <a:lnTo>
                  <a:pt x="9150" y="8314"/>
                </a:lnTo>
                <a:lnTo>
                  <a:pt x="9199" y="8378"/>
                </a:lnTo>
                <a:lnTo>
                  <a:pt x="9254" y="8438"/>
                </a:lnTo>
                <a:lnTo>
                  <a:pt x="9314" y="8492"/>
                </a:lnTo>
                <a:lnTo>
                  <a:pt x="9380" y="8541"/>
                </a:lnTo>
                <a:lnTo>
                  <a:pt x="9450" y="8583"/>
                </a:lnTo>
                <a:lnTo>
                  <a:pt x="9524" y="8619"/>
                </a:lnTo>
                <a:lnTo>
                  <a:pt x="9602" y="8647"/>
                </a:lnTo>
                <a:lnTo>
                  <a:pt x="9683" y="8667"/>
                </a:lnTo>
                <a:lnTo>
                  <a:pt x="9768" y="8680"/>
                </a:lnTo>
                <a:lnTo>
                  <a:pt x="9855" y="8685"/>
                </a:lnTo>
                <a:lnTo>
                  <a:pt x="9941" y="8680"/>
                </a:lnTo>
                <a:lnTo>
                  <a:pt x="10026" y="8667"/>
                </a:lnTo>
                <a:lnTo>
                  <a:pt x="10107" y="8647"/>
                </a:lnTo>
                <a:lnTo>
                  <a:pt x="10184" y="8619"/>
                </a:lnTo>
                <a:lnTo>
                  <a:pt x="10258" y="8583"/>
                </a:lnTo>
                <a:lnTo>
                  <a:pt x="10329" y="8541"/>
                </a:lnTo>
                <a:lnTo>
                  <a:pt x="10394" y="8492"/>
                </a:lnTo>
                <a:lnTo>
                  <a:pt x="10454" y="8438"/>
                </a:lnTo>
                <a:lnTo>
                  <a:pt x="10509" y="8378"/>
                </a:lnTo>
                <a:lnTo>
                  <a:pt x="10558" y="8314"/>
                </a:lnTo>
                <a:lnTo>
                  <a:pt x="10601" y="8245"/>
                </a:lnTo>
                <a:lnTo>
                  <a:pt x="10636" y="8170"/>
                </a:lnTo>
                <a:lnTo>
                  <a:pt x="10666" y="8093"/>
                </a:lnTo>
                <a:lnTo>
                  <a:pt x="10686" y="8013"/>
                </a:lnTo>
                <a:lnTo>
                  <a:pt x="10699" y="7928"/>
                </a:lnTo>
                <a:lnTo>
                  <a:pt x="10704" y="7843"/>
                </a:lnTo>
                <a:lnTo>
                  <a:pt x="10701" y="2409"/>
                </a:lnTo>
                <a:lnTo>
                  <a:pt x="10688" y="2162"/>
                </a:lnTo>
                <a:lnTo>
                  <a:pt x="10651" y="1922"/>
                </a:lnTo>
                <a:lnTo>
                  <a:pt x="10592" y="1692"/>
                </a:lnTo>
                <a:lnTo>
                  <a:pt x="10510" y="1470"/>
                </a:lnTo>
                <a:lnTo>
                  <a:pt x="10408" y="1259"/>
                </a:lnTo>
                <a:lnTo>
                  <a:pt x="10285" y="1061"/>
                </a:lnTo>
                <a:lnTo>
                  <a:pt x="10146" y="875"/>
                </a:lnTo>
                <a:lnTo>
                  <a:pt x="9989" y="704"/>
                </a:lnTo>
                <a:lnTo>
                  <a:pt x="9816" y="549"/>
                </a:lnTo>
                <a:lnTo>
                  <a:pt x="9629" y="410"/>
                </a:lnTo>
                <a:lnTo>
                  <a:pt x="9429" y="290"/>
                </a:lnTo>
                <a:lnTo>
                  <a:pt x="9217" y="189"/>
                </a:lnTo>
                <a:lnTo>
                  <a:pt x="8994" y="107"/>
                </a:lnTo>
                <a:lnTo>
                  <a:pt x="8761" y="48"/>
                </a:lnTo>
                <a:lnTo>
                  <a:pt x="8520" y="12"/>
                </a:lnTo>
                <a:lnTo>
                  <a:pt x="8272" y="0"/>
                </a:lnTo>
                <a:lnTo>
                  <a:pt x="2432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3196" name="Oval 12"/>
          <p:cNvSpPr>
            <a:spLocks noChangeArrowheads="1"/>
          </p:cNvSpPr>
          <p:nvPr/>
        </p:nvSpPr>
        <p:spPr bwMode="auto">
          <a:xfrm>
            <a:off x="8829675" y="61150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97" name="Text Box 13"/>
          <p:cNvSpPr txBox="1">
            <a:spLocks noChangeArrowheads="1"/>
          </p:cNvSpPr>
          <p:nvPr/>
        </p:nvSpPr>
        <p:spPr bwMode="auto">
          <a:xfrm>
            <a:off x="123825" y="739775"/>
            <a:ext cx="87042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Maintaining a Healthy Weight is a Balancing Act</a:t>
            </a:r>
          </a:p>
          <a:p>
            <a:r>
              <a:rPr lang="en-US" sz="3200" b="1"/>
              <a:t>Calories In = Calories Out</a:t>
            </a:r>
          </a:p>
        </p:txBody>
      </p:sp>
      <p:pic>
        <p:nvPicPr>
          <p:cNvPr id="93208" name="Picture 24" descr="Large pizza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33600" y="2667000"/>
            <a:ext cx="1676400" cy="1668463"/>
          </a:xfrm>
          <a:noFill/>
          <a:ln>
            <a:miter lim="800000"/>
            <a:headEnd/>
            <a:tailEnd/>
          </a:ln>
        </p:spPr>
      </p:pic>
      <p:pic>
        <p:nvPicPr>
          <p:cNvPr id="93209" name="Picture 25" descr="gol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00600" y="2667000"/>
            <a:ext cx="1238250" cy="1676400"/>
          </a:xfrm>
          <a:prstGeom prst="rect">
            <a:avLst/>
          </a:prstGeom>
          <a:noFill/>
        </p:spPr>
      </p:pic>
      <p:grpSp>
        <p:nvGrpSpPr>
          <p:cNvPr id="93211" name="Group 27"/>
          <p:cNvGrpSpPr>
            <a:grpSpLocks/>
          </p:cNvGrpSpPr>
          <p:nvPr/>
        </p:nvGrpSpPr>
        <p:grpSpPr bwMode="auto">
          <a:xfrm>
            <a:off x="838200" y="0"/>
            <a:ext cx="7696200" cy="609600"/>
            <a:chOff x="528" y="0"/>
            <a:chExt cx="4848" cy="384"/>
          </a:xfrm>
        </p:grpSpPr>
        <p:pic>
          <p:nvPicPr>
            <p:cNvPr id="93212" name="Picture 28"/>
            <p:cNvPicPr>
              <a:picLocks noChangeAspect="1" noChangeArrowheads="1"/>
            </p:cNvPicPr>
            <p:nvPr/>
          </p:nvPicPr>
          <p:blipFill>
            <a:blip r:embed="rId7" cstate="print"/>
            <a:srcRect r="1828"/>
            <a:stretch>
              <a:fillRect/>
            </a:stretch>
          </p:blipFill>
          <p:spPr bwMode="auto">
            <a:xfrm>
              <a:off x="528" y="0"/>
              <a:ext cx="4464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93213" name="Picture 29" descr="lg_color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992" y="0"/>
              <a:ext cx="384" cy="38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1981200" y="4572000"/>
            <a:ext cx="5638800" cy="1076325"/>
          </a:xfrm>
          <a:prstGeom prst="rect">
            <a:avLst/>
          </a:prstGeom>
          <a:solidFill>
            <a:schemeClr val="tx1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If you</a:t>
            </a:r>
            <a:r>
              <a:rPr lang="en-US" sz="2000" b="1">
                <a:solidFill>
                  <a:srgbClr val="000000"/>
                </a:solidFill>
              </a:rPr>
              <a:t> play golf (while walking and carrying your clubs) for</a:t>
            </a:r>
            <a:r>
              <a:rPr lang="en-US" sz="2000">
                <a:solidFill>
                  <a:srgbClr val="000000"/>
                </a:solidFill>
              </a:rPr>
              <a:t> </a:t>
            </a:r>
            <a:r>
              <a:rPr lang="en-US" sz="2000" b="1">
                <a:solidFill>
                  <a:srgbClr val="000000"/>
                </a:solidFill>
              </a:rPr>
              <a:t>1 hour  </a:t>
            </a:r>
            <a:r>
              <a:rPr lang="en-US" sz="2000">
                <a:solidFill>
                  <a:srgbClr val="000000"/>
                </a:solidFill>
              </a:rPr>
              <a:t>you will burn</a:t>
            </a:r>
            <a:r>
              <a:rPr lang="en-US" sz="2000" b="1">
                <a:solidFill>
                  <a:srgbClr val="000000"/>
                </a:solidFill>
              </a:rPr>
              <a:t> </a:t>
            </a:r>
            <a:r>
              <a:rPr lang="en-US" sz="2000">
                <a:solidFill>
                  <a:srgbClr val="000000"/>
                </a:solidFill>
              </a:rPr>
              <a:t>approximately</a:t>
            </a:r>
            <a:r>
              <a:rPr lang="en-US" sz="2000"/>
              <a:t> </a:t>
            </a:r>
            <a:r>
              <a:rPr lang="en-US" sz="2000" b="1">
                <a:solidFill>
                  <a:srgbClr val="000000"/>
                </a:solidFill>
              </a:rPr>
              <a:t>350 calories.*</a:t>
            </a:r>
            <a:r>
              <a:rPr lang="en-US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94211" name="Rectangle 3"/>
          <p:cNvSpPr>
            <a:spLocks noChangeArrowheads="1"/>
          </p:cNvSpPr>
          <p:nvPr/>
        </p:nvSpPr>
        <p:spPr bwMode="auto">
          <a:xfrm>
            <a:off x="3581400" y="2576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2857500" y="2157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4213" name="Rectangle 5"/>
          <p:cNvSpPr>
            <a:spLocks noChangeArrowheads="1"/>
          </p:cNvSpPr>
          <p:nvPr/>
        </p:nvSpPr>
        <p:spPr bwMode="auto">
          <a:xfrm>
            <a:off x="3143250" y="2000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4214" name="Rectangle 6"/>
          <p:cNvSpPr>
            <a:spLocks noChangeArrowheads="1"/>
          </p:cNvSpPr>
          <p:nvPr/>
        </p:nvSpPr>
        <p:spPr bwMode="auto">
          <a:xfrm>
            <a:off x="3143250" y="2000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4215" name="Rectangle 7"/>
          <p:cNvSpPr>
            <a:spLocks noChangeArrowheads="1"/>
          </p:cNvSpPr>
          <p:nvPr/>
        </p:nvSpPr>
        <p:spPr bwMode="auto">
          <a:xfrm>
            <a:off x="3695700" y="2771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4216" name="Rectangle 8"/>
          <p:cNvSpPr>
            <a:spLocks noChangeArrowheads="1"/>
          </p:cNvSpPr>
          <p:nvPr/>
        </p:nvSpPr>
        <p:spPr bwMode="auto">
          <a:xfrm>
            <a:off x="3429000" y="6172200"/>
            <a:ext cx="259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b="1">
                <a:latin typeface="Bookman Old Style" pitchFamily="18" charset="0"/>
              </a:rPr>
              <a:t> </a:t>
            </a:r>
            <a:r>
              <a:rPr lang="en-US" sz="1400" b="1">
                <a:cs typeface="Arial" charset="0"/>
              </a:rPr>
              <a:t>*Based on 160-pound person</a:t>
            </a:r>
            <a:endParaRPr lang="en-US" sz="1400"/>
          </a:p>
        </p:txBody>
      </p:sp>
      <p:sp>
        <p:nvSpPr>
          <p:cNvPr id="94218" name="Freeform 10"/>
          <p:cNvSpPr>
            <a:spLocks noEditPoints="1"/>
          </p:cNvSpPr>
          <p:nvPr/>
        </p:nvSpPr>
        <p:spPr bwMode="auto">
          <a:xfrm>
            <a:off x="8686800" y="6323013"/>
            <a:ext cx="457200" cy="534987"/>
          </a:xfrm>
          <a:custGeom>
            <a:avLst/>
            <a:gdLst/>
            <a:ahLst/>
            <a:cxnLst>
              <a:cxn ang="0">
                <a:pos x="5485" y="1975"/>
              </a:cxn>
              <a:cxn ang="0">
                <a:pos x="5571" y="1841"/>
              </a:cxn>
              <a:cxn ang="0">
                <a:pos x="5807" y="1540"/>
              </a:cxn>
              <a:cxn ang="0">
                <a:pos x="6129" y="1310"/>
              </a:cxn>
              <a:cxn ang="0">
                <a:pos x="6521" y="1207"/>
              </a:cxn>
              <a:cxn ang="0">
                <a:pos x="6933" y="1225"/>
              </a:cxn>
              <a:cxn ang="0">
                <a:pos x="7517" y="1463"/>
              </a:cxn>
              <a:cxn ang="0">
                <a:pos x="7929" y="1959"/>
              </a:cxn>
              <a:cxn ang="0">
                <a:pos x="8106" y="2690"/>
              </a:cxn>
              <a:cxn ang="0">
                <a:pos x="8063" y="3451"/>
              </a:cxn>
              <a:cxn ang="0">
                <a:pos x="7937" y="4030"/>
              </a:cxn>
              <a:cxn ang="0">
                <a:pos x="7718" y="4562"/>
              </a:cxn>
              <a:cxn ang="0">
                <a:pos x="7620" y="4746"/>
              </a:cxn>
              <a:cxn ang="0">
                <a:pos x="7532" y="4877"/>
              </a:cxn>
              <a:cxn ang="0">
                <a:pos x="6662" y="5850"/>
              </a:cxn>
              <a:cxn ang="0">
                <a:pos x="5505" y="6751"/>
              </a:cxn>
              <a:cxn ang="0">
                <a:pos x="4297" y="6093"/>
              </a:cxn>
              <a:cxn ang="0">
                <a:pos x="3284" y="5039"/>
              </a:cxn>
              <a:cxn ang="0">
                <a:pos x="3090" y="4779"/>
              </a:cxn>
              <a:cxn ang="0">
                <a:pos x="3012" y="4644"/>
              </a:cxn>
              <a:cxn ang="0">
                <a:pos x="2799" y="4165"/>
              </a:cxn>
              <a:cxn ang="0">
                <a:pos x="2649" y="3616"/>
              </a:cxn>
              <a:cxn ang="0">
                <a:pos x="2579" y="2880"/>
              </a:cxn>
              <a:cxn ang="0">
                <a:pos x="2690" y="2127"/>
              </a:cxn>
              <a:cxn ang="0">
                <a:pos x="3049" y="1565"/>
              </a:cxn>
              <a:cxn ang="0">
                <a:pos x="3619" y="1254"/>
              </a:cxn>
              <a:cxn ang="0">
                <a:pos x="4066" y="1201"/>
              </a:cxn>
              <a:cxn ang="0">
                <a:pos x="4465" y="1272"/>
              </a:cxn>
              <a:cxn ang="0">
                <a:pos x="4810" y="1472"/>
              </a:cxn>
              <a:cxn ang="0">
                <a:pos x="5077" y="1780"/>
              </a:cxn>
              <a:cxn ang="0">
                <a:pos x="5184" y="1942"/>
              </a:cxn>
              <a:cxn ang="0">
                <a:pos x="5263" y="2076"/>
              </a:cxn>
              <a:cxn ang="0">
                <a:pos x="5304" y="2158"/>
              </a:cxn>
              <a:cxn ang="0">
                <a:pos x="5339" y="2241"/>
              </a:cxn>
              <a:cxn ang="0">
                <a:pos x="5376" y="2179"/>
              </a:cxn>
              <a:cxn ang="0">
                <a:pos x="5413" y="2101"/>
              </a:cxn>
              <a:cxn ang="0">
                <a:pos x="1073" y="412"/>
              </a:cxn>
              <a:cxn ang="0">
                <a:pos x="53" y="1927"/>
              </a:cxn>
              <a:cxn ang="0">
                <a:pos x="102" y="8245"/>
              </a:cxn>
              <a:cxn ang="0">
                <a:pos x="596" y="8647"/>
              </a:cxn>
              <a:cxn ang="0">
                <a:pos x="1253" y="8583"/>
              </a:cxn>
              <a:cxn ang="0">
                <a:pos x="1660" y="8093"/>
              </a:cxn>
              <a:cxn ang="0">
                <a:pos x="4869" y="10068"/>
              </a:cxn>
              <a:cxn ang="0">
                <a:pos x="4869" y="10074"/>
              </a:cxn>
              <a:cxn ang="0">
                <a:pos x="4928" y="9837"/>
              </a:cxn>
              <a:cxn ang="0">
                <a:pos x="5208" y="9595"/>
              </a:cxn>
              <a:cxn ang="0">
                <a:pos x="5581" y="9634"/>
              </a:cxn>
              <a:cxn ang="0">
                <a:pos x="5811" y="9926"/>
              </a:cxn>
              <a:cxn ang="0">
                <a:pos x="5834" y="10072"/>
              </a:cxn>
              <a:cxn ang="0">
                <a:pos x="5834" y="10071"/>
              </a:cxn>
              <a:cxn ang="0">
                <a:pos x="9108" y="8245"/>
              </a:cxn>
              <a:cxn ang="0">
                <a:pos x="9602" y="8647"/>
              </a:cxn>
              <a:cxn ang="0">
                <a:pos x="10258" y="8583"/>
              </a:cxn>
              <a:cxn ang="0">
                <a:pos x="10666" y="8093"/>
              </a:cxn>
              <a:cxn ang="0">
                <a:pos x="10510" y="1470"/>
              </a:cxn>
              <a:cxn ang="0">
                <a:pos x="9217" y="189"/>
              </a:cxn>
            </a:cxnLst>
            <a:rect l="0" t="0" r="r" b="b"/>
            <a:pathLst>
              <a:path w="10704" h="12542">
                <a:moveTo>
                  <a:pt x="5418" y="2093"/>
                </a:moveTo>
                <a:lnTo>
                  <a:pt x="5426" y="2076"/>
                </a:lnTo>
                <a:lnTo>
                  <a:pt x="5436" y="2059"/>
                </a:lnTo>
                <a:lnTo>
                  <a:pt x="5446" y="2042"/>
                </a:lnTo>
                <a:lnTo>
                  <a:pt x="5455" y="2025"/>
                </a:lnTo>
                <a:lnTo>
                  <a:pt x="5465" y="2009"/>
                </a:lnTo>
                <a:lnTo>
                  <a:pt x="5475" y="1992"/>
                </a:lnTo>
                <a:lnTo>
                  <a:pt x="5485" y="1975"/>
                </a:lnTo>
                <a:lnTo>
                  <a:pt x="5495" y="1959"/>
                </a:lnTo>
                <a:lnTo>
                  <a:pt x="5505" y="1942"/>
                </a:lnTo>
                <a:lnTo>
                  <a:pt x="5516" y="1924"/>
                </a:lnTo>
                <a:lnTo>
                  <a:pt x="5527" y="1908"/>
                </a:lnTo>
                <a:lnTo>
                  <a:pt x="5537" y="1891"/>
                </a:lnTo>
                <a:lnTo>
                  <a:pt x="5549" y="1874"/>
                </a:lnTo>
                <a:lnTo>
                  <a:pt x="5560" y="1858"/>
                </a:lnTo>
                <a:lnTo>
                  <a:pt x="5571" y="1841"/>
                </a:lnTo>
                <a:lnTo>
                  <a:pt x="5583" y="1825"/>
                </a:lnTo>
                <a:lnTo>
                  <a:pt x="5612" y="1780"/>
                </a:lnTo>
                <a:lnTo>
                  <a:pt x="5644" y="1736"/>
                </a:lnTo>
                <a:lnTo>
                  <a:pt x="5674" y="1694"/>
                </a:lnTo>
                <a:lnTo>
                  <a:pt x="5706" y="1654"/>
                </a:lnTo>
                <a:lnTo>
                  <a:pt x="5739" y="1614"/>
                </a:lnTo>
                <a:lnTo>
                  <a:pt x="5772" y="1576"/>
                </a:lnTo>
                <a:lnTo>
                  <a:pt x="5807" y="1540"/>
                </a:lnTo>
                <a:lnTo>
                  <a:pt x="5843" y="1505"/>
                </a:lnTo>
                <a:lnTo>
                  <a:pt x="5879" y="1472"/>
                </a:lnTo>
                <a:lnTo>
                  <a:pt x="5918" y="1441"/>
                </a:lnTo>
                <a:lnTo>
                  <a:pt x="5957" y="1411"/>
                </a:lnTo>
                <a:lnTo>
                  <a:pt x="5997" y="1384"/>
                </a:lnTo>
                <a:lnTo>
                  <a:pt x="6040" y="1358"/>
                </a:lnTo>
                <a:lnTo>
                  <a:pt x="6083" y="1332"/>
                </a:lnTo>
                <a:lnTo>
                  <a:pt x="6129" y="1310"/>
                </a:lnTo>
                <a:lnTo>
                  <a:pt x="6177" y="1290"/>
                </a:lnTo>
                <a:lnTo>
                  <a:pt x="6225" y="1272"/>
                </a:lnTo>
                <a:lnTo>
                  <a:pt x="6272" y="1256"/>
                </a:lnTo>
                <a:lnTo>
                  <a:pt x="6322" y="1242"/>
                </a:lnTo>
                <a:lnTo>
                  <a:pt x="6370" y="1231"/>
                </a:lnTo>
                <a:lnTo>
                  <a:pt x="6421" y="1221"/>
                </a:lnTo>
                <a:lnTo>
                  <a:pt x="6471" y="1213"/>
                </a:lnTo>
                <a:lnTo>
                  <a:pt x="6521" y="1207"/>
                </a:lnTo>
                <a:lnTo>
                  <a:pt x="6573" y="1204"/>
                </a:lnTo>
                <a:lnTo>
                  <a:pt x="6623" y="1201"/>
                </a:lnTo>
                <a:lnTo>
                  <a:pt x="6675" y="1201"/>
                </a:lnTo>
                <a:lnTo>
                  <a:pt x="6726" y="1203"/>
                </a:lnTo>
                <a:lnTo>
                  <a:pt x="6778" y="1206"/>
                </a:lnTo>
                <a:lnTo>
                  <a:pt x="6829" y="1210"/>
                </a:lnTo>
                <a:lnTo>
                  <a:pt x="6882" y="1217"/>
                </a:lnTo>
                <a:lnTo>
                  <a:pt x="6933" y="1225"/>
                </a:lnTo>
                <a:lnTo>
                  <a:pt x="6986" y="1235"/>
                </a:lnTo>
                <a:lnTo>
                  <a:pt x="7070" y="1254"/>
                </a:lnTo>
                <a:lnTo>
                  <a:pt x="7152" y="1278"/>
                </a:lnTo>
                <a:lnTo>
                  <a:pt x="7231" y="1306"/>
                </a:lnTo>
                <a:lnTo>
                  <a:pt x="7306" y="1340"/>
                </a:lnTo>
                <a:lnTo>
                  <a:pt x="7379" y="1377"/>
                </a:lnTo>
                <a:lnTo>
                  <a:pt x="7450" y="1418"/>
                </a:lnTo>
                <a:lnTo>
                  <a:pt x="7517" y="1463"/>
                </a:lnTo>
                <a:lnTo>
                  <a:pt x="7580" y="1512"/>
                </a:lnTo>
                <a:lnTo>
                  <a:pt x="7641" y="1565"/>
                </a:lnTo>
                <a:lnTo>
                  <a:pt x="7698" y="1621"/>
                </a:lnTo>
                <a:lnTo>
                  <a:pt x="7751" y="1683"/>
                </a:lnTo>
                <a:lnTo>
                  <a:pt x="7801" y="1746"/>
                </a:lnTo>
                <a:lnTo>
                  <a:pt x="7847" y="1813"/>
                </a:lnTo>
                <a:lnTo>
                  <a:pt x="7890" y="1884"/>
                </a:lnTo>
                <a:lnTo>
                  <a:pt x="7929" y="1959"/>
                </a:lnTo>
                <a:lnTo>
                  <a:pt x="7965" y="2036"/>
                </a:lnTo>
                <a:lnTo>
                  <a:pt x="7999" y="2127"/>
                </a:lnTo>
                <a:lnTo>
                  <a:pt x="8029" y="2220"/>
                </a:lnTo>
                <a:lnTo>
                  <a:pt x="8054" y="2314"/>
                </a:lnTo>
                <a:lnTo>
                  <a:pt x="8073" y="2407"/>
                </a:lnTo>
                <a:lnTo>
                  <a:pt x="8088" y="2501"/>
                </a:lnTo>
                <a:lnTo>
                  <a:pt x="8099" y="2596"/>
                </a:lnTo>
                <a:lnTo>
                  <a:pt x="8106" y="2690"/>
                </a:lnTo>
                <a:lnTo>
                  <a:pt x="8109" y="2785"/>
                </a:lnTo>
                <a:lnTo>
                  <a:pt x="8110" y="2880"/>
                </a:lnTo>
                <a:lnTo>
                  <a:pt x="8107" y="2975"/>
                </a:lnTo>
                <a:lnTo>
                  <a:pt x="8102" y="3070"/>
                </a:lnTo>
                <a:lnTo>
                  <a:pt x="8095" y="3166"/>
                </a:lnTo>
                <a:lnTo>
                  <a:pt x="8086" y="3261"/>
                </a:lnTo>
                <a:lnTo>
                  <a:pt x="8075" y="3355"/>
                </a:lnTo>
                <a:lnTo>
                  <a:pt x="8063" y="3451"/>
                </a:lnTo>
                <a:lnTo>
                  <a:pt x="8050" y="3546"/>
                </a:lnTo>
                <a:lnTo>
                  <a:pt x="8039" y="3616"/>
                </a:lnTo>
                <a:lnTo>
                  <a:pt x="8026" y="3685"/>
                </a:lnTo>
                <a:lnTo>
                  <a:pt x="8012" y="3756"/>
                </a:lnTo>
                <a:lnTo>
                  <a:pt x="7996" y="3825"/>
                </a:lnTo>
                <a:lnTo>
                  <a:pt x="7978" y="3893"/>
                </a:lnTo>
                <a:lnTo>
                  <a:pt x="7958" y="3962"/>
                </a:lnTo>
                <a:lnTo>
                  <a:pt x="7937" y="4030"/>
                </a:lnTo>
                <a:lnTo>
                  <a:pt x="7914" y="4098"/>
                </a:lnTo>
                <a:lnTo>
                  <a:pt x="7890" y="4165"/>
                </a:lnTo>
                <a:lnTo>
                  <a:pt x="7864" y="4232"/>
                </a:lnTo>
                <a:lnTo>
                  <a:pt x="7837" y="4299"/>
                </a:lnTo>
                <a:lnTo>
                  <a:pt x="7810" y="4366"/>
                </a:lnTo>
                <a:lnTo>
                  <a:pt x="7781" y="4431"/>
                </a:lnTo>
                <a:lnTo>
                  <a:pt x="7750" y="4497"/>
                </a:lnTo>
                <a:lnTo>
                  <a:pt x="7718" y="4562"/>
                </a:lnTo>
                <a:lnTo>
                  <a:pt x="7687" y="4627"/>
                </a:lnTo>
                <a:lnTo>
                  <a:pt x="7677" y="4644"/>
                </a:lnTo>
                <a:lnTo>
                  <a:pt x="7668" y="4661"/>
                </a:lnTo>
                <a:lnTo>
                  <a:pt x="7659" y="4678"/>
                </a:lnTo>
                <a:lnTo>
                  <a:pt x="7649" y="4695"/>
                </a:lnTo>
                <a:lnTo>
                  <a:pt x="7640" y="4712"/>
                </a:lnTo>
                <a:lnTo>
                  <a:pt x="7630" y="4729"/>
                </a:lnTo>
                <a:lnTo>
                  <a:pt x="7620" y="4746"/>
                </a:lnTo>
                <a:lnTo>
                  <a:pt x="7610" y="4763"/>
                </a:lnTo>
                <a:lnTo>
                  <a:pt x="7600" y="4779"/>
                </a:lnTo>
                <a:lnTo>
                  <a:pt x="7589" y="4796"/>
                </a:lnTo>
                <a:lnTo>
                  <a:pt x="7577" y="4813"/>
                </a:lnTo>
                <a:lnTo>
                  <a:pt x="7566" y="4829"/>
                </a:lnTo>
                <a:lnTo>
                  <a:pt x="7555" y="4845"/>
                </a:lnTo>
                <a:lnTo>
                  <a:pt x="7544" y="4861"/>
                </a:lnTo>
                <a:lnTo>
                  <a:pt x="7532" y="4877"/>
                </a:lnTo>
                <a:lnTo>
                  <a:pt x="7521" y="4893"/>
                </a:lnTo>
                <a:lnTo>
                  <a:pt x="7405" y="5039"/>
                </a:lnTo>
                <a:lnTo>
                  <a:pt x="7286" y="5182"/>
                </a:lnTo>
                <a:lnTo>
                  <a:pt x="7166" y="5322"/>
                </a:lnTo>
                <a:lnTo>
                  <a:pt x="7044" y="5458"/>
                </a:lnTo>
                <a:lnTo>
                  <a:pt x="6919" y="5592"/>
                </a:lnTo>
                <a:lnTo>
                  <a:pt x="6792" y="5722"/>
                </a:lnTo>
                <a:lnTo>
                  <a:pt x="6662" y="5850"/>
                </a:lnTo>
                <a:lnTo>
                  <a:pt x="6528" y="5973"/>
                </a:lnTo>
                <a:lnTo>
                  <a:pt x="6393" y="6093"/>
                </a:lnTo>
                <a:lnTo>
                  <a:pt x="6253" y="6211"/>
                </a:lnTo>
                <a:lnTo>
                  <a:pt x="6111" y="6325"/>
                </a:lnTo>
                <a:lnTo>
                  <a:pt x="5965" y="6437"/>
                </a:lnTo>
                <a:lnTo>
                  <a:pt x="5815" y="6544"/>
                </a:lnTo>
                <a:lnTo>
                  <a:pt x="5662" y="6648"/>
                </a:lnTo>
                <a:lnTo>
                  <a:pt x="5505" y="6751"/>
                </a:lnTo>
                <a:lnTo>
                  <a:pt x="5344" y="6849"/>
                </a:lnTo>
                <a:lnTo>
                  <a:pt x="5184" y="6751"/>
                </a:lnTo>
                <a:lnTo>
                  <a:pt x="5027" y="6648"/>
                </a:lnTo>
                <a:lnTo>
                  <a:pt x="4873" y="6544"/>
                </a:lnTo>
                <a:lnTo>
                  <a:pt x="4725" y="6437"/>
                </a:lnTo>
                <a:lnTo>
                  <a:pt x="4578" y="6325"/>
                </a:lnTo>
                <a:lnTo>
                  <a:pt x="4436" y="6211"/>
                </a:lnTo>
                <a:lnTo>
                  <a:pt x="4297" y="6093"/>
                </a:lnTo>
                <a:lnTo>
                  <a:pt x="4161" y="5973"/>
                </a:lnTo>
                <a:lnTo>
                  <a:pt x="4027" y="5850"/>
                </a:lnTo>
                <a:lnTo>
                  <a:pt x="3897" y="5722"/>
                </a:lnTo>
                <a:lnTo>
                  <a:pt x="3770" y="5592"/>
                </a:lnTo>
                <a:lnTo>
                  <a:pt x="3645" y="5458"/>
                </a:lnTo>
                <a:lnTo>
                  <a:pt x="3523" y="5322"/>
                </a:lnTo>
                <a:lnTo>
                  <a:pt x="3403" y="5182"/>
                </a:lnTo>
                <a:lnTo>
                  <a:pt x="3284" y="5039"/>
                </a:lnTo>
                <a:lnTo>
                  <a:pt x="3169" y="4893"/>
                </a:lnTo>
                <a:lnTo>
                  <a:pt x="3157" y="4877"/>
                </a:lnTo>
                <a:lnTo>
                  <a:pt x="3145" y="4861"/>
                </a:lnTo>
                <a:lnTo>
                  <a:pt x="3134" y="4845"/>
                </a:lnTo>
                <a:lnTo>
                  <a:pt x="3123" y="4829"/>
                </a:lnTo>
                <a:lnTo>
                  <a:pt x="3111" y="4813"/>
                </a:lnTo>
                <a:lnTo>
                  <a:pt x="3100" y="4796"/>
                </a:lnTo>
                <a:lnTo>
                  <a:pt x="3090" y="4779"/>
                </a:lnTo>
                <a:lnTo>
                  <a:pt x="3079" y="4763"/>
                </a:lnTo>
                <a:lnTo>
                  <a:pt x="3069" y="4746"/>
                </a:lnTo>
                <a:lnTo>
                  <a:pt x="3059" y="4729"/>
                </a:lnTo>
                <a:lnTo>
                  <a:pt x="3050" y="4712"/>
                </a:lnTo>
                <a:lnTo>
                  <a:pt x="3040" y="4695"/>
                </a:lnTo>
                <a:lnTo>
                  <a:pt x="3031" y="4678"/>
                </a:lnTo>
                <a:lnTo>
                  <a:pt x="3021" y="4661"/>
                </a:lnTo>
                <a:lnTo>
                  <a:pt x="3012" y="4644"/>
                </a:lnTo>
                <a:lnTo>
                  <a:pt x="3004" y="4627"/>
                </a:lnTo>
                <a:lnTo>
                  <a:pt x="2971" y="4562"/>
                </a:lnTo>
                <a:lnTo>
                  <a:pt x="2940" y="4497"/>
                </a:lnTo>
                <a:lnTo>
                  <a:pt x="2909" y="4431"/>
                </a:lnTo>
                <a:lnTo>
                  <a:pt x="2880" y="4366"/>
                </a:lnTo>
                <a:lnTo>
                  <a:pt x="2852" y="4299"/>
                </a:lnTo>
                <a:lnTo>
                  <a:pt x="2824" y="4232"/>
                </a:lnTo>
                <a:lnTo>
                  <a:pt x="2799" y="4165"/>
                </a:lnTo>
                <a:lnTo>
                  <a:pt x="2775" y="4098"/>
                </a:lnTo>
                <a:lnTo>
                  <a:pt x="2752" y="4030"/>
                </a:lnTo>
                <a:lnTo>
                  <a:pt x="2730" y="3962"/>
                </a:lnTo>
                <a:lnTo>
                  <a:pt x="2711" y="3893"/>
                </a:lnTo>
                <a:lnTo>
                  <a:pt x="2693" y="3825"/>
                </a:lnTo>
                <a:lnTo>
                  <a:pt x="2677" y="3756"/>
                </a:lnTo>
                <a:lnTo>
                  <a:pt x="2663" y="3685"/>
                </a:lnTo>
                <a:lnTo>
                  <a:pt x="2649" y="3616"/>
                </a:lnTo>
                <a:lnTo>
                  <a:pt x="2639" y="3546"/>
                </a:lnTo>
                <a:lnTo>
                  <a:pt x="2626" y="3451"/>
                </a:lnTo>
                <a:lnTo>
                  <a:pt x="2614" y="3355"/>
                </a:lnTo>
                <a:lnTo>
                  <a:pt x="2603" y="3261"/>
                </a:lnTo>
                <a:lnTo>
                  <a:pt x="2594" y="3166"/>
                </a:lnTo>
                <a:lnTo>
                  <a:pt x="2587" y="3070"/>
                </a:lnTo>
                <a:lnTo>
                  <a:pt x="2582" y="2975"/>
                </a:lnTo>
                <a:lnTo>
                  <a:pt x="2579" y="2880"/>
                </a:lnTo>
                <a:lnTo>
                  <a:pt x="2580" y="2785"/>
                </a:lnTo>
                <a:lnTo>
                  <a:pt x="2583" y="2690"/>
                </a:lnTo>
                <a:lnTo>
                  <a:pt x="2590" y="2596"/>
                </a:lnTo>
                <a:lnTo>
                  <a:pt x="2601" y="2501"/>
                </a:lnTo>
                <a:lnTo>
                  <a:pt x="2616" y="2407"/>
                </a:lnTo>
                <a:lnTo>
                  <a:pt x="2635" y="2314"/>
                </a:lnTo>
                <a:lnTo>
                  <a:pt x="2660" y="2220"/>
                </a:lnTo>
                <a:lnTo>
                  <a:pt x="2690" y="2127"/>
                </a:lnTo>
                <a:lnTo>
                  <a:pt x="2725" y="2036"/>
                </a:lnTo>
                <a:lnTo>
                  <a:pt x="2760" y="1959"/>
                </a:lnTo>
                <a:lnTo>
                  <a:pt x="2799" y="1884"/>
                </a:lnTo>
                <a:lnTo>
                  <a:pt x="2842" y="1813"/>
                </a:lnTo>
                <a:lnTo>
                  <a:pt x="2888" y="1746"/>
                </a:lnTo>
                <a:lnTo>
                  <a:pt x="2939" y="1683"/>
                </a:lnTo>
                <a:lnTo>
                  <a:pt x="2992" y="1621"/>
                </a:lnTo>
                <a:lnTo>
                  <a:pt x="3049" y="1565"/>
                </a:lnTo>
                <a:lnTo>
                  <a:pt x="3109" y="1512"/>
                </a:lnTo>
                <a:lnTo>
                  <a:pt x="3173" y="1463"/>
                </a:lnTo>
                <a:lnTo>
                  <a:pt x="3240" y="1418"/>
                </a:lnTo>
                <a:lnTo>
                  <a:pt x="3310" y="1377"/>
                </a:lnTo>
                <a:lnTo>
                  <a:pt x="3382" y="1340"/>
                </a:lnTo>
                <a:lnTo>
                  <a:pt x="3458" y="1306"/>
                </a:lnTo>
                <a:lnTo>
                  <a:pt x="3537" y="1278"/>
                </a:lnTo>
                <a:lnTo>
                  <a:pt x="3619" y="1254"/>
                </a:lnTo>
                <a:lnTo>
                  <a:pt x="3704" y="1235"/>
                </a:lnTo>
                <a:lnTo>
                  <a:pt x="3755" y="1225"/>
                </a:lnTo>
                <a:lnTo>
                  <a:pt x="3808" y="1217"/>
                </a:lnTo>
                <a:lnTo>
                  <a:pt x="3859" y="1210"/>
                </a:lnTo>
                <a:lnTo>
                  <a:pt x="3911" y="1206"/>
                </a:lnTo>
                <a:lnTo>
                  <a:pt x="3964" y="1203"/>
                </a:lnTo>
                <a:lnTo>
                  <a:pt x="4015" y="1201"/>
                </a:lnTo>
                <a:lnTo>
                  <a:pt x="4066" y="1201"/>
                </a:lnTo>
                <a:lnTo>
                  <a:pt x="4117" y="1204"/>
                </a:lnTo>
                <a:lnTo>
                  <a:pt x="4168" y="1207"/>
                </a:lnTo>
                <a:lnTo>
                  <a:pt x="4218" y="1213"/>
                </a:lnTo>
                <a:lnTo>
                  <a:pt x="4269" y="1221"/>
                </a:lnTo>
                <a:lnTo>
                  <a:pt x="4318" y="1231"/>
                </a:lnTo>
                <a:lnTo>
                  <a:pt x="4368" y="1242"/>
                </a:lnTo>
                <a:lnTo>
                  <a:pt x="4416" y="1256"/>
                </a:lnTo>
                <a:lnTo>
                  <a:pt x="4465" y="1272"/>
                </a:lnTo>
                <a:lnTo>
                  <a:pt x="4513" y="1290"/>
                </a:lnTo>
                <a:lnTo>
                  <a:pt x="4560" y="1310"/>
                </a:lnTo>
                <a:lnTo>
                  <a:pt x="4605" y="1332"/>
                </a:lnTo>
                <a:lnTo>
                  <a:pt x="4650" y="1358"/>
                </a:lnTo>
                <a:lnTo>
                  <a:pt x="4692" y="1384"/>
                </a:lnTo>
                <a:lnTo>
                  <a:pt x="4733" y="1411"/>
                </a:lnTo>
                <a:lnTo>
                  <a:pt x="4772" y="1441"/>
                </a:lnTo>
                <a:lnTo>
                  <a:pt x="4810" y="1472"/>
                </a:lnTo>
                <a:lnTo>
                  <a:pt x="4847" y="1505"/>
                </a:lnTo>
                <a:lnTo>
                  <a:pt x="4882" y="1540"/>
                </a:lnTo>
                <a:lnTo>
                  <a:pt x="4917" y="1576"/>
                </a:lnTo>
                <a:lnTo>
                  <a:pt x="4950" y="1614"/>
                </a:lnTo>
                <a:lnTo>
                  <a:pt x="4983" y="1654"/>
                </a:lnTo>
                <a:lnTo>
                  <a:pt x="5015" y="1694"/>
                </a:lnTo>
                <a:lnTo>
                  <a:pt x="5046" y="1736"/>
                </a:lnTo>
                <a:lnTo>
                  <a:pt x="5077" y="1780"/>
                </a:lnTo>
                <a:lnTo>
                  <a:pt x="5108" y="1825"/>
                </a:lnTo>
                <a:lnTo>
                  <a:pt x="5119" y="1841"/>
                </a:lnTo>
                <a:lnTo>
                  <a:pt x="5129" y="1858"/>
                </a:lnTo>
                <a:lnTo>
                  <a:pt x="5140" y="1874"/>
                </a:lnTo>
                <a:lnTo>
                  <a:pt x="5151" y="1891"/>
                </a:lnTo>
                <a:lnTo>
                  <a:pt x="5162" y="1908"/>
                </a:lnTo>
                <a:lnTo>
                  <a:pt x="5173" y="1924"/>
                </a:lnTo>
                <a:lnTo>
                  <a:pt x="5184" y="1942"/>
                </a:lnTo>
                <a:lnTo>
                  <a:pt x="5194" y="1959"/>
                </a:lnTo>
                <a:lnTo>
                  <a:pt x="5204" y="1975"/>
                </a:lnTo>
                <a:lnTo>
                  <a:pt x="5214" y="1992"/>
                </a:lnTo>
                <a:lnTo>
                  <a:pt x="5224" y="2009"/>
                </a:lnTo>
                <a:lnTo>
                  <a:pt x="5234" y="2025"/>
                </a:lnTo>
                <a:lnTo>
                  <a:pt x="5243" y="2042"/>
                </a:lnTo>
                <a:lnTo>
                  <a:pt x="5252" y="2059"/>
                </a:lnTo>
                <a:lnTo>
                  <a:pt x="5263" y="2076"/>
                </a:lnTo>
                <a:lnTo>
                  <a:pt x="5272" y="2093"/>
                </a:lnTo>
                <a:lnTo>
                  <a:pt x="5276" y="2101"/>
                </a:lnTo>
                <a:lnTo>
                  <a:pt x="5281" y="2110"/>
                </a:lnTo>
                <a:lnTo>
                  <a:pt x="5285" y="2120"/>
                </a:lnTo>
                <a:lnTo>
                  <a:pt x="5290" y="2129"/>
                </a:lnTo>
                <a:lnTo>
                  <a:pt x="5294" y="2139"/>
                </a:lnTo>
                <a:lnTo>
                  <a:pt x="5299" y="2148"/>
                </a:lnTo>
                <a:lnTo>
                  <a:pt x="5304" y="2158"/>
                </a:lnTo>
                <a:lnTo>
                  <a:pt x="5308" y="2169"/>
                </a:lnTo>
                <a:lnTo>
                  <a:pt x="5313" y="2179"/>
                </a:lnTo>
                <a:lnTo>
                  <a:pt x="5317" y="2189"/>
                </a:lnTo>
                <a:lnTo>
                  <a:pt x="5322" y="2199"/>
                </a:lnTo>
                <a:lnTo>
                  <a:pt x="5326" y="2210"/>
                </a:lnTo>
                <a:lnTo>
                  <a:pt x="5331" y="2220"/>
                </a:lnTo>
                <a:lnTo>
                  <a:pt x="5335" y="2230"/>
                </a:lnTo>
                <a:lnTo>
                  <a:pt x="5339" y="2241"/>
                </a:lnTo>
                <a:lnTo>
                  <a:pt x="5344" y="2252"/>
                </a:lnTo>
                <a:lnTo>
                  <a:pt x="5348" y="2241"/>
                </a:lnTo>
                <a:lnTo>
                  <a:pt x="5353" y="2230"/>
                </a:lnTo>
                <a:lnTo>
                  <a:pt x="5358" y="2220"/>
                </a:lnTo>
                <a:lnTo>
                  <a:pt x="5362" y="2210"/>
                </a:lnTo>
                <a:lnTo>
                  <a:pt x="5367" y="2199"/>
                </a:lnTo>
                <a:lnTo>
                  <a:pt x="5371" y="2189"/>
                </a:lnTo>
                <a:lnTo>
                  <a:pt x="5376" y="2179"/>
                </a:lnTo>
                <a:lnTo>
                  <a:pt x="5381" y="2169"/>
                </a:lnTo>
                <a:lnTo>
                  <a:pt x="5385" y="2158"/>
                </a:lnTo>
                <a:lnTo>
                  <a:pt x="5390" y="2148"/>
                </a:lnTo>
                <a:lnTo>
                  <a:pt x="5395" y="2139"/>
                </a:lnTo>
                <a:lnTo>
                  <a:pt x="5399" y="2129"/>
                </a:lnTo>
                <a:lnTo>
                  <a:pt x="5404" y="2120"/>
                </a:lnTo>
                <a:lnTo>
                  <a:pt x="5408" y="2110"/>
                </a:lnTo>
                <a:lnTo>
                  <a:pt x="5413" y="2101"/>
                </a:lnTo>
                <a:lnTo>
                  <a:pt x="5418" y="2093"/>
                </a:lnTo>
                <a:close/>
                <a:moveTo>
                  <a:pt x="2432" y="0"/>
                </a:moveTo>
                <a:lnTo>
                  <a:pt x="2183" y="12"/>
                </a:lnTo>
                <a:lnTo>
                  <a:pt x="1942" y="48"/>
                </a:lnTo>
                <a:lnTo>
                  <a:pt x="1708" y="108"/>
                </a:lnTo>
                <a:lnTo>
                  <a:pt x="1486" y="190"/>
                </a:lnTo>
                <a:lnTo>
                  <a:pt x="1273" y="291"/>
                </a:lnTo>
                <a:lnTo>
                  <a:pt x="1073" y="412"/>
                </a:lnTo>
                <a:lnTo>
                  <a:pt x="887" y="551"/>
                </a:lnTo>
                <a:lnTo>
                  <a:pt x="714" y="707"/>
                </a:lnTo>
                <a:lnTo>
                  <a:pt x="557" y="878"/>
                </a:lnTo>
                <a:lnTo>
                  <a:pt x="418" y="1065"/>
                </a:lnTo>
                <a:lnTo>
                  <a:pt x="296" y="1263"/>
                </a:lnTo>
                <a:lnTo>
                  <a:pt x="194" y="1474"/>
                </a:lnTo>
                <a:lnTo>
                  <a:pt x="112" y="1696"/>
                </a:lnTo>
                <a:lnTo>
                  <a:pt x="53" y="1927"/>
                </a:lnTo>
                <a:lnTo>
                  <a:pt x="16" y="2167"/>
                </a:lnTo>
                <a:lnTo>
                  <a:pt x="4" y="2414"/>
                </a:lnTo>
                <a:lnTo>
                  <a:pt x="0" y="7843"/>
                </a:lnTo>
                <a:lnTo>
                  <a:pt x="4" y="7928"/>
                </a:lnTo>
                <a:lnTo>
                  <a:pt x="17" y="8013"/>
                </a:lnTo>
                <a:lnTo>
                  <a:pt x="37" y="8093"/>
                </a:lnTo>
                <a:lnTo>
                  <a:pt x="67" y="8170"/>
                </a:lnTo>
                <a:lnTo>
                  <a:pt x="102" y="8245"/>
                </a:lnTo>
                <a:lnTo>
                  <a:pt x="145" y="8314"/>
                </a:lnTo>
                <a:lnTo>
                  <a:pt x="193" y="8378"/>
                </a:lnTo>
                <a:lnTo>
                  <a:pt x="249" y="8438"/>
                </a:lnTo>
                <a:lnTo>
                  <a:pt x="308" y="8492"/>
                </a:lnTo>
                <a:lnTo>
                  <a:pt x="374" y="8541"/>
                </a:lnTo>
                <a:lnTo>
                  <a:pt x="444" y="8583"/>
                </a:lnTo>
                <a:lnTo>
                  <a:pt x="519" y="8619"/>
                </a:lnTo>
                <a:lnTo>
                  <a:pt x="596" y="8647"/>
                </a:lnTo>
                <a:lnTo>
                  <a:pt x="677" y="8667"/>
                </a:lnTo>
                <a:lnTo>
                  <a:pt x="762" y="8680"/>
                </a:lnTo>
                <a:lnTo>
                  <a:pt x="849" y="8685"/>
                </a:lnTo>
                <a:lnTo>
                  <a:pt x="935" y="8680"/>
                </a:lnTo>
                <a:lnTo>
                  <a:pt x="1020" y="8667"/>
                </a:lnTo>
                <a:lnTo>
                  <a:pt x="1101" y="8647"/>
                </a:lnTo>
                <a:lnTo>
                  <a:pt x="1180" y="8619"/>
                </a:lnTo>
                <a:lnTo>
                  <a:pt x="1253" y="8583"/>
                </a:lnTo>
                <a:lnTo>
                  <a:pt x="1323" y="8541"/>
                </a:lnTo>
                <a:lnTo>
                  <a:pt x="1389" y="8492"/>
                </a:lnTo>
                <a:lnTo>
                  <a:pt x="1450" y="8438"/>
                </a:lnTo>
                <a:lnTo>
                  <a:pt x="1504" y="8378"/>
                </a:lnTo>
                <a:lnTo>
                  <a:pt x="1553" y="8314"/>
                </a:lnTo>
                <a:lnTo>
                  <a:pt x="1595" y="8245"/>
                </a:lnTo>
                <a:lnTo>
                  <a:pt x="1632" y="8170"/>
                </a:lnTo>
                <a:lnTo>
                  <a:pt x="1660" y="8093"/>
                </a:lnTo>
                <a:lnTo>
                  <a:pt x="1680" y="8013"/>
                </a:lnTo>
                <a:lnTo>
                  <a:pt x="1693" y="7928"/>
                </a:lnTo>
                <a:lnTo>
                  <a:pt x="1698" y="7843"/>
                </a:lnTo>
                <a:lnTo>
                  <a:pt x="2746" y="12542"/>
                </a:lnTo>
                <a:lnTo>
                  <a:pt x="5161" y="12542"/>
                </a:lnTo>
                <a:lnTo>
                  <a:pt x="4870" y="10071"/>
                </a:lnTo>
                <a:lnTo>
                  <a:pt x="4869" y="10069"/>
                </a:lnTo>
                <a:lnTo>
                  <a:pt x="4869" y="10068"/>
                </a:lnTo>
                <a:lnTo>
                  <a:pt x="4869" y="10067"/>
                </a:lnTo>
                <a:lnTo>
                  <a:pt x="4869" y="10068"/>
                </a:lnTo>
                <a:lnTo>
                  <a:pt x="4869" y="10069"/>
                </a:lnTo>
                <a:lnTo>
                  <a:pt x="4869" y="10070"/>
                </a:lnTo>
                <a:lnTo>
                  <a:pt x="4869" y="10071"/>
                </a:lnTo>
                <a:lnTo>
                  <a:pt x="4869" y="10072"/>
                </a:lnTo>
                <a:lnTo>
                  <a:pt x="4869" y="10073"/>
                </a:lnTo>
                <a:lnTo>
                  <a:pt x="4869" y="10074"/>
                </a:lnTo>
                <a:lnTo>
                  <a:pt x="4869" y="10073"/>
                </a:lnTo>
                <a:lnTo>
                  <a:pt x="4869" y="10072"/>
                </a:lnTo>
                <a:lnTo>
                  <a:pt x="4870" y="10071"/>
                </a:lnTo>
                <a:lnTo>
                  <a:pt x="4872" y="10020"/>
                </a:lnTo>
                <a:lnTo>
                  <a:pt x="4879" y="9972"/>
                </a:lnTo>
                <a:lnTo>
                  <a:pt x="4892" y="9926"/>
                </a:lnTo>
                <a:lnTo>
                  <a:pt x="4908" y="9880"/>
                </a:lnTo>
                <a:lnTo>
                  <a:pt x="4928" y="9837"/>
                </a:lnTo>
                <a:lnTo>
                  <a:pt x="4952" y="9796"/>
                </a:lnTo>
                <a:lnTo>
                  <a:pt x="4979" y="9758"/>
                </a:lnTo>
                <a:lnTo>
                  <a:pt x="5011" y="9721"/>
                </a:lnTo>
                <a:lnTo>
                  <a:pt x="5045" y="9688"/>
                </a:lnTo>
                <a:lnTo>
                  <a:pt x="5082" y="9659"/>
                </a:lnTo>
                <a:lnTo>
                  <a:pt x="5122" y="9634"/>
                </a:lnTo>
                <a:lnTo>
                  <a:pt x="5163" y="9612"/>
                </a:lnTo>
                <a:lnTo>
                  <a:pt x="5208" y="9595"/>
                </a:lnTo>
                <a:lnTo>
                  <a:pt x="5254" y="9582"/>
                </a:lnTo>
                <a:lnTo>
                  <a:pt x="5302" y="9574"/>
                </a:lnTo>
                <a:lnTo>
                  <a:pt x="5351" y="9572"/>
                </a:lnTo>
                <a:lnTo>
                  <a:pt x="5400" y="9574"/>
                </a:lnTo>
                <a:lnTo>
                  <a:pt x="5449" y="9582"/>
                </a:lnTo>
                <a:lnTo>
                  <a:pt x="5495" y="9595"/>
                </a:lnTo>
                <a:lnTo>
                  <a:pt x="5539" y="9612"/>
                </a:lnTo>
                <a:lnTo>
                  <a:pt x="5581" y="9634"/>
                </a:lnTo>
                <a:lnTo>
                  <a:pt x="5620" y="9659"/>
                </a:lnTo>
                <a:lnTo>
                  <a:pt x="5658" y="9688"/>
                </a:lnTo>
                <a:lnTo>
                  <a:pt x="5692" y="9721"/>
                </a:lnTo>
                <a:lnTo>
                  <a:pt x="5723" y="9758"/>
                </a:lnTo>
                <a:lnTo>
                  <a:pt x="5751" y="9796"/>
                </a:lnTo>
                <a:lnTo>
                  <a:pt x="5775" y="9837"/>
                </a:lnTo>
                <a:lnTo>
                  <a:pt x="5795" y="9880"/>
                </a:lnTo>
                <a:lnTo>
                  <a:pt x="5811" y="9926"/>
                </a:lnTo>
                <a:lnTo>
                  <a:pt x="5824" y="9972"/>
                </a:lnTo>
                <a:lnTo>
                  <a:pt x="5831" y="10020"/>
                </a:lnTo>
                <a:lnTo>
                  <a:pt x="5834" y="10071"/>
                </a:lnTo>
                <a:lnTo>
                  <a:pt x="5834" y="10072"/>
                </a:lnTo>
                <a:lnTo>
                  <a:pt x="5834" y="10073"/>
                </a:lnTo>
                <a:lnTo>
                  <a:pt x="5834" y="10074"/>
                </a:lnTo>
                <a:lnTo>
                  <a:pt x="5834" y="10073"/>
                </a:lnTo>
                <a:lnTo>
                  <a:pt x="5834" y="10072"/>
                </a:lnTo>
                <a:lnTo>
                  <a:pt x="5834" y="10071"/>
                </a:lnTo>
                <a:lnTo>
                  <a:pt x="5834" y="10070"/>
                </a:lnTo>
                <a:lnTo>
                  <a:pt x="5834" y="10069"/>
                </a:lnTo>
                <a:lnTo>
                  <a:pt x="5834" y="10068"/>
                </a:lnTo>
                <a:lnTo>
                  <a:pt x="5834" y="10067"/>
                </a:lnTo>
                <a:lnTo>
                  <a:pt x="5834" y="10068"/>
                </a:lnTo>
                <a:lnTo>
                  <a:pt x="5834" y="10069"/>
                </a:lnTo>
                <a:lnTo>
                  <a:pt x="5834" y="10071"/>
                </a:lnTo>
                <a:lnTo>
                  <a:pt x="5544" y="12542"/>
                </a:lnTo>
                <a:lnTo>
                  <a:pt x="7958" y="12542"/>
                </a:lnTo>
                <a:lnTo>
                  <a:pt x="9006" y="7843"/>
                </a:lnTo>
                <a:lnTo>
                  <a:pt x="9010" y="7928"/>
                </a:lnTo>
                <a:lnTo>
                  <a:pt x="9023" y="8013"/>
                </a:lnTo>
                <a:lnTo>
                  <a:pt x="9043" y="8093"/>
                </a:lnTo>
                <a:lnTo>
                  <a:pt x="9072" y="8170"/>
                </a:lnTo>
                <a:lnTo>
                  <a:pt x="9108" y="8245"/>
                </a:lnTo>
                <a:lnTo>
                  <a:pt x="9150" y="8314"/>
                </a:lnTo>
                <a:lnTo>
                  <a:pt x="9199" y="8378"/>
                </a:lnTo>
                <a:lnTo>
                  <a:pt x="9254" y="8438"/>
                </a:lnTo>
                <a:lnTo>
                  <a:pt x="9314" y="8492"/>
                </a:lnTo>
                <a:lnTo>
                  <a:pt x="9380" y="8541"/>
                </a:lnTo>
                <a:lnTo>
                  <a:pt x="9450" y="8583"/>
                </a:lnTo>
                <a:lnTo>
                  <a:pt x="9524" y="8619"/>
                </a:lnTo>
                <a:lnTo>
                  <a:pt x="9602" y="8647"/>
                </a:lnTo>
                <a:lnTo>
                  <a:pt x="9683" y="8667"/>
                </a:lnTo>
                <a:lnTo>
                  <a:pt x="9768" y="8680"/>
                </a:lnTo>
                <a:lnTo>
                  <a:pt x="9855" y="8685"/>
                </a:lnTo>
                <a:lnTo>
                  <a:pt x="9941" y="8680"/>
                </a:lnTo>
                <a:lnTo>
                  <a:pt x="10026" y="8667"/>
                </a:lnTo>
                <a:lnTo>
                  <a:pt x="10107" y="8647"/>
                </a:lnTo>
                <a:lnTo>
                  <a:pt x="10184" y="8619"/>
                </a:lnTo>
                <a:lnTo>
                  <a:pt x="10258" y="8583"/>
                </a:lnTo>
                <a:lnTo>
                  <a:pt x="10329" y="8541"/>
                </a:lnTo>
                <a:lnTo>
                  <a:pt x="10394" y="8492"/>
                </a:lnTo>
                <a:lnTo>
                  <a:pt x="10454" y="8438"/>
                </a:lnTo>
                <a:lnTo>
                  <a:pt x="10509" y="8378"/>
                </a:lnTo>
                <a:lnTo>
                  <a:pt x="10558" y="8314"/>
                </a:lnTo>
                <a:lnTo>
                  <a:pt x="10601" y="8245"/>
                </a:lnTo>
                <a:lnTo>
                  <a:pt x="10636" y="8170"/>
                </a:lnTo>
                <a:lnTo>
                  <a:pt x="10666" y="8093"/>
                </a:lnTo>
                <a:lnTo>
                  <a:pt x="10686" y="8013"/>
                </a:lnTo>
                <a:lnTo>
                  <a:pt x="10699" y="7928"/>
                </a:lnTo>
                <a:lnTo>
                  <a:pt x="10704" y="7843"/>
                </a:lnTo>
                <a:lnTo>
                  <a:pt x="10701" y="2409"/>
                </a:lnTo>
                <a:lnTo>
                  <a:pt x="10688" y="2162"/>
                </a:lnTo>
                <a:lnTo>
                  <a:pt x="10651" y="1922"/>
                </a:lnTo>
                <a:lnTo>
                  <a:pt x="10592" y="1692"/>
                </a:lnTo>
                <a:lnTo>
                  <a:pt x="10510" y="1470"/>
                </a:lnTo>
                <a:lnTo>
                  <a:pt x="10408" y="1259"/>
                </a:lnTo>
                <a:lnTo>
                  <a:pt x="10285" y="1061"/>
                </a:lnTo>
                <a:lnTo>
                  <a:pt x="10146" y="875"/>
                </a:lnTo>
                <a:lnTo>
                  <a:pt x="9989" y="704"/>
                </a:lnTo>
                <a:lnTo>
                  <a:pt x="9816" y="549"/>
                </a:lnTo>
                <a:lnTo>
                  <a:pt x="9629" y="410"/>
                </a:lnTo>
                <a:lnTo>
                  <a:pt x="9429" y="290"/>
                </a:lnTo>
                <a:lnTo>
                  <a:pt x="9217" y="189"/>
                </a:lnTo>
                <a:lnTo>
                  <a:pt x="8994" y="107"/>
                </a:lnTo>
                <a:lnTo>
                  <a:pt x="8761" y="48"/>
                </a:lnTo>
                <a:lnTo>
                  <a:pt x="8520" y="12"/>
                </a:lnTo>
                <a:lnTo>
                  <a:pt x="8272" y="0"/>
                </a:lnTo>
                <a:lnTo>
                  <a:pt x="2432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4219" name="Oval 11"/>
          <p:cNvSpPr>
            <a:spLocks noChangeArrowheads="1"/>
          </p:cNvSpPr>
          <p:nvPr/>
        </p:nvSpPr>
        <p:spPr bwMode="auto">
          <a:xfrm>
            <a:off x="8820150" y="61150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220" name="AutoShape 12"/>
          <p:cNvSpPr>
            <a:spLocks noChangeArrowheads="1"/>
          </p:cNvSpPr>
          <p:nvPr/>
        </p:nvSpPr>
        <p:spPr bwMode="auto">
          <a:xfrm>
            <a:off x="90488" y="5849938"/>
            <a:ext cx="914400" cy="914400"/>
          </a:xfrm>
          <a:custGeom>
            <a:avLst/>
            <a:gdLst>
              <a:gd name="G0" fmla="+- 3713 0 0"/>
              <a:gd name="G1" fmla="+- 21600 0 3713"/>
              <a:gd name="G2" fmla="+- 21600 0 3713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713" y="10800"/>
                </a:moveTo>
                <a:cubicBezTo>
                  <a:pt x="3713" y="14714"/>
                  <a:pt x="6886" y="17887"/>
                  <a:pt x="10800" y="17887"/>
                </a:cubicBezTo>
                <a:cubicBezTo>
                  <a:pt x="14714" y="17887"/>
                  <a:pt x="17887" y="14714"/>
                  <a:pt x="17887" y="10800"/>
                </a:cubicBezTo>
                <a:cubicBezTo>
                  <a:pt x="17887" y="6886"/>
                  <a:pt x="14714" y="3713"/>
                  <a:pt x="10800" y="3713"/>
                </a:cubicBezTo>
                <a:cubicBezTo>
                  <a:pt x="6886" y="3713"/>
                  <a:pt x="3713" y="6886"/>
                  <a:pt x="3713" y="10800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221" name="Rectangle 13"/>
          <p:cNvSpPr>
            <a:spLocks noChangeArrowheads="1"/>
          </p:cNvSpPr>
          <p:nvPr/>
        </p:nvSpPr>
        <p:spPr bwMode="auto">
          <a:xfrm>
            <a:off x="1966913" y="1143000"/>
            <a:ext cx="5346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/>
              <a:t>Calories In = Calories Out</a:t>
            </a:r>
          </a:p>
        </p:txBody>
      </p:sp>
      <p:pic>
        <p:nvPicPr>
          <p:cNvPr id="94228" name="Picture 20" descr="gol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1828800"/>
            <a:ext cx="1912938" cy="2590800"/>
          </a:xfrm>
          <a:prstGeom prst="rect">
            <a:avLst/>
          </a:prstGeom>
          <a:noFill/>
        </p:spPr>
      </p:pic>
      <p:pic>
        <p:nvPicPr>
          <p:cNvPr id="94229" name="Picture 21" descr="16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0" y="6172200"/>
            <a:ext cx="428625" cy="428625"/>
          </a:xfrm>
          <a:prstGeom prst="rect">
            <a:avLst/>
          </a:prstGeom>
          <a:noFill/>
        </p:spPr>
      </p:pic>
      <p:grpSp>
        <p:nvGrpSpPr>
          <p:cNvPr id="94230" name="Group 22"/>
          <p:cNvGrpSpPr>
            <a:grpSpLocks/>
          </p:cNvGrpSpPr>
          <p:nvPr/>
        </p:nvGrpSpPr>
        <p:grpSpPr bwMode="auto">
          <a:xfrm>
            <a:off x="838200" y="0"/>
            <a:ext cx="7696200" cy="609600"/>
            <a:chOff x="528" y="0"/>
            <a:chExt cx="4848" cy="384"/>
          </a:xfrm>
        </p:grpSpPr>
        <p:pic>
          <p:nvPicPr>
            <p:cNvPr id="94231" name="Picture 23"/>
            <p:cNvPicPr>
              <a:picLocks noChangeAspect="1" noChangeArrowheads="1"/>
            </p:cNvPicPr>
            <p:nvPr/>
          </p:nvPicPr>
          <p:blipFill>
            <a:blip r:embed="rId5" cstate="print"/>
            <a:srcRect r="1828"/>
            <a:stretch>
              <a:fillRect/>
            </a:stretch>
          </p:blipFill>
          <p:spPr bwMode="auto">
            <a:xfrm>
              <a:off x="528" y="0"/>
              <a:ext cx="4464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94232" name="Picture 24" descr="lg_color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992" y="0"/>
              <a:ext cx="384" cy="38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ChangeArrowheads="1"/>
          </p:cNvSpPr>
          <p:nvPr/>
        </p:nvSpPr>
        <p:spPr bwMode="auto">
          <a:xfrm>
            <a:off x="914400" y="914400"/>
            <a:ext cx="7467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4000" b="1">
                <a:solidFill>
                  <a:schemeClr val="tx2"/>
                </a:solidFill>
                <a:cs typeface="Times New Roman" pitchFamily="18" charset="0"/>
              </a:rPr>
              <a:t>CHICKEN CAESAR SALAD</a:t>
            </a:r>
            <a:endParaRPr lang="en-US" sz="4000">
              <a:solidFill>
                <a:schemeClr val="tx2"/>
              </a:solidFill>
            </a:endParaRPr>
          </a:p>
        </p:txBody>
      </p:sp>
      <p:sp>
        <p:nvSpPr>
          <p:cNvPr id="95235" name="Rectangle 3"/>
          <p:cNvSpPr>
            <a:spLocks noChangeArrowheads="1"/>
          </p:cNvSpPr>
          <p:nvPr/>
        </p:nvSpPr>
        <p:spPr bwMode="auto">
          <a:xfrm>
            <a:off x="3371850" y="22621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5236" name="Rectangle 4"/>
          <p:cNvSpPr>
            <a:spLocks noChangeArrowheads="1"/>
          </p:cNvSpPr>
          <p:nvPr/>
        </p:nvSpPr>
        <p:spPr bwMode="auto">
          <a:xfrm>
            <a:off x="1905000" y="2133600"/>
            <a:ext cx="1928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/>
              <a:t>20 Years Ago</a:t>
            </a:r>
          </a:p>
        </p:txBody>
      </p:sp>
      <p:sp>
        <p:nvSpPr>
          <p:cNvPr id="95237" name="Rectangle 5"/>
          <p:cNvSpPr>
            <a:spLocks noChangeArrowheads="1"/>
          </p:cNvSpPr>
          <p:nvPr/>
        </p:nvSpPr>
        <p:spPr bwMode="auto">
          <a:xfrm>
            <a:off x="5486400" y="2133600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/>
              <a:t>Today</a:t>
            </a:r>
          </a:p>
        </p:txBody>
      </p:sp>
      <p:sp>
        <p:nvSpPr>
          <p:cNvPr id="95238" name="Rectangle 6"/>
          <p:cNvSpPr>
            <a:spLocks noChangeArrowheads="1"/>
          </p:cNvSpPr>
          <p:nvPr/>
        </p:nvSpPr>
        <p:spPr bwMode="auto">
          <a:xfrm>
            <a:off x="1524000" y="4876800"/>
            <a:ext cx="2362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/>
              <a:t>390 calories</a:t>
            </a:r>
          </a:p>
          <a:p>
            <a:pPr algn="l"/>
            <a:r>
              <a:rPr lang="en-US" sz="2000" b="1"/>
              <a:t>       1 ½ cups</a:t>
            </a:r>
          </a:p>
          <a:p>
            <a:endParaRPr lang="en-US" sz="2000" b="1">
              <a:cs typeface="Times New Roman" pitchFamily="18" charset="0"/>
            </a:endParaRPr>
          </a:p>
          <a:p>
            <a:pPr algn="l"/>
            <a:endParaRPr lang="en-US" sz="2000" b="1">
              <a:cs typeface="Times New Roman" pitchFamily="18" charset="0"/>
            </a:endParaRPr>
          </a:p>
        </p:txBody>
      </p:sp>
      <p:sp>
        <p:nvSpPr>
          <p:cNvPr id="95239" name="Rectangle 7"/>
          <p:cNvSpPr>
            <a:spLocks noChangeArrowheads="1"/>
          </p:cNvSpPr>
          <p:nvPr/>
        </p:nvSpPr>
        <p:spPr bwMode="auto">
          <a:xfrm>
            <a:off x="3581400" y="2576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5241" name="Rectangle 9"/>
          <p:cNvSpPr>
            <a:spLocks noChangeArrowheads="1"/>
          </p:cNvSpPr>
          <p:nvPr/>
        </p:nvSpPr>
        <p:spPr bwMode="auto">
          <a:xfrm>
            <a:off x="2857500" y="2157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5242" name="Rectangle 10"/>
          <p:cNvSpPr>
            <a:spLocks noChangeArrowheads="1"/>
          </p:cNvSpPr>
          <p:nvPr/>
        </p:nvSpPr>
        <p:spPr bwMode="auto">
          <a:xfrm>
            <a:off x="4800600" y="4800600"/>
            <a:ext cx="3200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>
                <a:solidFill>
                  <a:srgbClr val="FFFF00"/>
                </a:solidFill>
              </a:rPr>
              <a:t>How many calories are in today’s chicken Caesar salad?</a:t>
            </a:r>
            <a:r>
              <a:rPr lang="en-US">
                <a:solidFill>
                  <a:srgbClr val="FFFF00"/>
                </a:solidFill>
              </a:rPr>
              <a:t> </a:t>
            </a:r>
          </a:p>
        </p:txBody>
      </p:sp>
      <p:pic>
        <p:nvPicPr>
          <p:cNvPr id="95243" name="Picture 11"/>
          <p:cNvPicPr>
            <a:picLocks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5181600"/>
            <a:ext cx="266700" cy="361950"/>
          </a:xfrm>
          <a:noFill/>
          <a:ln>
            <a:miter lim="800000"/>
            <a:headEnd/>
            <a:tailEnd/>
          </a:ln>
        </p:spPr>
      </p:pic>
      <p:pic>
        <p:nvPicPr>
          <p:cNvPr id="95262" name="Picture 30" descr="Large Caesar Salad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2743200"/>
            <a:ext cx="1885950" cy="1876425"/>
          </a:xfrm>
          <a:noFill/>
          <a:ln>
            <a:miter lim="800000"/>
            <a:headEnd/>
            <a:tailEnd/>
          </a:ln>
        </p:spPr>
      </p:pic>
      <p:sp>
        <p:nvSpPr>
          <p:cNvPr id="95246" name="Freeform 14"/>
          <p:cNvSpPr>
            <a:spLocks noEditPoints="1"/>
          </p:cNvSpPr>
          <p:nvPr/>
        </p:nvSpPr>
        <p:spPr bwMode="auto">
          <a:xfrm>
            <a:off x="8686800" y="6323013"/>
            <a:ext cx="457200" cy="534987"/>
          </a:xfrm>
          <a:custGeom>
            <a:avLst/>
            <a:gdLst/>
            <a:ahLst/>
            <a:cxnLst>
              <a:cxn ang="0">
                <a:pos x="5485" y="1975"/>
              </a:cxn>
              <a:cxn ang="0">
                <a:pos x="5571" y="1841"/>
              </a:cxn>
              <a:cxn ang="0">
                <a:pos x="5807" y="1540"/>
              </a:cxn>
              <a:cxn ang="0">
                <a:pos x="6129" y="1310"/>
              </a:cxn>
              <a:cxn ang="0">
                <a:pos x="6521" y="1207"/>
              </a:cxn>
              <a:cxn ang="0">
                <a:pos x="6933" y="1225"/>
              </a:cxn>
              <a:cxn ang="0">
                <a:pos x="7517" y="1463"/>
              </a:cxn>
              <a:cxn ang="0">
                <a:pos x="7929" y="1959"/>
              </a:cxn>
              <a:cxn ang="0">
                <a:pos x="8106" y="2690"/>
              </a:cxn>
              <a:cxn ang="0">
                <a:pos x="8063" y="3451"/>
              </a:cxn>
              <a:cxn ang="0">
                <a:pos x="7937" y="4030"/>
              </a:cxn>
              <a:cxn ang="0">
                <a:pos x="7718" y="4562"/>
              </a:cxn>
              <a:cxn ang="0">
                <a:pos x="7620" y="4746"/>
              </a:cxn>
              <a:cxn ang="0">
                <a:pos x="7532" y="4877"/>
              </a:cxn>
              <a:cxn ang="0">
                <a:pos x="6662" y="5850"/>
              </a:cxn>
              <a:cxn ang="0">
                <a:pos x="5505" y="6751"/>
              </a:cxn>
              <a:cxn ang="0">
                <a:pos x="4297" y="6093"/>
              </a:cxn>
              <a:cxn ang="0">
                <a:pos x="3284" y="5039"/>
              </a:cxn>
              <a:cxn ang="0">
                <a:pos x="3090" y="4779"/>
              </a:cxn>
              <a:cxn ang="0">
                <a:pos x="3012" y="4644"/>
              </a:cxn>
              <a:cxn ang="0">
                <a:pos x="2799" y="4165"/>
              </a:cxn>
              <a:cxn ang="0">
                <a:pos x="2649" y="3616"/>
              </a:cxn>
              <a:cxn ang="0">
                <a:pos x="2579" y="2880"/>
              </a:cxn>
              <a:cxn ang="0">
                <a:pos x="2690" y="2127"/>
              </a:cxn>
              <a:cxn ang="0">
                <a:pos x="3049" y="1565"/>
              </a:cxn>
              <a:cxn ang="0">
                <a:pos x="3619" y="1254"/>
              </a:cxn>
              <a:cxn ang="0">
                <a:pos x="4066" y="1201"/>
              </a:cxn>
              <a:cxn ang="0">
                <a:pos x="4465" y="1272"/>
              </a:cxn>
              <a:cxn ang="0">
                <a:pos x="4810" y="1472"/>
              </a:cxn>
              <a:cxn ang="0">
                <a:pos x="5077" y="1780"/>
              </a:cxn>
              <a:cxn ang="0">
                <a:pos x="5184" y="1942"/>
              </a:cxn>
              <a:cxn ang="0">
                <a:pos x="5263" y="2076"/>
              </a:cxn>
              <a:cxn ang="0">
                <a:pos x="5304" y="2158"/>
              </a:cxn>
              <a:cxn ang="0">
                <a:pos x="5339" y="2241"/>
              </a:cxn>
              <a:cxn ang="0">
                <a:pos x="5376" y="2179"/>
              </a:cxn>
              <a:cxn ang="0">
                <a:pos x="5413" y="2101"/>
              </a:cxn>
              <a:cxn ang="0">
                <a:pos x="1073" y="412"/>
              </a:cxn>
              <a:cxn ang="0">
                <a:pos x="53" y="1927"/>
              </a:cxn>
              <a:cxn ang="0">
                <a:pos x="102" y="8245"/>
              </a:cxn>
              <a:cxn ang="0">
                <a:pos x="596" y="8647"/>
              </a:cxn>
              <a:cxn ang="0">
                <a:pos x="1253" y="8583"/>
              </a:cxn>
              <a:cxn ang="0">
                <a:pos x="1660" y="8093"/>
              </a:cxn>
              <a:cxn ang="0">
                <a:pos x="4869" y="10068"/>
              </a:cxn>
              <a:cxn ang="0">
                <a:pos x="4869" y="10074"/>
              </a:cxn>
              <a:cxn ang="0">
                <a:pos x="4928" y="9837"/>
              </a:cxn>
              <a:cxn ang="0">
                <a:pos x="5208" y="9595"/>
              </a:cxn>
              <a:cxn ang="0">
                <a:pos x="5581" y="9634"/>
              </a:cxn>
              <a:cxn ang="0">
                <a:pos x="5811" y="9926"/>
              </a:cxn>
              <a:cxn ang="0">
                <a:pos x="5834" y="10072"/>
              </a:cxn>
              <a:cxn ang="0">
                <a:pos x="5834" y="10071"/>
              </a:cxn>
              <a:cxn ang="0">
                <a:pos x="9108" y="8245"/>
              </a:cxn>
              <a:cxn ang="0">
                <a:pos x="9602" y="8647"/>
              </a:cxn>
              <a:cxn ang="0">
                <a:pos x="10258" y="8583"/>
              </a:cxn>
              <a:cxn ang="0">
                <a:pos x="10666" y="8093"/>
              </a:cxn>
              <a:cxn ang="0">
                <a:pos x="10510" y="1470"/>
              </a:cxn>
              <a:cxn ang="0">
                <a:pos x="9217" y="189"/>
              </a:cxn>
            </a:cxnLst>
            <a:rect l="0" t="0" r="r" b="b"/>
            <a:pathLst>
              <a:path w="10704" h="12542">
                <a:moveTo>
                  <a:pt x="5418" y="2093"/>
                </a:moveTo>
                <a:lnTo>
                  <a:pt x="5426" y="2076"/>
                </a:lnTo>
                <a:lnTo>
                  <a:pt x="5436" y="2059"/>
                </a:lnTo>
                <a:lnTo>
                  <a:pt x="5446" y="2042"/>
                </a:lnTo>
                <a:lnTo>
                  <a:pt x="5455" y="2025"/>
                </a:lnTo>
                <a:lnTo>
                  <a:pt x="5465" y="2009"/>
                </a:lnTo>
                <a:lnTo>
                  <a:pt x="5475" y="1992"/>
                </a:lnTo>
                <a:lnTo>
                  <a:pt x="5485" y="1975"/>
                </a:lnTo>
                <a:lnTo>
                  <a:pt x="5495" y="1959"/>
                </a:lnTo>
                <a:lnTo>
                  <a:pt x="5505" y="1942"/>
                </a:lnTo>
                <a:lnTo>
                  <a:pt x="5516" y="1924"/>
                </a:lnTo>
                <a:lnTo>
                  <a:pt x="5527" y="1908"/>
                </a:lnTo>
                <a:lnTo>
                  <a:pt x="5537" y="1891"/>
                </a:lnTo>
                <a:lnTo>
                  <a:pt x="5549" y="1874"/>
                </a:lnTo>
                <a:lnTo>
                  <a:pt x="5560" y="1858"/>
                </a:lnTo>
                <a:lnTo>
                  <a:pt x="5571" y="1841"/>
                </a:lnTo>
                <a:lnTo>
                  <a:pt x="5583" y="1825"/>
                </a:lnTo>
                <a:lnTo>
                  <a:pt x="5612" y="1780"/>
                </a:lnTo>
                <a:lnTo>
                  <a:pt x="5644" y="1736"/>
                </a:lnTo>
                <a:lnTo>
                  <a:pt x="5674" y="1694"/>
                </a:lnTo>
                <a:lnTo>
                  <a:pt x="5706" y="1654"/>
                </a:lnTo>
                <a:lnTo>
                  <a:pt x="5739" y="1614"/>
                </a:lnTo>
                <a:lnTo>
                  <a:pt x="5772" y="1576"/>
                </a:lnTo>
                <a:lnTo>
                  <a:pt x="5807" y="1540"/>
                </a:lnTo>
                <a:lnTo>
                  <a:pt x="5843" y="1505"/>
                </a:lnTo>
                <a:lnTo>
                  <a:pt x="5879" y="1472"/>
                </a:lnTo>
                <a:lnTo>
                  <a:pt x="5918" y="1441"/>
                </a:lnTo>
                <a:lnTo>
                  <a:pt x="5957" y="1411"/>
                </a:lnTo>
                <a:lnTo>
                  <a:pt x="5997" y="1384"/>
                </a:lnTo>
                <a:lnTo>
                  <a:pt x="6040" y="1358"/>
                </a:lnTo>
                <a:lnTo>
                  <a:pt x="6083" y="1332"/>
                </a:lnTo>
                <a:lnTo>
                  <a:pt x="6129" y="1310"/>
                </a:lnTo>
                <a:lnTo>
                  <a:pt x="6177" y="1290"/>
                </a:lnTo>
                <a:lnTo>
                  <a:pt x="6225" y="1272"/>
                </a:lnTo>
                <a:lnTo>
                  <a:pt x="6272" y="1256"/>
                </a:lnTo>
                <a:lnTo>
                  <a:pt x="6322" y="1242"/>
                </a:lnTo>
                <a:lnTo>
                  <a:pt x="6370" y="1231"/>
                </a:lnTo>
                <a:lnTo>
                  <a:pt x="6421" y="1221"/>
                </a:lnTo>
                <a:lnTo>
                  <a:pt x="6471" y="1213"/>
                </a:lnTo>
                <a:lnTo>
                  <a:pt x="6521" y="1207"/>
                </a:lnTo>
                <a:lnTo>
                  <a:pt x="6573" y="1204"/>
                </a:lnTo>
                <a:lnTo>
                  <a:pt x="6623" y="1201"/>
                </a:lnTo>
                <a:lnTo>
                  <a:pt x="6675" y="1201"/>
                </a:lnTo>
                <a:lnTo>
                  <a:pt x="6726" y="1203"/>
                </a:lnTo>
                <a:lnTo>
                  <a:pt x="6778" y="1206"/>
                </a:lnTo>
                <a:lnTo>
                  <a:pt x="6829" y="1210"/>
                </a:lnTo>
                <a:lnTo>
                  <a:pt x="6882" y="1217"/>
                </a:lnTo>
                <a:lnTo>
                  <a:pt x="6933" y="1225"/>
                </a:lnTo>
                <a:lnTo>
                  <a:pt x="6986" y="1235"/>
                </a:lnTo>
                <a:lnTo>
                  <a:pt x="7070" y="1254"/>
                </a:lnTo>
                <a:lnTo>
                  <a:pt x="7152" y="1278"/>
                </a:lnTo>
                <a:lnTo>
                  <a:pt x="7231" y="1306"/>
                </a:lnTo>
                <a:lnTo>
                  <a:pt x="7306" y="1340"/>
                </a:lnTo>
                <a:lnTo>
                  <a:pt x="7379" y="1377"/>
                </a:lnTo>
                <a:lnTo>
                  <a:pt x="7450" y="1418"/>
                </a:lnTo>
                <a:lnTo>
                  <a:pt x="7517" y="1463"/>
                </a:lnTo>
                <a:lnTo>
                  <a:pt x="7580" y="1512"/>
                </a:lnTo>
                <a:lnTo>
                  <a:pt x="7641" y="1565"/>
                </a:lnTo>
                <a:lnTo>
                  <a:pt x="7698" y="1621"/>
                </a:lnTo>
                <a:lnTo>
                  <a:pt x="7751" y="1683"/>
                </a:lnTo>
                <a:lnTo>
                  <a:pt x="7801" y="1746"/>
                </a:lnTo>
                <a:lnTo>
                  <a:pt x="7847" y="1813"/>
                </a:lnTo>
                <a:lnTo>
                  <a:pt x="7890" y="1884"/>
                </a:lnTo>
                <a:lnTo>
                  <a:pt x="7929" y="1959"/>
                </a:lnTo>
                <a:lnTo>
                  <a:pt x="7965" y="2036"/>
                </a:lnTo>
                <a:lnTo>
                  <a:pt x="7999" y="2127"/>
                </a:lnTo>
                <a:lnTo>
                  <a:pt x="8029" y="2220"/>
                </a:lnTo>
                <a:lnTo>
                  <a:pt x="8054" y="2314"/>
                </a:lnTo>
                <a:lnTo>
                  <a:pt x="8073" y="2407"/>
                </a:lnTo>
                <a:lnTo>
                  <a:pt x="8088" y="2501"/>
                </a:lnTo>
                <a:lnTo>
                  <a:pt x="8099" y="2596"/>
                </a:lnTo>
                <a:lnTo>
                  <a:pt x="8106" y="2690"/>
                </a:lnTo>
                <a:lnTo>
                  <a:pt x="8109" y="2785"/>
                </a:lnTo>
                <a:lnTo>
                  <a:pt x="8110" y="2880"/>
                </a:lnTo>
                <a:lnTo>
                  <a:pt x="8107" y="2975"/>
                </a:lnTo>
                <a:lnTo>
                  <a:pt x="8102" y="3070"/>
                </a:lnTo>
                <a:lnTo>
                  <a:pt x="8095" y="3166"/>
                </a:lnTo>
                <a:lnTo>
                  <a:pt x="8086" y="3261"/>
                </a:lnTo>
                <a:lnTo>
                  <a:pt x="8075" y="3355"/>
                </a:lnTo>
                <a:lnTo>
                  <a:pt x="8063" y="3451"/>
                </a:lnTo>
                <a:lnTo>
                  <a:pt x="8050" y="3546"/>
                </a:lnTo>
                <a:lnTo>
                  <a:pt x="8039" y="3616"/>
                </a:lnTo>
                <a:lnTo>
                  <a:pt x="8026" y="3685"/>
                </a:lnTo>
                <a:lnTo>
                  <a:pt x="8012" y="3756"/>
                </a:lnTo>
                <a:lnTo>
                  <a:pt x="7996" y="3825"/>
                </a:lnTo>
                <a:lnTo>
                  <a:pt x="7978" y="3893"/>
                </a:lnTo>
                <a:lnTo>
                  <a:pt x="7958" y="3962"/>
                </a:lnTo>
                <a:lnTo>
                  <a:pt x="7937" y="4030"/>
                </a:lnTo>
                <a:lnTo>
                  <a:pt x="7914" y="4098"/>
                </a:lnTo>
                <a:lnTo>
                  <a:pt x="7890" y="4165"/>
                </a:lnTo>
                <a:lnTo>
                  <a:pt x="7864" y="4232"/>
                </a:lnTo>
                <a:lnTo>
                  <a:pt x="7837" y="4299"/>
                </a:lnTo>
                <a:lnTo>
                  <a:pt x="7810" y="4366"/>
                </a:lnTo>
                <a:lnTo>
                  <a:pt x="7781" y="4431"/>
                </a:lnTo>
                <a:lnTo>
                  <a:pt x="7750" y="4497"/>
                </a:lnTo>
                <a:lnTo>
                  <a:pt x="7718" y="4562"/>
                </a:lnTo>
                <a:lnTo>
                  <a:pt x="7687" y="4627"/>
                </a:lnTo>
                <a:lnTo>
                  <a:pt x="7677" y="4644"/>
                </a:lnTo>
                <a:lnTo>
                  <a:pt x="7668" y="4661"/>
                </a:lnTo>
                <a:lnTo>
                  <a:pt x="7659" y="4678"/>
                </a:lnTo>
                <a:lnTo>
                  <a:pt x="7649" y="4695"/>
                </a:lnTo>
                <a:lnTo>
                  <a:pt x="7640" y="4712"/>
                </a:lnTo>
                <a:lnTo>
                  <a:pt x="7630" y="4729"/>
                </a:lnTo>
                <a:lnTo>
                  <a:pt x="7620" y="4746"/>
                </a:lnTo>
                <a:lnTo>
                  <a:pt x="7610" y="4763"/>
                </a:lnTo>
                <a:lnTo>
                  <a:pt x="7600" y="4779"/>
                </a:lnTo>
                <a:lnTo>
                  <a:pt x="7589" y="4796"/>
                </a:lnTo>
                <a:lnTo>
                  <a:pt x="7577" y="4813"/>
                </a:lnTo>
                <a:lnTo>
                  <a:pt x="7566" y="4829"/>
                </a:lnTo>
                <a:lnTo>
                  <a:pt x="7555" y="4845"/>
                </a:lnTo>
                <a:lnTo>
                  <a:pt x="7544" y="4861"/>
                </a:lnTo>
                <a:lnTo>
                  <a:pt x="7532" y="4877"/>
                </a:lnTo>
                <a:lnTo>
                  <a:pt x="7521" y="4893"/>
                </a:lnTo>
                <a:lnTo>
                  <a:pt x="7405" y="5039"/>
                </a:lnTo>
                <a:lnTo>
                  <a:pt x="7286" y="5182"/>
                </a:lnTo>
                <a:lnTo>
                  <a:pt x="7166" y="5322"/>
                </a:lnTo>
                <a:lnTo>
                  <a:pt x="7044" y="5458"/>
                </a:lnTo>
                <a:lnTo>
                  <a:pt x="6919" y="5592"/>
                </a:lnTo>
                <a:lnTo>
                  <a:pt x="6792" y="5722"/>
                </a:lnTo>
                <a:lnTo>
                  <a:pt x="6662" y="5850"/>
                </a:lnTo>
                <a:lnTo>
                  <a:pt x="6528" y="5973"/>
                </a:lnTo>
                <a:lnTo>
                  <a:pt x="6393" y="6093"/>
                </a:lnTo>
                <a:lnTo>
                  <a:pt x="6253" y="6211"/>
                </a:lnTo>
                <a:lnTo>
                  <a:pt x="6111" y="6325"/>
                </a:lnTo>
                <a:lnTo>
                  <a:pt x="5965" y="6437"/>
                </a:lnTo>
                <a:lnTo>
                  <a:pt x="5815" y="6544"/>
                </a:lnTo>
                <a:lnTo>
                  <a:pt x="5662" y="6648"/>
                </a:lnTo>
                <a:lnTo>
                  <a:pt x="5505" y="6751"/>
                </a:lnTo>
                <a:lnTo>
                  <a:pt x="5344" y="6849"/>
                </a:lnTo>
                <a:lnTo>
                  <a:pt x="5184" y="6751"/>
                </a:lnTo>
                <a:lnTo>
                  <a:pt x="5027" y="6648"/>
                </a:lnTo>
                <a:lnTo>
                  <a:pt x="4873" y="6544"/>
                </a:lnTo>
                <a:lnTo>
                  <a:pt x="4725" y="6437"/>
                </a:lnTo>
                <a:lnTo>
                  <a:pt x="4578" y="6325"/>
                </a:lnTo>
                <a:lnTo>
                  <a:pt x="4436" y="6211"/>
                </a:lnTo>
                <a:lnTo>
                  <a:pt x="4297" y="6093"/>
                </a:lnTo>
                <a:lnTo>
                  <a:pt x="4161" y="5973"/>
                </a:lnTo>
                <a:lnTo>
                  <a:pt x="4027" y="5850"/>
                </a:lnTo>
                <a:lnTo>
                  <a:pt x="3897" y="5722"/>
                </a:lnTo>
                <a:lnTo>
                  <a:pt x="3770" y="5592"/>
                </a:lnTo>
                <a:lnTo>
                  <a:pt x="3645" y="5458"/>
                </a:lnTo>
                <a:lnTo>
                  <a:pt x="3523" y="5322"/>
                </a:lnTo>
                <a:lnTo>
                  <a:pt x="3403" y="5182"/>
                </a:lnTo>
                <a:lnTo>
                  <a:pt x="3284" y="5039"/>
                </a:lnTo>
                <a:lnTo>
                  <a:pt x="3169" y="4893"/>
                </a:lnTo>
                <a:lnTo>
                  <a:pt x="3157" y="4877"/>
                </a:lnTo>
                <a:lnTo>
                  <a:pt x="3145" y="4861"/>
                </a:lnTo>
                <a:lnTo>
                  <a:pt x="3134" y="4845"/>
                </a:lnTo>
                <a:lnTo>
                  <a:pt x="3123" y="4829"/>
                </a:lnTo>
                <a:lnTo>
                  <a:pt x="3111" y="4813"/>
                </a:lnTo>
                <a:lnTo>
                  <a:pt x="3100" y="4796"/>
                </a:lnTo>
                <a:lnTo>
                  <a:pt x="3090" y="4779"/>
                </a:lnTo>
                <a:lnTo>
                  <a:pt x="3079" y="4763"/>
                </a:lnTo>
                <a:lnTo>
                  <a:pt x="3069" y="4746"/>
                </a:lnTo>
                <a:lnTo>
                  <a:pt x="3059" y="4729"/>
                </a:lnTo>
                <a:lnTo>
                  <a:pt x="3050" y="4712"/>
                </a:lnTo>
                <a:lnTo>
                  <a:pt x="3040" y="4695"/>
                </a:lnTo>
                <a:lnTo>
                  <a:pt x="3031" y="4678"/>
                </a:lnTo>
                <a:lnTo>
                  <a:pt x="3021" y="4661"/>
                </a:lnTo>
                <a:lnTo>
                  <a:pt x="3012" y="4644"/>
                </a:lnTo>
                <a:lnTo>
                  <a:pt x="3004" y="4627"/>
                </a:lnTo>
                <a:lnTo>
                  <a:pt x="2971" y="4562"/>
                </a:lnTo>
                <a:lnTo>
                  <a:pt x="2940" y="4497"/>
                </a:lnTo>
                <a:lnTo>
                  <a:pt x="2909" y="4431"/>
                </a:lnTo>
                <a:lnTo>
                  <a:pt x="2880" y="4366"/>
                </a:lnTo>
                <a:lnTo>
                  <a:pt x="2852" y="4299"/>
                </a:lnTo>
                <a:lnTo>
                  <a:pt x="2824" y="4232"/>
                </a:lnTo>
                <a:lnTo>
                  <a:pt x="2799" y="4165"/>
                </a:lnTo>
                <a:lnTo>
                  <a:pt x="2775" y="4098"/>
                </a:lnTo>
                <a:lnTo>
                  <a:pt x="2752" y="4030"/>
                </a:lnTo>
                <a:lnTo>
                  <a:pt x="2730" y="3962"/>
                </a:lnTo>
                <a:lnTo>
                  <a:pt x="2711" y="3893"/>
                </a:lnTo>
                <a:lnTo>
                  <a:pt x="2693" y="3825"/>
                </a:lnTo>
                <a:lnTo>
                  <a:pt x="2677" y="3756"/>
                </a:lnTo>
                <a:lnTo>
                  <a:pt x="2663" y="3685"/>
                </a:lnTo>
                <a:lnTo>
                  <a:pt x="2649" y="3616"/>
                </a:lnTo>
                <a:lnTo>
                  <a:pt x="2639" y="3546"/>
                </a:lnTo>
                <a:lnTo>
                  <a:pt x="2626" y="3451"/>
                </a:lnTo>
                <a:lnTo>
                  <a:pt x="2614" y="3355"/>
                </a:lnTo>
                <a:lnTo>
                  <a:pt x="2603" y="3261"/>
                </a:lnTo>
                <a:lnTo>
                  <a:pt x="2594" y="3166"/>
                </a:lnTo>
                <a:lnTo>
                  <a:pt x="2587" y="3070"/>
                </a:lnTo>
                <a:lnTo>
                  <a:pt x="2582" y="2975"/>
                </a:lnTo>
                <a:lnTo>
                  <a:pt x="2579" y="2880"/>
                </a:lnTo>
                <a:lnTo>
                  <a:pt x="2580" y="2785"/>
                </a:lnTo>
                <a:lnTo>
                  <a:pt x="2583" y="2690"/>
                </a:lnTo>
                <a:lnTo>
                  <a:pt x="2590" y="2596"/>
                </a:lnTo>
                <a:lnTo>
                  <a:pt x="2601" y="2501"/>
                </a:lnTo>
                <a:lnTo>
                  <a:pt x="2616" y="2407"/>
                </a:lnTo>
                <a:lnTo>
                  <a:pt x="2635" y="2314"/>
                </a:lnTo>
                <a:lnTo>
                  <a:pt x="2660" y="2220"/>
                </a:lnTo>
                <a:lnTo>
                  <a:pt x="2690" y="2127"/>
                </a:lnTo>
                <a:lnTo>
                  <a:pt x="2725" y="2036"/>
                </a:lnTo>
                <a:lnTo>
                  <a:pt x="2760" y="1959"/>
                </a:lnTo>
                <a:lnTo>
                  <a:pt x="2799" y="1884"/>
                </a:lnTo>
                <a:lnTo>
                  <a:pt x="2842" y="1813"/>
                </a:lnTo>
                <a:lnTo>
                  <a:pt x="2888" y="1746"/>
                </a:lnTo>
                <a:lnTo>
                  <a:pt x="2939" y="1683"/>
                </a:lnTo>
                <a:lnTo>
                  <a:pt x="2992" y="1621"/>
                </a:lnTo>
                <a:lnTo>
                  <a:pt x="3049" y="1565"/>
                </a:lnTo>
                <a:lnTo>
                  <a:pt x="3109" y="1512"/>
                </a:lnTo>
                <a:lnTo>
                  <a:pt x="3173" y="1463"/>
                </a:lnTo>
                <a:lnTo>
                  <a:pt x="3240" y="1418"/>
                </a:lnTo>
                <a:lnTo>
                  <a:pt x="3310" y="1377"/>
                </a:lnTo>
                <a:lnTo>
                  <a:pt x="3382" y="1340"/>
                </a:lnTo>
                <a:lnTo>
                  <a:pt x="3458" y="1306"/>
                </a:lnTo>
                <a:lnTo>
                  <a:pt x="3537" y="1278"/>
                </a:lnTo>
                <a:lnTo>
                  <a:pt x="3619" y="1254"/>
                </a:lnTo>
                <a:lnTo>
                  <a:pt x="3704" y="1235"/>
                </a:lnTo>
                <a:lnTo>
                  <a:pt x="3755" y="1225"/>
                </a:lnTo>
                <a:lnTo>
                  <a:pt x="3808" y="1217"/>
                </a:lnTo>
                <a:lnTo>
                  <a:pt x="3859" y="1210"/>
                </a:lnTo>
                <a:lnTo>
                  <a:pt x="3911" y="1206"/>
                </a:lnTo>
                <a:lnTo>
                  <a:pt x="3964" y="1203"/>
                </a:lnTo>
                <a:lnTo>
                  <a:pt x="4015" y="1201"/>
                </a:lnTo>
                <a:lnTo>
                  <a:pt x="4066" y="1201"/>
                </a:lnTo>
                <a:lnTo>
                  <a:pt x="4117" y="1204"/>
                </a:lnTo>
                <a:lnTo>
                  <a:pt x="4168" y="1207"/>
                </a:lnTo>
                <a:lnTo>
                  <a:pt x="4218" y="1213"/>
                </a:lnTo>
                <a:lnTo>
                  <a:pt x="4269" y="1221"/>
                </a:lnTo>
                <a:lnTo>
                  <a:pt x="4318" y="1231"/>
                </a:lnTo>
                <a:lnTo>
                  <a:pt x="4368" y="1242"/>
                </a:lnTo>
                <a:lnTo>
                  <a:pt x="4416" y="1256"/>
                </a:lnTo>
                <a:lnTo>
                  <a:pt x="4465" y="1272"/>
                </a:lnTo>
                <a:lnTo>
                  <a:pt x="4513" y="1290"/>
                </a:lnTo>
                <a:lnTo>
                  <a:pt x="4560" y="1310"/>
                </a:lnTo>
                <a:lnTo>
                  <a:pt x="4605" y="1332"/>
                </a:lnTo>
                <a:lnTo>
                  <a:pt x="4650" y="1358"/>
                </a:lnTo>
                <a:lnTo>
                  <a:pt x="4692" y="1384"/>
                </a:lnTo>
                <a:lnTo>
                  <a:pt x="4733" y="1411"/>
                </a:lnTo>
                <a:lnTo>
                  <a:pt x="4772" y="1441"/>
                </a:lnTo>
                <a:lnTo>
                  <a:pt x="4810" y="1472"/>
                </a:lnTo>
                <a:lnTo>
                  <a:pt x="4847" y="1505"/>
                </a:lnTo>
                <a:lnTo>
                  <a:pt x="4882" y="1540"/>
                </a:lnTo>
                <a:lnTo>
                  <a:pt x="4917" y="1576"/>
                </a:lnTo>
                <a:lnTo>
                  <a:pt x="4950" y="1614"/>
                </a:lnTo>
                <a:lnTo>
                  <a:pt x="4983" y="1654"/>
                </a:lnTo>
                <a:lnTo>
                  <a:pt x="5015" y="1694"/>
                </a:lnTo>
                <a:lnTo>
                  <a:pt x="5046" y="1736"/>
                </a:lnTo>
                <a:lnTo>
                  <a:pt x="5077" y="1780"/>
                </a:lnTo>
                <a:lnTo>
                  <a:pt x="5108" y="1825"/>
                </a:lnTo>
                <a:lnTo>
                  <a:pt x="5119" y="1841"/>
                </a:lnTo>
                <a:lnTo>
                  <a:pt x="5129" y="1858"/>
                </a:lnTo>
                <a:lnTo>
                  <a:pt x="5140" y="1874"/>
                </a:lnTo>
                <a:lnTo>
                  <a:pt x="5151" y="1891"/>
                </a:lnTo>
                <a:lnTo>
                  <a:pt x="5162" y="1908"/>
                </a:lnTo>
                <a:lnTo>
                  <a:pt x="5173" y="1924"/>
                </a:lnTo>
                <a:lnTo>
                  <a:pt x="5184" y="1942"/>
                </a:lnTo>
                <a:lnTo>
                  <a:pt x="5194" y="1959"/>
                </a:lnTo>
                <a:lnTo>
                  <a:pt x="5204" y="1975"/>
                </a:lnTo>
                <a:lnTo>
                  <a:pt x="5214" y="1992"/>
                </a:lnTo>
                <a:lnTo>
                  <a:pt x="5224" y="2009"/>
                </a:lnTo>
                <a:lnTo>
                  <a:pt x="5234" y="2025"/>
                </a:lnTo>
                <a:lnTo>
                  <a:pt x="5243" y="2042"/>
                </a:lnTo>
                <a:lnTo>
                  <a:pt x="5252" y="2059"/>
                </a:lnTo>
                <a:lnTo>
                  <a:pt x="5263" y="2076"/>
                </a:lnTo>
                <a:lnTo>
                  <a:pt x="5272" y="2093"/>
                </a:lnTo>
                <a:lnTo>
                  <a:pt x="5276" y="2101"/>
                </a:lnTo>
                <a:lnTo>
                  <a:pt x="5281" y="2110"/>
                </a:lnTo>
                <a:lnTo>
                  <a:pt x="5285" y="2120"/>
                </a:lnTo>
                <a:lnTo>
                  <a:pt x="5290" y="2129"/>
                </a:lnTo>
                <a:lnTo>
                  <a:pt x="5294" y="2139"/>
                </a:lnTo>
                <a:lnTo>
                  <a:pt x="5299" y="2148"/>
                </a:lnTo>
                <a:lnTo>
                  <a:pt x="5304" y="2158"/>
                </a:lnTo>
                <a:lnTo>
                  <a:pt x="5308" y="2169"/>
                </a:lnTo>
                <a:lnTo>
                  <a:pt x="5313" y="2179"/>
                </a:lnTo>
                <a:lnTo>
                  <a:pt x="5317" y="2189"/>
                </a:lnTo>
                <a:lnTo>
                  <a:pt x="5322" y="2199"/>
                </a:lnTo>
                <a:lnTo>
                  <a:pt x="5326" y="2210"/>
                </a:lnTo>
                <a:lnTo>
                  <a:pt x="5331" y="2220"/>
                </a:lnTo>
                <a:lnTo>
                  <a:pt x="5335" y="2230"/>
                </a:lnTo>
                <a:lnTo>
                  <a:pt x="5339" y="2241"/>
                </a:lnTo>
                <a:lnTo>
                  <a:pt x="5344" y="2252"/>
                </a:lnTo>
                <a:lnTo>
                  <a:pt x="5348" y="2241"/>
                </a:lnTo>
                <a:lnTo>
                  <a:pt x="5353" y="2230"/>
                </a:lnTo>
                <a:lnTo>
                  <a:pt x="5358" y="2220"/>
                </a:lnTo>
                <a:lnTo>
                  <a:pt x="5362" y="2210"/>
                </a:lnTo>
                <a:lnTo>
                  <a:pt x="5367" y="2199"/>
                </a:lnTo>
                <a:lnTo>
                  <a:pt x="5371" y="2189"/>
                </a:lnTo>
                <a:lnTo>
                  <a:pt x="5376" y="2179"/>
                </a:lnTo>
                <a:lnTo>
                  <a:pt x="5381" y="2169"/>
                </a:lnTo>
                <a:lnTo>
                  <a:pt x="5385" y="2158"/>
                </a:lnTo>
                <a:lnTo>
                  <a:pt x="5390" y="2148"/>
                </a:lnTo>
                <a:lnTo>
                  <a:pt x="5395" y="2139"/>
                </a:lnTo>
                <a:lnTo>
                  <a:pt x="5399" y="2129"/>
                </a:lnTo>
                <a:lnTo>
                  <a:pt x="5404" y="2120"/>
                </a:lnTo>
                <a:lnTo>
                  <a:pt x="5408" y="2110"/>
                </a:lnTo>
                <a:lnTo>
                  <a:pt x="5413" y="2101"/>
                </a:lnTo>
                <a:lnTo>
                  <a:pt x="5418" y="2093"/>
                </a:lnTo>
                <a:close/>
                <a:moveTo>
                  <a:pt x="2432" y="0"/>
                </a:moveTo>
                <a:lnTo>
                  <a:pt x="2183" y="12"/>
                </a:lnTo>
                <a:lnTo>
                  <a:pt x="1942" y="48"/>
                </a:lnTo>
                <a:lnTo>
                  <a:pt x="1708" y="108"/>
                </a:lnTo>
                <a:lnTo>
                  <a:pt x="1486" y="190"/>
                </a:lnTo>
                <a:lnTo>
                  <a:pt x="1273" y="291"/>
                </a:lnTo>
                <a:lnTo>
                  <a:pt x="1073" y="412"/>
                </a:lnTo>
                <a:lnTo>
                  <a:pt x="887" y="551"/>
                </a:lnTo>
                <a:lnTo>
                  <a:pt x="714" y="707"/>
                </a:lnTo>
                <a:lnTo>
                  <a:pt x="557" y="878"/>
                </a:lnTo>
                <a:lnTo>
                  <a:pt x="418" y="1065"/>
                </a:lnTo>
                <a:lnTo>
                  <a:pt x="296" y="1263"/>
                </a:lnTo>
                <a:lnTo>
                  <a:pt x="194" y="1474"/>
                </a:lnTo>
                <a:lnTo>
                  <a:pt x="112" y="1696"/>
                </a:lnTo>
                <a:lnTo>
                  <a:pt x="53" y="1927"/>
                </a:lnTo>
                <a:lnTo>
                  <a:pt x="16" y="2167"/>
                </a:lnTo>
                <a:lnTo>
                  <a:pt x="4" y="2414"/>
                </a:lnTo>
                <a:lnTo>
                  <a:pt x="0" y="7843"/>
                </a:lnTo>
                <a:lnTo>
                  <a:pt x="4" y="7928"/>
                </a:lnTo>
                <a:lnTo>
                  <a:pt x="17" y="8013"/>
                </a:lnTo>
                <a:lnTo>
                  <a:pt x="37" y="8093"/>
                </a:lnTo>
                <a:lnTo>
                  <a:pt x="67" y="8170"/>
                </a:lnTo>
                <a:lnTo>
                  <a:pt x="102" y="8245"/>
                </a:lnTo>
                <a:lnTo>
                  <a:pt x="145" y="8314"/>
                </a:lnTo>
                <a:lnTo>
                  <a:pt x="193" y="8378"/>
                </a:lnTo>
                <a:lnTo>
                  <a:pt x="249" y="8438"/>
                </a:lnTo>
                <a:lnTo>
                  <a:pt x="308" y="8492"/>
                </a:lnTo>
                <a:lnTo>
                  <a:pt x="374" y="8541"/>
                </a:lnTo>
                <a:lnTo>
                  <a:pt x="444" y="8583"/>
                </a:lnTo>
                <a:lnTo>
                  <a:pt x="519" y="8619"/>
                </a:lnTo>
                <a:lnTo>
                  <a:pt x="596" y="8647"/>
                </a:lnTo>
                <a:lnTo>
                  <a:pt x="677" y="8667"/>
                </a:lnTo>
                <a:lnTo>
                  <a:pt x="762" y="8680"/>
                </a:lnTo>
                <a:lnTo>
                  <a:pt x="849" y="8685"/>
                </a:lnTo>
                <a:lnTo>
                  <a:pt x="935" y="8680"/>
                </a:lnTo>
                <a:lnTo>
                  <a:pt x="1020" y="8667"/>
                </a:lnTo>
                <a:lnTo>
                  <a:pt x="1101" y="8647"/>
                </a:lnTo>
                <a:lnTo>
                  <a:pt x="1180" y="8619"/>
                </a:lnTo>
                <a:lnTo>
                  <a:pt x="1253" y="8583"/>
                </a:lnTo>
                <a:lnTo>
                  <a:pt x="1323" y="8541"/>
                </a:lnTo>
                <a:lnTo>
                  <a:pt x="1389" y="8492"/>
                </a:lnTo>
                <a:lnTo>
                  <a:pt x="1450" y="8438"/>
                </a:lnTo>
                <a:lnTo>
                  <a:pt x="1504" y="8378"/>
                </a:lnTo>
                <a:lnTo>
                  <a:pt x="1553" y="8314"/>
                </a:lnTo>
                <a:lnTo>
                  <a:pt x="1595" y="8245"/>
                </a:lnTo>
                <a:lnTo>
                  <a:pt x="1632" y="8170"/>
                </a:lnTo>
                <a:lnTo>
                  <a:pt x="1660" y="8093"/>
                </a:lnTo>
                <a:lnTo>
                  <a:pt x="1680" y="8013"/>
                </a:lnTo>
                <a:lnTo>
                  <a:pt x="1693" y="7928"/>
                </a:lnTo>
                <a:lnTo>
                  <a:pt x="1698" y="7843"/>
                </a:lnTo>
                <a:lnTo>
                  <a:pt x="2746" y="12542"/>
                </a:lnTo>
                <a:lnTo>
                  <a:pt x="5161" y="12542"/>
                </a:lnTo>
                <a:lnTo>
                  <a:pt x="4870" y="10071"/>
                </a:lnTo>
                <a:lnTo>
                  <a:pt x="4869" y="10069"/>
                </a:lnTo>
                <a:lnTo>
                  <a:pt x="4869" y="10068"/>
                </a:lnTo>
                <a:lnTo>
                  <a:pt x="4869" y="10067"/>
                </a:lnTo>
                <a:lnTo>
                  <a:pt x="4869" y="10068"/>
                </a:lnTo>
                <a:lnTo>
                  <a:pt x="4869" y="10069"/>
                </a:lnTo>
                <a:lnTo>
                  <a:pt x="4869" y="10070"/>
                </a:lnTo>
                <a:lnTo>
                  <a:pt x="4869" y="10071"/>
                </a:lnTo>
                <a:lnTo>
                  <a:pt x="4869" y="10072"/>
                </a:lnTo>
                <a:lnTo>
                  <a:pt x="4869" y="10073"/>
                </a:lnTo>
                <a:lnTo>
                  <a:pt x="4869" y="10074"/>
                </a:lnTo>
                <a:lnTo>
                  <a:pt x="4869" y="10073"/>
                </a:lnTo>
                <a:lnTo>
                  <a:pt x="4869" y="10072"/>
                </a:lnTo>
                <a:lnTo>
                  <a:pt x="4870" y="10071"/>
                </a:lnTo>
                <a:lnTo>
                  <a:pt x="4872" y="10020"/>
                </a:lnTo>
                <a:lnTo>
                  <a:pt x="4879" y="9972"/>
                </a:lnTo>
                <a:lnTo>
                  <a:pt x="4892" y="9926"/>
                </a:lnTo>
                <a:lnTo>
                  <a:pt x="4908" y="9880"/>
                </a:lnTo>
                <a:lnTo>
                  <a:pt x="4928" y="9837"/>
                </a:lnTo>
                <a:lnTo>
                  <a:pt x="4952" y="9796"/>
                </a:lnTo>
                <a:lnTo>
                  <a:pt x="4979" y="9758"/>
                </a:lnTo>
                <a:lnTo>
                  <a:pt x="5011" y="9721"/>
                </a:lnTo>
                <a:lnTo>
                  <a:pt x="5045" y="9688"/>
                </a:lnTo>
                <a:lnTo>
                  <a:pt x="5082" y="9659"/>
                </a:lnTo>
                <a:lnTo>
                  <a:pt x="5122" y="9634"/>
                </a:lnTo>
                <a:lnTo>
                  <a:pt x="5163" y="9612"/>
                </a:lnTo>
                <a:lnTo>
                  <a:pt x="5208" y="9595"/>
                </a:lnTo>
                <a:lnTo>
                  <a:pt x="5254" y="9582"/>
                </a:lnTo>
                <a:lnTo>
                  <a:pt x="5302" y="9574"/>
                </a:lnTo>
                <a:lnTo>
                  <a:pt x="5351" y="9572"/>
                </a:lnTo>
                <a:lnTo>
                  <a:pt x="5400" y="9574"/>
                </a:lnTo>
                <a:lnTo>
                  <a:pt x="5449" y="9582"/>
                </a:lnTo>
                <a:lnTo>
                  <a:pt x="5495" y="9595"/>
                </a:lnTo>
                <a:lnTo>
                  <a:pt x="5539" y="9612"/>
                </a:lnTo>
                <a:lnTo>
                  <a:pt x="5581" y="9634"/>
                </a:lnTo>
                <a:lnTo>
                  <a:pt x="5620" y="9659"/>
                </a:lnTo>
                <a:lnTo>
                  <a:pt x="5658" y="9688"/>
                </a:lnTo>
                <a:lnTo>
                  <a:pt x="5692" y="9721"/>
                </a:lnTo>
                <a:lnTo>
                  <a:pt x="5723" y="9758"/>
                </a:lnTo>
                <a:lnTo>
                  <a:pt x="5751" y="9796"/>
                </a:lnTo>
                <a:lnTo>
                  <a:pt x="5775" y="9837"/>
                </a:lnTo>
                <a:lnTo>
                  <a:pt x="5795" y="9880"/>
                </a:lnTo>
                <a:lnTo>
                  <a:pt x="5811" y="9926"/>
                </a:lnTo>
                <a:lnTo>
                  <a:pt x="5824" y="9972"/>
                </a:lnTo>
                <a:lnTo>
                  <a:pt x="5831" y="10020"/>
                </a:lnTo>
                <a:lnTo>
                  <a:pt x="5834" y="10071"/>
                </a:lnTo>
                <a:lnTo>
                  <a:pt x="5834" y="10072"/>
                </a:lnTo>
                <a:lnTo>
                  <a:pt x="5834" y="10073"/>
                </a:lnTo>
                <a:lnTo>
                  <a:pt x="5834" y="10074"/>
                </a:lnTo>
                <a:lnTo>
                  <a:pt x="5834" y="10073"/>
                </a:lnTo>
                <a:lnTo>
                  <a:pt x="5834" y="10072"/>
                </a:lnTo>
                <a:lnTo>
                  <a:pt x="5834" y="10071"/>
                </a:lnTo>
                <a:lnTo>
                  <a:pt x="5834" y="10070"/>
                </a:lnTo>
                <a:lnTo>
                  <a:pt x="5834" y="10069"/>
                </a:lnTo>
                <a:lnTo>
                  <a:pt x="5834" y="10068"/>
                </a:lnTo>
                <a:lnTo>
                  <a:pt x="5834" y="10067"/>
                </a:lnTo>
                <a:lnTo>
                  <a:pt x="5834" y="10068"/>
                </a:lnTo>
                <a:lnTo>
                  <a:pt x="5834" y="10069"/>
                </a:lnTo>
                <a:lnTo>
                  <a:pt x="5834" y="10071"/>
                </a:lnTo>
                <a:lnTo>
                  <a:pt x="5544" y="12542"/>
                </a:lnTo>
                <a:lnTo>
                  <a:pt x="7958" y="12542"/>
                </a:lnTo>
                <a:lnTo>
                  <a:pt x="9006" y="7843"/>
                </a:lnTo>
                <a:lnTo>
                  <a:pt x="9010" y="7928"/>
                </a:lnTo>
                <a:lnTo>
                  <a:pt x="9023" y="8013"/>
                </a:lnTo>
                <a:lnTo>
                  <a:pt x="9043" y="8093"/>
                </a:lnTo>
                <a:lnTo>
                  <a:pt x="9072" y="8170"/>
                </a:lnTo>
                <a:lnTo>
                  <a:pt x="9108" y="8245"/>
                </a:lnTo>
                <a:lnTo>
                  <a:pt x="9150" y="8314"/>
                </a:lnTo>
                <a:lnTo>
                  <a:pt x="9199" y="8378"/>
                </a:lnTo>
                <a:lnTo>
                  <a:pt x="9254" y="8438"/>
                </a:lnTo>
                <a:lnTo>
                  <a:pt x="9314" y="8492"/>
                </a:lnTo>
                <a:lnTo>
                  <a:pt x="9380" y="8541"/>
                </a:lnTo>
                <a:lnTo>
                  <a:pt x="9450" y="8583"/>
                </a:lnTo>
                <a:lnTo>
                  <a:pt x="9524" y="8619"/>
                </a:lnTo>
                <a:lnTo>
                  <a:pt x="9602" y="8647"/>
                </a:lnTo>
                <a:lnTo>
                  <a:pt x="9683" y="8667"/>
                </a:lnTo>
                <a:lnTo>
                  <a:pt x="9768" y="8680"/>
                </a:lnTo>
                <a:lnTo>
                  <a:pt x="9855" y="8685"/>
                </a:lnTo>
                <a:lnTo>
                  <a:pt x="9941" y="8680"/>
                </a:lnTo>
                <a:lnTo>
                  <a:pt x="10026" y="8667"/>
                </a:lnTo>
                <a:lnTo>
                  <a:pt x="10107" y="8647"/>
                </a:lnTo>
                <a:lnTo>
                  <a:pt x="10184" y="8619"/>
                </a:lnTo>
                <a:lnTo>
                  <a:pt x="10258" y="8583"/>
                </a:lnTo>
                <a:lnTo>
                  <a:pt x="10329" y="8541"/>
                </a:lnTo>
                <a:lnTo>
                  <a:pt x="10394" y="8492"/>
                </a:lnTo>
                <a:lnTo>
                  <a:pt x="10454" y="8438"/>
                </a:lnTo>
                <a:lnTo>
                  <a:pt x="10509" y="8378"/>
                </a:lnTo>
                <a:lnTo>
                  <a:pt x="10558" y="8314"/>
                </a:lnTo>
                <a:lnTo>
                  <a:pt x="10601" y="8245"/>
                </a:lnTo>
                <a:lnTo>
                  <a:pt x="10636" y="8170"/>
                </a:lnTo>
                <a:lnTo>
                  <a:pt x="10666" y="8093"/>
                </a:lnTo>
                <a:lnTo>
                  <a:pt x="10686" y="8013"/>
                </a:lnTo>
                <a:lnTo>
                  <a:pt x="10699" y="7928"/>
                </a:lnTo>
                <a:lnTo>
                  <a:pt x="10704" y="7843"/>
                </a:lnTo>
                <a:lnTo>
                  <a:pt x="10701" y="2409"/>
                </a:lnTo>
                <a:lnTo>
                  <a:pt x="10688" y="2162"/>
                </a:lnTo>
                <a:lnTo>
                  <a:pt x="10651" y="1922"/>
                </a:lnTo>
                <a:lnTo>
                  <a:pt x="10592" y="1692"/>
                </a:lnTo>
                <a:lnTo>
                  <a:pt x="10510" y="1470"/>
                </a:lnTo>
                <a:lnTo>
                  <a:pt x="10408" y="1259"/>
                </a:lnTo>
                <a:lnTo>
                  <a:pt x="10285" y="1061"/>
                </a:lnTo>
                <a:lnTo>
                  <a:pt x="10146" y="875"/>
                </a:lnTo>
                <a:lnTo>
                  <a:pt x="9989" y="704"/>
                </a:lnTo>
                <a:lnTo>
                  <a:pt x="9816" y="549"/>
                </a:lnTo>
                <a:lnTo>
                  <a:pt x="9629" y="410"/>
                </a:lnTo>
                <a:lnTo>
                  <a:pt x="9429" y="290"/>
                </a:lnTo>
                <a:lnTo>
                  <a:pt x="9217" y="189"/>
                </a:lnTo>
                <a:lnTo>
                  <a:pt x="8994" y="107"/>
                </a:lnTo>
                <a:lnTo>
                  <a:pt x="8761" y="48"/>
                </a:lnTo>
                <a:lnTo>
                  <a:pt x="8520" y="12"/>
                </a:lnTo>
                <a:lnTo>
                  <a:pt x="8272" y="0"/>
                </a:lnTo>
                <a:lnTo>
                  <a:pt x="2432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5247" name="Oval 15"/>
          <p:cNvSpPr>
            <a:spLocks noChangeArrowheads="1"/>
          </p:cNvSpPr>
          <p:nvPr/>
        </p:nvSpPr>
        <p:spPr bwMode="auto">
          <a:xfrm>
            <a:off x="8820150" y="61150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248" name="AutoShape 16"/>
          <p:cNvSpPr>
            <a:spLocks noChangeArrowheads="1"/>
          </p:cNvSpPr>
          <p:nvPr/>
        </p:nvSpPr>
        <p:spPr bwMode="auto">
          <a:xfrm>
            <a:off x="90488" y="5849938"/>
            <a:ext cx="914400" cy="914400"/>
          </a:xfrm>
          <a:custGeom>
            <a:avLst/>
            <a:gdLst>
              <a:gd name="G0" fmla="+- 3713 0 0"/>
              <a:gd name="G1" fmla="+- 21600 0 3713"/>
              <a:gd name="G2" fmla="+- 21600 0 3713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713" y="10800"/>
                </a:moveTo>
                <a:cubicBezTo>
                  <a:pt x="3713" y="14714"/>
                  <a:pt x="6886" y="17887"/>
                  <a:pt x="10800" y="17887"/>
                </a:cubicBezTo>
                <a:cubicBezTo>
                  <a:pt x="14714" y="17887"/>
                  <a:pt x="17887" y="14714"/>
                  <a:pt x="17887" y="10800"/>
                </a:cubicBezTo>
                <a:cubicBezTo>
                  <a:pt x="17887" y="6886"/>
                  <a:pt x="14714" y="3713"/>
                  <a:pt x="10800" y="3713"/>
                </a:cubicBezTo>
                <a:cubicBezTo>
                  <a:pt x="6886" y="3713"/>
                  <a:pt x="3713" y="6886"/>
                  <a:pt x="3713" y="10800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95266" name="Picture 34" descr="small Caesar salad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rcRect t="19493"/>
          <a:stretch>
            <a:fillRect/>
          </a:stretch>
        </p:blipFill>
        <p:spPr bwMode="auto">
          <a:xfrm>
            <a:off x="1752600" y="3109913"/>
            <a:ext cx="1885950" cy="1509712"/>
          </a:xfrm>
          <a:noFill/>
          <a:ln>
            <a:miter lim="800000"/>
            <a:headEnd/>
            <a:tailEnd/>
          </a:ln>
        </p:spPr>
      </p:pic>
      <p:grpSp>
        <p:nvGrpSpPr>
          <p:cNvPr id="95269" name="Group 37"/>
          <p:cNvGrpSpPr>
            <a:grpSpLocks/>
          </p:cNvGrpSpPr>
          <p:nvPr/>
        </p:nvGrpSpPr>
        <p:grpSpPr bwMode="auto">
          <a:xfrm>
            <a:off x="838200" y="0"/>
            <a:ext cx="7696200" cy="609600"/>
            <a:chOff x="528" y="0"/>
            <a:chExt cx="4848" cy="384"/>
          </a:xfrm>
        </p:grpSpPr>
        <p:pic>
          <p:nvPicPr>
            <p:cNvPr id="95270" name="Picture 38"/>
            <p:cNvPicPr>
              <a:picLocks noChangeAspect="1" noChangeArrowheads="1"/>
            </p:cNvPicPr>
            <p:nvPr/>
          </p:nvPicPr>
          <p:blipFill>
            <a:blip r:embed="rId6" cstate="print"/>
            <a:srcRect r="1828"/>
            <a:stretch>
              <a:fillRect/>
            </a:stretch>
          </p:blipFill>
          <p:spPr bwMode="auto">
            <a:xfrm>
              <a:off x="528" y="0"/>
              <a:ext cx="4464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95271" name="Picture 39" descr="lg_color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992" y="0"/>
              <a:ext cx="384" cy="38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ChangeArrowheads="1"/>
          </p:cNvSpPr>
          <p:nvPr/>
        </p:nvSpPr>
        <p:spPr bwMode="auto">
          <a:xfrm>
            <a:off x="914400" y="914400"/>
            <a:ext cx="7467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4000" b="1">
                <a:solidFill>
                  <a:schemeClr val="tx2"/>
                </a:solidFill>
                <a:cs typeface="Times New Roman" pitchFamily="18" charset="0"/>
              </a:rPr>
              <a:t>CHICKEN CAESAR SALAD</a:t>
            </a:r>
            <a:endParaRPr lang="en-US" sz="4000">
              <a:solidFill>
                <a:schemeClr val="tx2"/>
              </a:solidFill>
            </a:endParaRPr>
          </a:p>
        </p:txBody>
      </p:sp>
      <p:sp>
        <p:nvSpPr>
          <p:cNvPr id="96259" name="Rectangle 3"/>
          <p:cNvSpPr>
            <a:spLocks noChangeArrowheads="1"/>
          </p:cNvSpPr>
          <p:nvPr/>
        </p:nvSpPr>
        <p:spPr bwMode="auto">
          <a:xfrm>
            <a:off x="3371850" y="22621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6260" name="Rectangle 4"/>
          <p:cNvSpPr>
            <a:spLocks noChangeArrowheads="1"/>
          </p:cNvSpPr>
          <p:nvPr/>
        </p:nvSpPr>
        <p:spPr bwMode="auto">
          <a:xfrm>
            <a:off x="1905000" y="2133600"/>
            <a:ext cx="1928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/>
              <a:t>20 Years Ago</a:t>
            </a:r>
          </a:p>
        </p:txBody>
      </p:sp>
      <p:sp>
        <p:nvSpPr>
          <p:cNvPr id="96261" name="Rectangle 5"/>
          <p:cNvSpPr>
            <a:spLocks noChangeArrowheads="1"/>
          </p:cNvSpPr>
          <p:nvPr/>
        </p:nvSpPr>
        <p:spPr bwMode="auto">
          <a:xfrm>
            <a:off x="5486400" y="2133600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/>
              <a:t>Today</a:t>
            </a:r>
          </a:p>
        </p:txBody>
      </p:sp>
      <p:sp>
        <p:nvSpPr>
          <p:cNvPr id="96262" name="Rectangle 6"/>
          <p:cNvSpPr>
            <a:spLocks noChangeArrowheads="1"/>
          </p:cNvSpPr>
          <p:nvPr/>
        </p:nvSpPr>
        <p:spPr bwMode="auto">
          <a:xfrm>
            <a:off x="1524000" y="4876800"/>
            <a:ext cx="2362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/>
              <a:t>390 calories</a:t>
            </a:r>
          </a:p>
          <a:p>
            <a:pPr algn="l"/>
            <a:r>
              <a:rPr lang="en-US" sz="2000" b="1"/>
              <a:t>       1 ½ cups</a:t>
            </a:r>
          </a:p>
          <a:p>
            <a:endParaRPr lang="en-US" sz="2000" b="1">
              <a:cs typeface="Times New Roman" pitchFamily="18" charset="0"/>
            </a:endParaRPr>
          </a:p>
          <a:p>
            <a:pPr algn="l"/>
            <a:endParaRPr lang="en-US" sz="2000" b="1">
              <a:cs typeface="Times New Roman" pitchFamily="18" charset="0"/>
            </a:endParaRPr>
          </a:p>
        </p:txBody>
      </p:sp>
      <p:sp>
        <p:nvSpPr>
          <p:cNvPr id="96263" name="Rectangle 7"/>
          <p:cNvSpPr>
            <a:spLocks noChangeArrowheads="1"/>
          </p:cNvSpPr>
          <p:nvPr/>
        </p:nvSpPr>
        <p:spPr bwMode="auto">
          <a:xfrm>
            <a:off x="3581400" y="2576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6264" name="Rectangle 8"/>
          <p:cNvSpPr>
            <a:spLocks noChangeArrowheads="1"/>
          </p:cNvSpPr>
          <p:nvPr/>
        </p:nvSpPr>
        <p:spPr bwMode="auto">
          <a:xfrm>
            <a:off x="2857500" y="2157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6265" name="Rectangle 9"/>
          <p:cNvSpPr>
            <a:spLocks noChangeArrowheads="1"/>
          </p:cNvSpPr>
          <p:nvPr/>
        </p:nvSpPr>
        <p:spPr bwMode="auto">
          <a:xfrm>
            <a:off x="5334000" y="4953000"/>
            <a:ext cx="3200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>
                <a:solidFill>
                  <a:srgbClr val="FFFF00"/>
                </a:solidFill>
              </a:rPr>
              <a:t>790 calories</a:t>
            </a:r>
          </a:p>
          <a:p>
            <a:pPr algn="l"/>
            <a:r>
              <a:rPr lang="en-US" b="1">
                <a:solidFill>
                  <a:srgbClr val="FFFF00"/>
                </a:solidFill>
              </a:rPr>
              <a:t>3 ½ cups</a:t>
            </a:r>
            <a:r>
              <a:rPr lang="en-US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96267" name="Freeform 11"/>
          <p:cNvSpPr>
            <a:spLocks noEditPoints="1"/>
          </p:cNvSpPr>
          <p:nvPr/>
        </p:nvSpPr>
        <p:spPr bwMode="auto">
          <a:xfrm>
            <a:off x="8686800" y="6323013"/>
            <a:ext cx="457200" cy="534987"/>
          </a:xfrm>
          <a:custGeom>
            <a:avLst/>
            <a:gdLst/>
            <a:ahLst/>
            <a:cxnLst>
              <a:cxn ang="0">
                <a:pos x="5485" y="1975"/>
              </a:cxn>
              <a:cxn ang="0">
                <a:pos x="5571" y="1841"/>
              </a:cxn>
              <a:cxn ang="0">
                <a:pos x="5807" y="1540"/>
              </a:cxn>
              <a:cxn ang="0">
                <a:pos x="6129" y="1310"/>
              </a:cxn>
              <a:cxn ang="0">
                <a:pos x="6521" y="1207"/>
              </a:cxn>
              <a:cxn ang="0">
                <a:pos x="6933" y="1225"/>
              </a:cxn>
              <a:cxn ang="0">
                <a:pos x="7517" y="1463"/>
              </a:cxn>
              <a:cxn ang="0">
                <a:pos x="7929" y="1959"/>
              </a:cxn>
              <a:cxn ang="0">
                <a:pos x="8106" y="2690"/>
              </a:cxn>
              <a:cxn ang="0">
                <a:pos x="8063" y="3451"/>
              </a:cxn>
              <a:cxn ang="0">
                <a:pos x="7937" y="4030"/>
              </a:cxn>
              <a:cxn ang="0">
                <a:pos x="7718" y="4562"/>
              </a:cxn>
              <a:cxn ang="0">
                <a:pos x="7620" y="4746"/>
              </a:cxn>
              <a:cxn ang="0">
                <a:pos x="7532" y="4877"/>
              </a:cxn>
              <a:cxn ang="0">
                <a:pos x="6662" y="5850"/>
              </a:cxn>
              <a:cxn ang="0">
                <a:pos x="5505" y="6751"/>
              </a:cxn>
              <a:cxn ang="0">
                <a:pos x="4297" y="6093"/>
              </a:cxn>
              <a:cxn ang="0">
                <a:pos x="3284" y="5039"/>
              </a:cxn>
              <a:cxn ang="0">
                <a:pos x="3090" y="4779"/>
              </a:cxn>
              <a:cxn ang="0">
                <a:pos x="3012" y="4644"/>
              </a:cxn>
              <a:cxn ang="0">
                <a:pos x="2799" y="4165"/>
              </a:cxn>
              <a:cxn ang="0">
                <a:pos x="2649" y="3616"/>
              </a:cxn>
              <a:cxn ang="0">
                <a:pos x="2579" y="2880"/>
              </a:cxn>
              <a:cxn ang="0">
                <a:pos x="2690" y="2127"/>
              </a:cxn>
              <a:cxn ang="0">
                <a:pos x="3049" y="1565"/>
              </a:cxn>
              <a:cxn ang="0">
                <a:pos x="3619" y="1254"/>
              </a:cxn>
              <a:cxn ang="0">
                <a:pos x="4066" y="1201"/>
              </a:cxn>
              <a:cxn ang="0">
                <a:pos x="4465" y="1272"/>
              </a:cxn>
              <a:cxn ang="0">
                <a:pos x="4810" y="1472"/>
              </a:cxn>
              <a:cxn ang="0">
                <a:pos x="5077" y="1780"/>
              </a:cxn>
              <a:cxn ang="0">
                <a:pos x="5184" y="1942"/>
              </a:cxn>
              <a:cxn ang="0">
                <a:pos x="5263" y="2076"/>
              </a:cxn>
              <a:cxn ang="0">
                <a:pos x="5304" y="2158"/>
              </a:cxn>
              <a:cxn ang="0">
                <a:pos x="5339" y="2241"/>
              </a:cxn>
              <a:cxn ang="0">
                <a:pos x="5376" y="2179"/>
              </a:cxn>
              <a:cxn ang="0">
                <a:pos x="5413" y="2101"/>
              </a:cxn>
              <a:cxn ang="0">
                <a:pos x="1073" y="412"/>
              </a:cxn>
              <a:cxn ang="0">
                <a:pos x="53" y="1927"/>
              </a:cxn>
              <a:cxn ang="0">
                <a:pos x="102" y="8245"/>
              </a:cxn>
              <a:cxn ang="0">
                <a:pos x="596" y="8647"/>
              </a:cxn>
              <a:cxn ang="0">
                <a:pos x="1253" y="8583"/>
              </a:cxn>
              <a:cxn ang="0">
                <a:pos x="1660" y="8093"/>
              </a:cxn>
              <a:cxn ang="0">
                <a:pos x="4869" y="10068"/>
              </a:cxn>
              <a:cxn ang="0">
                <a:pos x="4869" y="10074"/>
              </a:cxn>
              <a:cxn ang="0">
                <a:pos x="4928" y="9837"/>
              </a:cxn>
              <a:cxn ang="0">
                <a:pos x="5208" y="9595"/>
              </a:cxn>
              <a:cxn ang="0">
                <a:pos x="5581" y="9634"/>
              </a:cxn>
              <a:cxn ang="0">
                <a:pos x="5811" y="9926"/>
              </a:cxn>
              <a:cxn ang="0">
                <a:pos x="5834" y="10072"/>
              </a:cxn>
              <a:cxn ang="0">
                <a:pos x="5834" y="10071"/>
              </a:cxn>
              <a:cxn ang="0">
                <a:pos x="9108" y="8245"/>
              </a:cxn>
              <a:cxn ang="0">
                <a:pos x="9602" y="8647"/>
              </a:cxn>
              <a:cxn ang="0">
                <a:pos x="10258" y="8583"/>
              </a:cxn>
              <a:cxn ang="0">
                <a:pos x="10666" y="8093"/>
              </a:cxn>
              <a:cxn ang="0">
                <a:pos x="10510" y="1470"/>
              </a:cxn>
              <a:cxn ang="0">
                <a:pos x="9217" y="189"/>
              </a:cxn>
            </a:cxnLst>
            <a:rect l="0" t="0" r="r" b="b"/>
            <a:pathLst>
              <a:path w="10704" h="12542">
                <a:moveTo>
                  <a:pt x="5418" y="2093"/>
                </a:moveTo>
                <a:lnTo>
                  <a:pt x="5426" y="2076"/>
                </a:lnTo>
                <a:lnTo>
                  <a:pt x="5436" y="2059"/>
                </a:lnTo>
                <a:lnTo>
                  <a:pt x="5446" y="2042"/>
                </a:lnTo>
                <a:lnTo>
                  <a:pt x="5455" y="2025"/>
                </a:lnTo>
                <a:lnTo>
                  <a:pt x="5465" y="2009"/>
                </a:lnTo>
                <a:lnTo>
                  <a:pt x="5475" y="1992"/>
                </a:lnTo>
                <a:lnTo>
                  <a:pt x="5485" y="1975"/>
                </a:lnTo>
                <a:lnTo>
                  <a:pt x="5495" y="1959"/>
                </a:lnTo>
                <a:lnTo>
                  <a:pt x="5505" y="1942"/>
                </a:lnTo>
                <a:lnTo>
                  <a:pt x="5516" y="1924"/>
                </a:lnTo>
                <a:lnTo>
                  <a:pt x="5527" y="1908"/>
                </a:lnTo>
                <a:lnTo>
                  <a:pt x="5537" y="1891"/>
                </a:lnTo>
                <a:lnTo>
                  <a:pt x="5549" y="1874"/>
                </a:lnTo>
                <a:lnTo>
                  <a:pt x="5560" y="1858"/>
                </a:lnTo>
                <a:lnTo>
                  <a:pt x="5571" y="1841"/>
                </a:lnTo>
                <a:lnTo>
                  <a:pt x="5583" y="1825"/>
                </a:lnTo>
                <a:lnTo>
                  <a:pt x="5612" y="1780"/>
                </a:lnTo>
                <a:lnTo>
                  <a:pt x="5644" y="1736"/>
                </a:lnTo>
                <a:lnTo>
                  <a:pt x="5674" y="1694"/>
                </a:lnTo>
                <a:lnTo>
                  <a:pt x="5706" y="1654"/>
                </a:lnTo>
                <a:lnTo>
                  <a:pt x="5739" y="1614"/>
                </a:lnTo>
                <a:lnTo>
                  <a:pt x="5772" y="1576"/>
                </a:lnTo>
                <a:lnTo>
                  <a:pt x="5807" y="1540"/>
                </a:lnTo>
                <a:lnTo>
                  <a:pt x="5843" y="1505"/>
                </a:lnTo>
                <a:lnTo>
                  <a:pt x="5879" y="1472"/>
                </a:lnTo>
                <a:lnTo>
                  <a:pt x="5918" y="1441"/>
                </a:lnTo>
                <a:lnTo>
                  <a:pt x="5957" y="1411"/>
                </a:lnTo>
                <a:lnTo>
                  <a:pt x="5997" y="1384"/>
                </a:lnTo>
                <a:lnTo>
                  <a:pt x="6040" y="1358"/>
                </a:lnTo>
                <a:lnTo>
                  <a:pt x="6083" y="1332"/>
                </a:lnTo>
                <a:lnTo>
                  <a:pt x="6129" y="1310"/>
                </a:lnTo>
                <a:lnTo>
                  <a:pt x="6177" y="1290"/>
                </a:lnTo>
                <a:lnTo>
                  <a:pt x="6225" y="1272"/>
                </a:lnTo>
                <a:lnTo>
                  <a:pt x="6272" y="1256"/>
                </a:lnTo>
                <a:lnTo>
                  <a:pt x="6322" y="1242"/>
                </a:lnTo>
                <a:lnTo>
                  <a:pt x="6370" y="1231"/>
                </a:lnTo>
                <a:lnTo>
                  <a:pt x="6421" y="1221"/>
                </a:lnTo>
                <a:lnTo>
                  <a:pt x="6471" y="1213"/>
                </a:lnTo>
                <a:lnTo>
                  <a:pt x="6521" y="1207"/>
                </a:lnTo>
                <a:lnTo>
                  <a:pt x="6573" y="1204"/>
                </a:lnTo>
                <a:lnTo>
                  <a:pt x="6623" y="1201"/>
                </a:lnTo>
                <a:lnTo>
                  <a:pt x="6675" y="1201"/>
                </a:lnTo>
                <a:lnTo>
                  <a:pt x="6726" y="1203"/>
                </a:lnTo>
                <a:lnTo>
                  <a:pt x="6778" y="1206"/>
                </a:lnTo>
                <a:lnTo>
                  <a:pt x="6829" y="1210"/>
                </a:lnTo>
                <a:lnTo>
                  <a:pt x="6882" y="1217"/>
                </a:lnTo>
                <a:lnTo>
                  <a:pt x="6933" y="1225"/>
                </a:lnTo>
                <a:lnTo>
                  <a:pt x="6986" y="1235"/>
                </a:lnTo>
                <a:lnTo>
                  <a:pt x="7070" y="1254"/>
                </a:lnTo>
                <a:lnTo>
                  <a:pt x="7152" y="1278"/>
                </a:lnTo>
                <a:lnTo>
                  <a:pt x="7231" y="1306"/>
                </a:lnTo>
                <a:lnTo>
                  <a:pt x="7306" y="1340"/>
                </a:lnTo>
                <a:lnTo>
                  <a:pt x="7379" y="1377"/>
                </a:lnTo>
                <a:lnTo>
                  <a:pt x="7450" y="1418"/>
                </a:lnTo>
                <a:lnTo>
                  <a:pt x="7517" y="1463"/>
                </a:lnTo>
                <a:lnTo>
                  <a:pt x="7580" y="1512"/>
                </a:lnTo>
                <a:lnTo>
                  <a:pt x="7641" y="1565"/>
                </a:lnTo>
                <a:lnTo>
                  <a:pt x="7698" y="1621"/>
                </a:lnTo>
                <a:lnTo>
                  <a:pt x="7751" y="1683"/>
                </a:lnTo>
                <a:lnTo>
                  <a:pt x="7801" y="1746"/>
                </a:lnTo>
                <a:lnTo>
                  <a:pt x="7847" y="1813"/>
                </a:lnTo>
                <a:lnTo>
                  <a:pt x="7890" y="1884"/>
                </a:lnTo>
                <a:lnTo>
                  <a:pt x="7929" y="1959"/>
                </a:lnTo>
                <a:lnTo>
                  <a:pt x="7965" y="2036"/>
                </a:lnTo>
                <a:lnTo>
                  <a:pt x="7999" y="2127"/>
                </a:lnTo>
                <a:lnTo>
                  <a:pt x="8029" y="2220"/>
                </a:lnTo>
                <a:lnTo>
                  <a:pt x="8054" y="2314"/>
                </a:lnTo>
                <a:lnTo>
                  <a:pt x="8073" y="2407"/>
                </a:lnTo>
                <a:lnTo>
                  <a:pt x="8088" y="2501"/>
                </a:lnTo>
                <a:lnTo>
                  <a:pt x="8099" y="2596"/>
                </a:lnTo>
                <a:lnTo>
                  <a:pt x="8106" y="2690"/>
                </a:lnTo>
                <a:lnTo>
                  <a:pt x="8109" y="2785"/>
                </a:lnTo>
                <a:lnTo>
                  <a:pt x="8110" y="2880"/>
                </a:lnTo>
                <a:lnTo>
                  <a:pt x="8107" y="2975"/>
                </a:lnTo>
                <a:lnTo>
                  <a:pt x="8102" y="3070"/>
                </a:lnTo>
                <a:lnTo>
                  <a:pt x="8095" y="3166"/>
                </a:lnTo>
                <a:lnTo>
                  <a:pt x="8086" y="3261"/>
                </a:lnTo>
                <a:lnTo>
                  <a:pt x="8075" y="3355"/>
                </a:lnTo>
                <a:lnTo>
                  <a:pt x="8063" y="3451"/>
                </a:lnTo>
                <a:lnTo>
                  <a:pt x="8050" y="3546"/>
                </a:lnTo>
                <a:lnTo>
                  <a:pt x="8039" y="3616"/>
                </a:lnTo>
                <a:lnTo>
                  <a:pt x="8026" y="3685"/>
                </a:lnTo>
                <a:lnTo>
                  <a:pt x="8012" y="3756"/>
                </a:lnTo>
                <a:lnTo>
                  <a:pt x="7996" y="3825"/>
                </a:lnTo>
                <a:lnTo>
                  <a:pt x="7978" y="3893"/>
                </a:lnTo>
                <a:lnTo>
                  <a:pt x="7958" y="3962"/>
                </a:lnTo>
                <a:lnTo>
                  <a:pt x="7937" y="4030"/>
                </a:lnTo>
                <a:lnTo>
                  <a:pt x="7914" y="4098"/>
                </a:lnTo>
                <a:lnTo>
                  <a:pt x="7890" y="4165"/>
                </a:lnTo>
                <a:lnTo>
                  <a:pt x="7864" y="4232"/>
                </a:lnTo>
                <a:lnTo>
                  <a:pt x="7837" y="4299"/>
                </a:lnTo>
                <a:lnTo>
                  <a:pt x="7810" y="4366"/>
                </a:lnTo>
                <a:lnTo>
                  <a:pt x="7781" y="4431"/>
                </a:lnTo>
                <a:lnTo>
                  <a:pt x="7750" y="4497"/>
                </a:lnTo>
                <a:lnTo>
                  <a:pt x="7718" y="4562"/>
                </a:lnTo>
                <a:lnTo>
                  <a:pt x="7687" y="4627"/>
                </a:lnTo>
                <a:lnTo>
                  <a:pt x="7677" y="4644"/>
                </a:lnTo>
                <a:lnTo>
                  <a:pt x="7668" y="4661"/>
                </a:lnTo>
                <a:lnTo>
                  <a:pt x="7659" y="4678"/>
                </a:lnTo>
                <a:lnTo>
                  <a:pt x="7649" y="4695"/>
                </a:lnTo>
                <a:lnTo>
                  <a:pt x="7640" y="4712"/>
                </a:lnTo>
                <a:lnTo>
                  <a:pt x="7630" y="4729"/>
                </a:lnTo>
                <a:lnTo>
                  <a:pt x="7620" y="4746"/>
                </a:lnTo>
                <a:lnTo>
                  <a:pt x="7610" y="4763"/>
                </a:lnTo>
                <a:lnTo>
                  <a:pt x="7600" y="4779"/>
                </a:lnTo>
                <a:lnTo>
                  <a:pt x="7589" y="4796"/>
                </a:lnTo>
                <a:lnTo>
                  <a:pt x="7577" y="4813"/>
                </a:lnTo>
                <a:lnTo>
                  <a:pt x="7566" y="4829"/>
                </a:lnTo>
                <a:lnTo>
                  <a:pt x="7555" y="4845"/>
                </a:lnTo>
                <a:lnTo>
                  <a:pt x="7544" y="4861"/>
                </a:lnTo>
                <a:lnTo>
                  <a:pt x="7532" y="4877"/>
                </a:lnTo>
                <a:lnTo>
                  <a:pt x="7521" y="4893"/>
                </a:lnTo>
                <a:lnTo>
                  <a:pt x="7405" y="5039"/>
                </a:lnTo>
                <a:lnTo>
                  <a:pt x="7286" y="5182"/>
                </a:lnTo>
                <a:lnTo>
                  <a:pt x="7166" y="5322"/>
                </a:lnTo>
                <a:lnTo>
                  <a:pt x="7044" y="5458"/>
                </a:lnTo>
                <a:lnTo>
                  <a:pt x="6919" y="5592"/>
                </a:lnTo>
                <a:lnTo>
                  <a:pt x="6792" y="5722"/>
                </a:lnTo>
                <a:lnTo>
                  <a:pt x="6662" y="5850"/>
                </a:lnTo>
                <a:lnTo>
                  <a:pt x="6528" y="5973"/>
                </a:lnTo>
                <a:lnTo>
                  <a:pt x="6393" y="6093"/>
                </a:lnTo>
                <a:lnTo>
                  <a:pt x="6253" y="6211"/>
                </a:lnTo>
                <a:lnTo>
                  <a:pt x="6111" y="6325"/>
                </a:lnTo>
                <a:lnTo>
                  <a:pt x="5965" y="6437"/>
                </a:lnTo>
                <a:lnTo>
                  <a:pt x="5815" y="6544"/>
                </a:lnTo>
                <a:lnTo>
                  <a:pt x="5662" y="6648"/>
                </a:lnTo>
                <a:lnTo>
                  <a:pt x="5505" y="6751"/>
                </a:lnTo>
                <a:lnTo>
                  <a:pt x="5344" y="6849"/>
                </a:lnTo>
                <a:lnTo>
                  <a:pt x="5184" y="6751"/>
                </a:lnTo>
                <a:lnTo>
                  <a:pt x="5027" y="6648"/>
                </a:lnTo>
                <a:lnTo>
                  <a:pt x="4873" y="6544"/>
                </a:lnTo>
                <a:lnTo>
                  <a:pt x="4725" y="6437"/>
                </a:lnTo>
                <a:lnTo>
                  <a:pt x="4578" y="6325"/>
                </a:lnTo>
                <a:lnTo>
                  <a:pt x="4436" y="6211"/>
                </a:lnTo>
                <a:lnTo>
                  <a:pt x="4297" y="6093"/>
                </a:lnTo>
                <a:lnTo>
                  <a:pt x="4161" y="5973"/>
                </a:lnTo>
                <a:lnTo>
                  <a:pt x="4027" y="5850"/>
                </a:lnTo>
                <a:lnTo>
                  <a:pt x="3897" y="5722"/>
                </a:lnTo>
                <a:lnTo>
                  <a:pt x="3770" y="5592"/>
                </a:lnTo>
                <a:lnTo>
                  <a:pt x="3645" y="5458"/>
                </a:lnTo>
                <a:lnTo>
                  <a:pt x="3523" y="5322"/>
                </a:lnTo>
                <a:lnTo>
                  <a:pt x="3403" y="5182"/>
                </a:lnTo>
                <a:lnTo>
                  <a:pt x="3284" y="5039"/>
                </a:lnTo>
                <a:lnTo>
                  <a:pt x="3169" y="4893"/>
                </a:lnTo>
                <a:lnTo>
                  <a:pt x="3157" y="4877"/>
                </a:lnTo>
                <a:lnTo>
                  <a:pt x="3145" y="4861"/>
                </a:lnTo>
                <a:lnTo>
                  <a:pt x="3134" y="4845"/>
                </a:lnTo>
                <a:lnTo>
                  <a:pt x="3123" y="4829"/>
                </a:lnTo>
                <a:lnTo>
                  <a:pt x="3111" y="4813"/>
                </a:lnTo>
                <a:lnTo>
                  <a:pt x="3100" y="4796"/>
                </a:lnTo>
                <a:lnTo>
                  <a:pt x="3090" y="4779"/>
                </a:lnTo>
                <a:lnTo>
                  <a:pt x="3079" y="4763"/>
                </a:lnTo>
                <a:lnTo>
                  <a:pt x="3069" y="4746"/>
                </a:lnTo>
                <a:lnTo>
                  <a:pt x="3059" y="4729"/>
                </a:lnTo>
                <a:lnTo>
                  <a:pt x="3050" y="4712"/>
                </a:lnTo>
                <a:lnTo>
                  <a:pt x="3040" y="4695"/>
                </a:lnTo>
                <a:lnTo>
                  <a:pt x="3031" y="4678"/>
                </a:lnTo>
                <a:lnTo>
                  <a:pt x="3021" y="4661"/>
                </a:lnTo>
                <a:lnTo>
                  <a:pt x="3012" y="4644"/>
                </a:lnTo>
                <a:lnTo>
                  <a:pt x="3004" y="4627"/>
                </a:lnTo>
                <a:lnTo>
                  <a:pt x="2971" y="4562"/>
                </a:lnTo>
                <a:lnTo>
                  <a:pt x="2940" y="4497"/>
                </a:lnTo>
                <a:lnTo>
                  <a:pt x="2909" y="4431"/>
                </a:lnTo>
                <a:lnTo>
                  <a:pt x="2880" y="4366"/>
                </a:lnTo>
                <a:lnTo>
                  <a:pt x="2852" y="4299"/>
                </a:lnTo>
                <a:lnTo>
                  <a:pt x="2824" y="4232"/>
                </a:lnTo>
                <a:lnTo>
                  <a:pt x="2799" y="4165"/>
                </a:lnTo>
                <a:lnTo>
                  <a:pt x="2775" y="4098"/>
                </a:lnTo>
                <a:lnTo>
                  <a:pt x="2752" y="4030"/>
                </a:lnTo>
                <a:lnTo>
                  <a:pt x="2730" y="3962"/>
                </a:lnTo>
                <a:lnTo>
                  <a:pt x="2711" y="3893"/>
                </a:lnTo>
                <a:lnTo>
                  <a:pt x="2693" y="3825"/>
                </a:lnTo>
                <a:lnTo>
                  <a:pt x="2677" y="3756"/>
                </a:lnTo>
                <a:lnTo>
                  <a:pt x="2663" y="3685"/>
                </a:lnTo>
                <a:lnTo>
                  <a:pt x="2649" y="3616"/>
                </a:lnTo>
                <a:lnTo>
                  <a:pt x="2639" y="3546"/>
                </a:lnTo>
                <a:lnTo>
                  <a:pt x="2626" y="3451"/>
                </a:lnTo>
                <a:lnTo>
                  <a:pt x="2614" y="3355"/>
                </a:lnTo>
                <a:lnTo>
                  <a:pt x="2603" y="3261"/>
                </a:lnTo>
                <a:lnTo>
                  <a:pt x="2594" y="3166"/>
                </a:lnTo>
                <a:lnTo>
                  <a:pt x="2587" y="3070"/>
                </a:lnTo>
                <a:lnTo>
                  <a:pt x="2582" y="2975"/>
                </a:lnTo>
                <a:lnTo>
                  <a:pt x="2579" y="2880"/>
                </a:lnTo>
                <a:lnTo>
                  <a:pt x="2580" y="2785"/>
                </a:lnTo>
                <a:lnTo>
                  <a:pt x="2583" y="2690"/>
                </a:lnTo>
                <a:lnTo>
                  <a:pt x="2590" y="2596"/>
                </a:lnTo>
                <a:lnTo>
                  <a:pt x="2601" y="2501"/>
                </a:lnTo>
                <a:lnTo>
                  <a:pt x="2616" y="2407"/>
                </a:lnTo>
                <a:lnTo>
                  <a:pt x="2635" y="2314"/>
                </a:lnTo>
                <a:lnTo>
                  <a:pt x="2660" y="2220"/>
                </a:lnTo>
                <a:lnTo>
                  <a:pt x="2690" y="2127"/>
                </a:lnTo>
                <a:lnTo>
                  <a:pt x="2725" y="2036"/>
                </a:lnTo>
                <a:lnTo>
                  <a:pt x="2760" y="1959"/>
                </a:lnTo>
                <a:lnTo>
                  <a:pt x="2799" y="1884"/>
                </a:lnTo>
                <a:lnTo>
                  <a:pt x="2842" y="1813"/>
                </a:lnTo>
                <a:lnTo>
                  <a:pt x="2888" y="1746"/>
                </a:lnTo>
                <a:lnTo>
                  <a:pt x="2939" y="1683"/>
                </a:lnTo>
                <a:lnTo>
                  <a:pt x="2992" y="1621"/>
                </a:lnTo>
                <a:lnTo>
                  <a:pt x="3049" y="1565"/>
                </a:lnTo>
                <a:lnTo>
                  <a:pt x="3109" y="1512"/>
                </a:lnTo>
                <a:lnTo>
                  <a:pt x="3173" y="1463"/>
                </a:lnTo>
                <a:lnTo>
                  <a:pt x="3240" y="1418"/>
                </a:lnTo>
                <a:lnTo>
                  <a:pt x="3310" y="1377"/>
                </a:lnTo>
                <a:lnTo>
                  <a:pt x="3382" y="1340"/>
                </a:lnTo>
                <a:lnTo>
                  <a:pt x="3458" y="1306"/>
                </a:lnTo>
                <a:lnTo>
                  <a:pt x="3537" y="1278"/>
                </a:lnTo>
                <a:lnTo>
                  <a:pt x="3619" y="1254"/>
                </a:lnTo>
                <a:lnTo>
                  <a:pt x="3704" y="1235"/>
                </a:lnTo>
                <a:lnTo>
                  <a:pt x="3755" y="1225"/>
                </a:lnTo>
                <a:lnTo>
                  <a:pt x="3808" y="1217"/>
                </a:lnTo>
                <a:lnTo>
                  <a:pt x="3859" y="1210"/>
                </a:lnTo>
                <a:lnTo>
                  <a:pt x="3911" y="1206"/>
                </a:lnTo>
                <a:lnTo>
                  <a:pt x="3964" y="1203"/>
                </a:lnTo>
                <a:lnTo>
                  <a:pt x="4015" y="1201"/>
                </a:lnTo>
                <a:lnTo>
                  <a:pt x="4066" y="1201"/>
                </a:lnTo>
                <a:lnTo>
                  <a:pt x="4117" y="1204"/>
                </a:lnTo>
                <a:lnTo>
                  <a:pt x="4168" y="1207"/>
                </a:lnTo>
                <a:lnTo>
                  <a:pt x="4218" y="1213"/>
                </a:lnTo>
                <a:lnTo>
                  <a:pt x="4269" y="1221"/>
                </a:lnTo>
                <a:lnTo>
                  <a:pt x="4318" y="1231"/>
                </a:lnTo>
                <a:lnTo>
                  <a:pt x="4368" y="1242"/>
                </a:lnTo>
                <a:lnTo>
                  <a:pt x="4416" y="1256"/>
                </a:lnTo>
                <a:lnTo>
                  <a:pt x="4465" y="1272"/>
                </a:lnTo>
                <a:lnTo>
                  <a:pt x="4513" y="1290"/>
                </a:lnTo>
                <a:lnTo>
                  <a:pt x="4560" y="1310"/>
                </a:lnTo>
                <a:lnTo>
                  <a:pt x="4605" y="1332"/>
                </a:lnTo>
                <a:lnTo>
                  <a:pt x="4650" y="1358"/>
                </a:lnTo>
                <a:lnTo>
                  <a:pt x="4692" y="1384"/>
                </a:lnTo>
                <a:lnTo>
                  <a:pt x="4733" y="1411"/>
                </a:lnTo>
                <a:lnTo>
                  <a:pt x="4772" y="1441"/>
                </a:lnTo>
                <a:lnTo>
                  <a:pt x="4810" y="1472"/>
                </a:lnTo>
                <a:lnTo>
                  <a:pt x="4847" y="1505"/>
                </a:lnTo>
                <a:lnTo>
                  <a:pt x="4882" y="1540"/>
                </a:lnTo>
                <a:lnTo>
                  <a:pt x="4917" y="1576"/>
                </a:lnTo>
                <a:lnTo>
                  <a:pt x="4950" y="1614"/>
                </a:lnTo>
                <a:lnTo>
                  <a:pt x="4983" y="1654"/>
                </a:lnTo>
                <a:lnTo>
                  <a:pt x="5015" y="1694"/>
                </a:lnTo>
                <a:lnTo>
                  <a:pt x="5046" y="1736"/>
                </a:lnTo>
                <a:lnTo>
                  <a:pt x="5077" y="1780"/>
                </a:lnTo>
                <a:lnTo>
                  <a:pt x="5108" y="1825"/>
                </a:lnTo>
                <a:lnTo>
                  <a:pt x="5119" y="1841"/>
                </a:lnTo>
                <a:lnTo>
                  <a:pt x="5129" y="1858"/>
                </a:lnTo>
                <a:lnTo>
                  <a:pt x="5140" y="1874"/>
                </a:lnTo>
                <a:lnTo>
                  <a:pt x="5151" y="1891"/>
                </a:lnTo>
                <a:lnTo>
                  <a:pt x="5162" y="1908"/>
                </a:lnTo>
                <a:lnTo>
                  <a:pt x="5173" y="1924"/>
                </a:lnTo>
                <a:lnTo>
                  <a:pt x="5184" y="1942"/>
                </a:lnTo>
                <a:lnTo>
                  <a:pt x="5194" y="1959"/>
                </a:lnTo>
                <a:lnTo>
                  <a:pt x="5204" y="1975"/>
                </a:lnTo>
                <a:lnTo>
                  <a:pt x="5214" y="1992"/>
                </a:lnTo>
                <a:lnTo>
                  <a:pt x="5224" y="2009"/>
                </a:lnTo>
                <a:lnTo>
                  <a:pt x="5234" y="2025"/>
                </a:lnTo>
                <a:lnTo>
                  <a:pt x="5243" y="2042"/>
                </a:lnTo>
                <a:lnTo>
                  <a:pt x="5252" y="2059"/>
                </a:lnTo>
                <a:lnTo>
                  <a:pt x="5263" y="2076"/>
                </a:lnTo>
                <a:lnTo>
                  <a:pt x="5272" y="2093"/>
                </a:lnTo>
                <a:lnTo>
                  <a:pt x="5276" y="2101"/>
                </a:lnTo>
                <a:lnTo>
                  <a:pt x="5281" y="2110"/>
                </a:lnTo>
                <a:lnTo>
                  <a:pt x="5285" y="2120"/>
                </a:lnTo>
                <a:lnTo>
                  <a:pt x="5290" y="2129"/>
                </a:lnTo>
                <a:lnTo>
                  <a:pt x="5294" y="2139"/>
                </a:lnTo>
                <a:lnTo>
                  <a:pt x="5299" y="2148"/>
                </a:lnTo>
                <a:lnTo>
                  <a:pt x="5304" y="2158"/>
                </a:lnTo>
                <a:lnTo>
                  <a:pt x="5308" y="2169"/>
                </a:lnTo>
                <a:lnTo>
                  <a:pt x="5313" y="2179"/>
                </a:lnTo>
                <a:lnTo>
                  <a:pt x="5317" y="2189"/>
                </a:lnTo>
                <a:lnTo>
                  <a:pt x="5322" y="2199"/>
                </a:lnTo>
                <a:lnTo>
                  <a:pt x="5326" y="2210"/>
                </a:lnTo>
                <a:lnTo>
                  <a:pt x="5331" y="2220"/>
                </a:lnTo>
                <a:lnTo>
                  <a:pt x="5335" y="2230"/>
                </a:lnTo>
                <a:lnTo>
                  <a:pt x="5339" y="2241"/>
                </a:lnTo>
                <a:lnTo>
                  <a:pt x="5344" y="2252"/>
                </a:lnTo>
                <a:lnTo>
                  <a:pt x="5348" y="2241"/>
                </a:lnTo>
                <a:lnTo>
                  <a:pt x="5353" y="2230"/>
                </a:lnTo>
                <a:lnTo>
                  <a:pt x="5358" y="2220"/>
                </a:lnTo>
                <a:lnTo>
                  <a:pt x="5362" y="2210"/>
                </a:lnTo>
                <a:lnTo>
                  <a:pt x="5367" y="2199"/>
                </a:lnTo>
                <a:lnTo>
                  <a:pt x="5371" y="2189"/>
                </a:lnTo>
                <a:lnTo>
                  <a:pt x="5376" y="2179"/>
                </a:lnTo>
                <a:lnTo>
                  <a:pt x="5381" y="2169"/>
                </a:lnTo>
                <a:lnTo>
                  <a:pt x="5385" y="2158"/>
                </a:lnTo>
                <a:lnTo>
                  <a:pt x="5390" y="2148"/>
                </a:lnTo>
                <a:lnTo>
                  <a:pt x="5395" y="2139"/>
                </a:lnTo>
                <a:lnTo>
                  <a:pt x="5399" y="2129"/>
                </a:lnTo>
                <a:lnTo>
                  <a:pt x="5404" y="2120"/>
                </a:lnTo>
                <a:lnTo>
                  <a:pt x="5408" y="2110"/>
                </a:lnTo>
                <a:lnTo>
                  <a:pt x="5413" y="2101"/>
                </a:lnTo>
                <a:lnTo>
                  <a:pt x="5418" y="2093"/>
                </a:lnTo>
                <a:close/>
                <a:moveTo>
                  <a:pt x="2432" y="0"/>
                </a:moveTo>
                <a:lnTo>
                  <a:pt x="2183" y="12"/>
                </a:lnTo>
                <a:lnTo>
                  <a:pt x="1942" y="48"/>
                </a:lnTo>
                <a:lnTo>
                  <a:pt x="1708" y="108"/>
                </a:lnTo>
                <a:lnTo>
                  <a:pt x="1486" y="190"/>
                </a:lnTo>
                <a:lnTo>
                  <a:pt x="1273" y="291"/>
                </a:lnTo>
                <a:lnTo>
                  <a:pt x="1073" y="412"/>
                </a:lnTo>
                <a:lnTo>
                  <a:pt x="887" y="551"/>
                </a:lnTo>
                <a:lnTo>
                  <a:pt x="714" y="707"/>
                </a:lnTo>
                <a:lnTo>
                  <a:pt x="557" y="878"/>
                </a:lnTo>
                <a:lnTo>
                  <a:pt x="418" y="1065"/>
                </a:lnTo>
                <a:lnTo>
                  <a:pt x="296" y="1263"/>
                </a:lnTo>
                <a:lnTo>
                  <a:pt x="194" y="1474"/>
                </a:lnTo>
                <a:lnTo>
                  <a:pt x="112" y="1696"/>
                </a:lnTo>
                <a:lnTo>
                  <a:pt x="53" y="1927"/>
                </a:lnTo>
                <a:lnTo>
                  <a:pt x="16" y="2167"/>
                </a:lnTo>
                <a:lnTo>
                  <a:pt x="4" y="2414"/>
                </a:lnTo>
                <a:lnTo>
                  <a:pt x="0" y="7843"/>
                </a:lnTo>
                <a:lnTo>
                  <a:pt x="4" y="7928"/>
                </a:lnTo>
                <a:lnTo>
                  <a:pt x="17" y="8013"/>
                </a:lnTo>
                <a:lnTo>
                  <a:pt x="37" y="8093"/>
                </a:lnTo>
                <a:lnTo>
                  <a:pt x="67" y="8170"/>
                </a:lnTo>
                <a:lnTo>
                  <a:pt x="102" y="8245"/>
                </a:lnTo>
                <a:lnTo>
                  <a:pt x="145" y="8314"/>
                </a:lnTo>
                <a:lnTo>
                  <a:pt x="193" y="8378"/>
                </a:lnTo>
                <a:lnTo>
                  <a:pt x="249" y="8438"/>
                </a:lnTo>
                <a:lnTo>
                  <a:pt x="308" y="8492"/>
                </a:lnTo>
                <a:lnTo>
                  <a:pt x="374" y="8541"/>
                </a:lnTo>
                <a:lnTo>
                  <a:pt x="444" y="8583"/>
                </a:lnTo>
                <a:lnTo>
                  <a:pt x="519" y="8619"/>
                </a:lnTo>
                <a:lnTo>
                  <a:pt x="596" y="8647"/>
                </a:lnTo>
                <a:lnTo>
                  <a:pt x="677" y="8667"/>
                </a:lnTo>
                <a:lnTo>
                  <a:pt x="762" y="8680"/>
                </a:lnTo>
                <a:lnTo>
                  <a:pt x="849" y="8685"/>
                </a:lnTo>
                <a:lnTo>
                  <a:pt x="935" y="8680"/>
                </a:lnTo>
                <a:lnTo>
                  <a:pt x="1020" y="8667"/>
                </a:lnTo>
                <a:lnTo>
                  <a:pt x="1101" y="8647"/>
                </a:lnTo>
                <a:lnTo>
                  <a:pt x="1180" y="8619"/>
                </a:lnTo>
                <a:lnTo>
                  <a:pt x="1253" y="8583"/>
                </a:lnTo>
                <a:lnTo>
                  <a:pt x="1323" y="8541"/>
                </a:lnTo>
                <a:lnTo>
                  <a:pt x="1389" y="8492"/>
                </a:lnTo>
                <a:lnTo>
                  <a:pt x="1450" y="8438"/>
                </a:lnTo>
                <a:lnTo>
                  <a:pt x="1504" y="8378"/>
                </a:lnTo>
                <a:lnTo>
                  <a:pt x="1553" y="8314"/>
                </a:lnTo>
                <a:lnTo>
                  <a:pt x="1595" y="8245"/>
                </a:lnTo>
                <a:lnTo>
                  <a:pt x="1632" y="8170"/>
                </a:lnTo>
                <a:lnTo>
                  <a:pt x="1660" y="8093"/>
                </a:lnTo>
                <a:lnTo>
                  <a:pt x="1680" y="8013"/>
                </a:lnTo>
                <a:lnTo>
                  <a:pt x="1693" y="7928"/>
                </a:lnTo>
                <a:lnTo>
                  <a:pt x="1698" y="7843"/>
                </a:lnTo>
                <a:lnTo>
                  <a:pt x="2746" y="12542"/>
                </a:lnTo>
                <a:lnTo>
                  <a:pt x="5161" y="12542"/>
                </a:lnTo>
                <a:lnTo>
                  <a:pt x="4870" y="10071"/>
                </a:lnTo>
                <a:lnTo>
                  <a:pt x="4869" y="10069"/>
                </a:lnTo>
                <a:lnTo>
                  <a:pt x="4869" y="10068"/>
                </a:lnTo>
                <a:lnTo>
                  <a:pt x="4869" y="10067"/>
                </a:lnTo>
                <a:lnTo>
                  <a:pt x="4869" y="10068"/>
                </a:lnTo>
                <a:lnTo>
                  <a:pt x="4869" y="10069"/>
                </a:lnTo>
                <a:lnTo>
                  <a:pt x="4869" y="10070"/>
                </a:lnTo>
                <a:lnTo>
                  <a:pt x="4869" y="10071"/>
                </a:lnTo>
                <a:lnTo>
                  <a:pt x="4869" y="10072"/>
                </a:lnTo>
                <a:lnTo>
                  <a:pt x="4869" y="10073"/>
                </a:lnTo>
                <a:lnTo>
                  <a:pt x="4869" y="10074"/>
                </a:lnTo>
                <a:lnTo>
                  <a:pt x="4869" y="10073"/>
                </a:lnTo>
                <a:lnTo>
                  <a:pt x="4869" y="10072"/>
                </a:lnTo>
                <a:lnTo>
                  <a:pt x="4870" y="10071"/>
                </a:lnTo>
                <a:lnTo>
                  <a:pt x="4872" y="10020"/>
                </a:lnTo>
                <a:lnTo>
                  <a:pt x="4879" y="9972"/>
                </a:lnTo>
                <a:lnTo>
                  <a:pt x="4892" y="9926"/>
                </a:lnTo>
                <a:lnTo>
                  <a:pt x="4908" y="9880"/>
                </a:lnTo>
                <a:lnTo>
                  <a:pt x="4928" y="9837"/>
                </a:lnTo>
                <a:lnTo>
                  <a:pt x="4952" y="9796"/>
                </a:lnTo>
                <a:lnTo>
                  <a:pt x="4979" y="9758"/>
                </a:lnTo>
                <a:lnTo>
                  <a:pt x="5011" y="9721"/>
                </a:lnTo>
                <a:lnTo>
                  <a:pt x="5045" y="9688"/>
                </a:lnTo>
                <a:lnTo>
                  <a:pt x="5082" y="9659"/>
                </a:lnTo>
                <a:lnTo>
                  <a:pt x="5122" y="9634"/>
                </a:lnTo>
                <a:lnTo>
                  <a:pt x="5163" y="9612"/>
                </a:lnTo>
                <a:lnTo>
                  <a:pt x="5208" y="9595"/>
                </a:lnTo>
                <a:lnTo>
                  <a:pt x="5254" y="9582"/>
                </a:lnTo>
                <a:lnTo>
                  <a:pt x="5302" y="9574"/>
                </a:lnTo>
                <a:lnTo>
                  <a:pt x="5351" y="9572"/>
                </a:lnTo>
                <a:lnTo>
                  <a:pt x="5400" y="9574"/>
                </a:lnTo>
                <a:lnTo>
                  <a:pt x="5449" y="9582"/>
                </a:lnTo>
                <a:lnTo>
                  <a:pt x="5495" y="9595"/>
                </a:lnTo>
                <a:lnTo>
                  <a:pt x="5539" y="9612"/>
                </a:lnTo>
                <a:lnTo>
                  <a:pt x="5581" y="9634"/>
                </a:lnTo>
                <a:lnTo>
                  <a:pt x="5620" y="9659"/>
                </a:lnTo>
                <a:lnTo>
                  <a:pt x="5658" y="9688"/>
                </a:lnTo>
                <a:lnTo>
                  <a:pt x="5692" y="9721"/>
                </a:lnTo>
                <a:lnTo>
                  <a:pt x="5723" y="9758"/>
                </a:lnTo>
                <a:lnTo>
                  <a:pt x="5751" y="9796"/>
                </a:lnTo>
                <a:lnTo>
                  <a:pt x="5775" y="9837"/>
                </a:lnTo>
                <a:lnTo>
                  <a:pt x="5795" y="9880"/>
                </a:lnTo>
                <a:lnTo>
                  <a:pt x="5811" y="9926"/>
                </a:lnTo>
                <a:lnTo>
                  <a:pt x="5824" y="9972"/>
                </a:lnTo>
                <a:lnTo>
                  <a:pt x="5831" y="10020"/>
                </a:lnTo>
                <a:lnTo>
                  <a:pt x="5834" y="10071"/>
                </a:lnTo>
                <a:lnTo>
                  <a:pt x="5834" y="10072"/>
                </a:lnTo>
                <a:lnTo>
                  <a:pt x="5834" y="10073"/>
                </a:lnTo>
                <a:lnTo>
                  <a:pt x="5834" y="10074"/>
                </a:lnTo>
                <a:lnTo>
                  <a:pt x="5834" y="10073"/>
                </a:lnTo>
                <a:lnTo>
                  <a:pt x="5834" y="10072"/>
                </a:lnTo>
                <a:lnTo>
                  <a:pt x="5834" y="10071"/>
                </a:lnTo>
                <a:lnTo>
                  <a:pt x="5834" y="10070"/>
                </a:lnTo>
                <a:lnTo>
                  <a:pt x="5834" y="10069"/>
                </a:lnTo>
                <a:lnTo>
                  <a:pt x="5834" y="10068"/>
                </a:lnTo>
                <a:lnTo>
                  <a:pt x="5834" y="10067"/>
                </a:lnTo>
                <a:lnTo>
                  <a:pt x="5834" y="10068"/>
                </a:lnTo>
                <a:lnTo>
                  <a:pt x="5834" y="10069"/>
                </a:lnTo>
                <a:lnTo>
                  <a:pt x="5834" y="10071"/>
                </a:lnTo>
                <a:lnTo>
                  <a:pt x="5544" y="12542"/>
                </a:lnTo>
                <a:lnTo>
                  <a:pt x="7958" y="12542"/>
                </a:lnTo>
                <a:lnTo>
                  <a:pt x="9006" y="7843"/>
                </a:lnTo>
                <a:lnTo>
                  <a:pt x="9010" y="7928"/>
                </a:lnTo>
                <a:lnTo>
                  <a:pt x="9023" y="8013"/>
                </a:lnTo>
                <a:lnTo>
                  <a:pt x="9043" y="8093"/>
                </a:lnTo>
                <a:lnTo>
                  <a:pt x="9072" y="8170"/>
                </a:lnTo>
                <a:lnTo>
                  <a:pt x="9108" y="8245"/>
                </a:lnTo>
                <a:lnTo>
                  <a:pt x="9150" y="8314"/>
                </a:lnTo>
                <a:lnTo>
                  <a:pt x="9199" y="8378"/>
                </a:lnTo>
                <a:lnTo>
                  <a:pt x="9254" y="8438"/>
                </a:lnTo>
                <a:lnTo>
                  <a:pt x="9314" y="8492"/>
                </a:lnTo>
                <a:lnTo>
                  <a:pt x="9380" y="8541"/>
                </a:lnTo>
                <a:lnTo>
                  <a:pt x="9450" y="8583"/>
                </a:lnTo>
                <a:lnTo>
                  <a:pt x="9524" y="8619"/>
                </a:lnTo>
                <a:lnTo>
                  <a:pt x="9602" y="8647"/>
                </a:lnTo>
                <a:lnTo>
                  <a:pt x="9683" y="8667"/>
                </a:lnTo>
                <a:lnTo>
                  <a:pt x="9768" y="8680"/>
                </a:lnTo>
                <a:lnTo>
                  <a:pt x="9855" y="8685"/>
                </a:lnTo>
                <a:lnTo>
                  <a:pt x="9941" y="8680"/>
                </a:lnTo>
                <a:lnTo>
                  <a:pt x="10026" y="8667"/>
                </a:lnTo>
                <a:lnTo>
                  <a:pt x="10107" y="8647"/>
                </a:lnTo>
                <a:lnTo>
                  <a:pt x="10184" y="8619"/>
                </a:lnTo>
                <a:lnTo>
                  <a:pt x="10258" y="8583"/>
                </a:lnTo>
                <a:lnTo>
                  <a:pt x="10329" y="8541"/>
                </a:lnTo>
                <a:lnTo>
                  <a:pt x="10394" y="8492"/>
                </a:lnTo>
                <a:lnTo>
                  <a:pt x="10454" y="8438"/>
                </a:lnTo>
                <a:lnTo>
                  <a:pt x="10509" y="8378"/>
                </a:lnTo>
                <a:lnTo>
                  <a:pt x="10558" y="8314"/>
                </a:lnTo>
                <a:lnTo>
                  <a:pt x="10601" y="8245"/>
                </a:lnTo>
                <a:lnTo>
                  <a:pt x="10636" y="8170"/>
                </a:lnTo>
                <a:lnTo>
                  <a:pt x="10666" y="8093"/>
                </a:lnTo>
                <a:lnTo>
                  <a:pt x="10686" y="8013"/>
                </a:lnTo>
                <a:lnTo>
                  <a:pt x="10699" y="7928"/>
                </a:lnTo>
                <a:lnTo>
                  <a:pt x="10704" y="7843"/>
                </a:lnTo>
                <a:lnTo>
                  <a:pt x="10701" y="2409"/>
                </a:lnTo>
                <a:lnTo>
                  <a:pt x="10688" y="2162"/>
                </a:lnTo>
                <a:lnTo>
                  <a:pt x="10651" y="1922"/>
                </a:lnTo>
                <a:lnTo>
                  <a:pt x="10592" y="1692"/>
                </a:lnTo>
                <a:lnTo>
                  <a:pt x="10510" y="1470"/>
                </a:lnTo>
                <a:lnTo>
                  <a:pt x="10408" y="1259"/>
                </a:lnTo>
                <a:lnTo>
                  <a:pt x="10285" y="1061"/>
                </a:lnTo>
                <a:lnTo>
                  <a:pt x="10146" y="875"/>
                </a:lnTo>
                <a:lnTo>
                  <a:pt x="9989" y="704"/>
                </a:lnTo>
                <a:lnTo>
                  <a:pt x="9816" y="549"/>
                </a:lnTo>
                <a:lnTo>
                  <a:pt x="9629" y="410"/>
                </a:lnTo>
                <a:lnTo>
                  <a:pt x="9429" y="290"/>
                </a:lnTo>
                <a:lnTo>
                  <a:pt x="9217" y="189"/>
                </a:lnTo>
                <a:lnTo>
                  <a:pt x="8994" y="107"/>
                </a:lnTo>
                <a:lnTo>
                  <a:pt x="8761" y="48"/>
                </a:lnTo>
                <a:lnTo>
                  <a:pt x="8520" y="12"/>
                </a:lnTo>
                <a:lnTo>
                  <a:pt x="8272" y="0"/>
                </a:lnTo>
                <a:lnTo>
                  <a:pt x="2432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6268" name="Oval 12"/>
          <p:cNvSpPr>
            <a:spLocks noChangeArrowheads="1"/>
          </p:cNvSpPr>
          <p:nvPr/>
        </p:nvSpPr>
        <p:spPr bwMode="auto">
          <a:xfrm>
            <a:off x="8820150" y="61150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6269" name="AutoShape 13"/>
          <p:cNvSpPr>
            <a:spLocks noChangeArrowheads="1"/>
          </p:cNvSpPr>
          <p:nvPr/>
        </p:nvSpPr>
        <p:spPr bwMode="auto">
          <a:xfrm>
            <a:off x="90488" y="5849938"/>
            <a:ext cx="914400" cy="914400"/>
          </a:xfrm>
          <a:custGeom>
            <a:avLst/>
            <a:gdLst>
              <a:gd name="G0" fmla="+- 3713 0 0"/>
              <a:gd name="G1" fmla="+- 21600 0 3713"/>
              <a:gd name="G2" fmla="+- 21600 0 3713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713" y="10800"/>
                </a:moveTo>
                <a:cubicBezTo>
                  <a:pt x="3713" y="14714"/>
                  <a:pt x="6886" y="17887"/>
                  <a:pt x="10800" y="17887"/>
                </a:cubicBezTo>
                <a:cubicBezTo>
                  <a:pt x="14714" y="17887"/>
                  <a:pt x="17887" y="14714"/>
                  <a:pt x="17887" y="10800"/>
                </a:cubicBezTo>
                <a:cubicBezTo>
                  <a:pt x="17887" y="6886"/>
                  <a:pt x="14714" y="3713"/>
                  <a:pt x="10800" y="3713"/>
                </a:cubicBezTo>
                <a:cubicBezTo>
                  <a:pt x="6886" y="3713"/>
                  <a:pt x="3713" y="6886"/>
                  <a:pt x="3713" y="10800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6276" name="Text Box 20"/>
          <p:cNvSpPr txBox="1">
            <a:spLocks noChangeArrowheads="1"/>
          </p:cNvSpPr>
          <p:nvPr/>
        </p:nvSpPr>
        <p:spPr bwMode="auto">
          <a:xfrm>
            <a:off x="2895600" y="5943600"/>
            <a:ext cx="3600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FFFF00"/>
                </a:solidFill>
                <a:cs typeface="Arial" charset="0"/>
              </a:rPr>
              <a:t>Calorie Difference: 400 calories</a:t>
            </a:r>
            <a:endParaRPr lang="en-US">
              <a:solidFill>
                <a:srgbClr val="FFFF00"/>
              </a:solidFill>
            </a:endParaRPr>
          </a:p>
        </p:txBody>
      </p:sp>
      <p:pic>
        <p:nvPicPr>
          <p:cNvPr id="96277" name="Picture 21" descr="small Caesar salad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 t="19493"/>
          <a:stretch>
            <a:fillRect/>
          </a:stretch>
        </p:blipFill>
        <p:spPr bwMode="auto">
          <a:xfrm>
            <a:off x="1752600" y="3109913"/>
            <a:ext cx="1885950" cy="1509712"/>
          </a:xfrm>
          <a:noFill/>
          <a:ln>
            <a:miter lim="800000"/>
            <a:headEnd/>
            <a:tailEnd/>
          </a:ln>
        </p:spPr>
      </p:pic>
      <p:pic>
        <p:nvPicPr>
          <p:cNvPr id="96278" name="Picture 22" descr="Large Caesar Salad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7800" y="2895600"/>
            <a:ext cx="1885950" cy="1876425"/>
          </a:xfrm>
          <a:noFill/>
          <a:ln>
            <a:miter lim="800000"/>
            <a:headEnd/>
            <a:tailEnd/>
          </a:ln>
        </p:spPr>
      </p:pic>
      <p:grpSp>
        <p:nvGrpSpPr>
          <p:cNvPr id="96279" name="Group 23"/>
          <p:cNvGrpSpPr>
            <a:grpSpLocks/>
          </p:cNvGrpSpPr>
          <p:nvPr/>
        </p:nvGrpSpPr>
        <p:grpSpPr bwMode="auto">
          <a:xfrm>
            <a:off x="838200" y="0"/>
            <a:ext cx="7696200" cy="609600"/>
            <a:chOff x="528" y="0"/>
            <a:chExt cx="4848" cy="384"/>
          </a:xfrm>
        </p:grpSpPr>
        <p:pic>
          <p:nvPicPr>
            <p:cNvPr id="96280" name="Picture 24"/>
            <p:cNvPicPr>
              <a:picLocks noChangeAspect="1" noChangeArrowheads="1"/>
            </p:cNvPicPr>
            <p:nvPr/>
          </p:nvPicPr>
          <p:blipFill>
            <a:blip r:embed="rId5" cstate="print"/>
            <a:srcRect r="1828"/>
            <a:stretch>
              <a:fillRect/>
            </a:stretch>
          </p:blipFill>
          <p:spPr bwMode="auto">
            <a:xfrm>
              <a:off x="528" y="0"/>
              <a:ext cx="4464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96281" name="Picture 25" descr="lg_color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992" y="0"/>
              <a:ext cx="384" cy="38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26" name="Picture 2"/>
          <p:cNvPicPr>
            <a:picLocks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5486400"/>
            <a:ext cx="393700" cy="533400"/>
          </a:xfrm>
          <a:noFill/>
          <a:ln>
            <a:miter lim="800000"/>
            <a:headEnd/>
            <a:tailEnd/>
          </a:ln>
        </p:spPr>
      </p:pic>
      <p:pic>
        <p:nvPicPr>
          <p:cNvPr id="103427" name="Picture 3" descr="IN00170_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1600200"/>
            <a:ext cx="3505200" cy="3497263"/>
          </a:xfrm>
          <a:noFill/>
          <a:ln>
            <a:miter lim="800000"/>
            <a:headEnd/>
            <a:tailEnd/>
          </a:ln>
        </p:spPr>
      </p:pic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2914650" y="1824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3429" name="Rectangle 5"/>
          <p:cNvSpPr>
            <a:spLocks noChangeArrowheads="1"/>
          </p:cNvSpPr>
          <p:nvPr/>
        </p:nvSpPr>
        <p:spPr bwMode="auto">
          <a:xfrm>
            <a:off x="2286000" y="5334000"/>
            <a:ext cx="4724400" cy="771525"/>
          </a:xfrm>
          <a:prstGeom prst="rect">
            <a:avLst/>
          </a:prstGeom>
          <a:solidFill>
            <a:schemeClr val="tx1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How long will you have to walk the dog in order to burn those extra 400 calories?*</a:t>
            </a:r>
            <a:r>
              <a:rPr lang="en-US"/>
              <a:t> </a:t>
            </a:r>
            <a:r>
              <a:rPr lang="en-US" sz="1800">
                <a:solidFill>
                  <a:srgbClr val="000000"/>
                </a:solidFill>
                <a:cs typeface="Times New Roman" pitchFamily="18" charset="0"/>
              </a:rPr>
              <a:t> </a:t>
            </a:r>
          </a:p>
        </p:txBody>
      </p:sp>
      <p:sp>
        <p:nvSpPr>
          <p:cNvPr id="103430" name="Rectangle 6"/>
          <p:cNvSpPr>
            <a:spLocks noChangeArrowheads="1"/>
          </p:cNvSpPr>
          <p:nvPr/>
        </p:nvSpPr>
        <p:spPr bwMode="auto">
          <a:xfrm>
            <a:off x="3581400" y="2576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3431" name="Rectangle 7"/>
          <p:cNvSpPr>
            <a:spLocks noChangeArrowheads="1"/>
          </p:cNvSpPr>
          <p:nvPr/>
        </p:nvSpPr>
        <p:spPr bwMode="auto">
          <a:xfrm>
            <a:off x="3505200" y="6491288"/>
            <a:ext cx="2590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b="1"/>
              <a:t> </a:t>
            </a:r>
            <a:r>
              <a:rPr lang="en-US" sz="1400" b="1">
                <a:cs typeface="Arial" charset="0"/>
              </a:rPr>
              <a:t>*Based on 160-pound person</a:t>
            </a:r>
            <a:endParaRPr lang="en-US" sz="1400"/>
          </a:p>
        </p:txBody>
      </p:sp>
      <p:sp>
        <p:nvSpPr>
          <p:cNvPr id="103432" name="AutoShape 8"/>
          <p:cNvSpPr>
            <a:spLocks noChangeArrowheads="1"/>
          </p:cNvSpPr>
          <p:nvPr/>
        </p:nvSpPr>
        <p:spPr bwMode="auto">
          <a:xfrm>
            <a:off x="90488" y="5849938"/>
            <a:ext cx="914400" cy="914400"/>
          </a:xfrm>
          <a:custGeom>
            <a:avLst/>
            <a:gdLst>
              <a:gd name="G0" fmla="+- 3713 0 0"/>
              <a:gd name="G1" fmla="+- 21600 0 3713"/>
              <a:gd name="G2" fmla="+- 21600 0 3713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713" y="10800"/>
                </a:moveTo>
                <a:cubicBezTo>
                  <a:pt x="3713" y="14714"/>
                  <a:pt x="6886" y="17887"/>
                  <a:pt x="10800" y="17887"/>
                </a:cubicBezTo>
                <a:cubicBezTo>
                  <a:pt x="14714" y="17887"/>
                  <a:pt x="17887" y="14714"/>
                  <a:pt x="17887" y="10800"/>
                </a:cubicBezTo>
                <a:cubicBezTo>
                  <a:pt x="17887" y="6886"/>
                  <a:pt x="14714" y="3713"/>
                  <a:pt x="10800" y="3713"/>
                </a:cubicBezTo>
                <a:cubicBezTo>
                  <a:pt x="6886" y="3713"/>
                  <a:pt x="3713" y="6886"/>
                  <a:pt x="3713" y="10800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33" name="Freeform 9"/>
          <p:cNvSpPr>
            <a:spLocks noEditPoints="1"/>
          </p:cNvSpPr>
          <p:nvPr/>
        </p:nvSpPr>
        <p:spPr bwMode="auto">
          <a:xfrm>
            <a:off x="8686800" y="6323013"/>
            <a:ext cx="457200" cy="534987"/>
          </a:xfrm>
          <a:custGeom>
            <a:avLst/>
            <a:gdLst/>
            <a:ahLst/>
            <a:cxnLst>
              <a:cxn ang="0">
                <a:pos x="5485" y="1975"/>
              </a:cxn>
              <a:cxn ang="0">
                <a:pos x="5571" y="1841"/>
              </a:cxn>
              <a:cxn ang="0">
                <a:pos x="5807" y="1540"/>
              </a:cxn>
              <a:cxn ang="0">
                <a:pos x="6129" y="1310"/>
              </a:cxn>
              <a:cxn ang="0">
                <a:pos x="6521" y="1207"/>
              </a:cxn>
              <a:cxn ang="0">
                <a:pos x="6933" y="1225"/>
              </a:cxn>
              <a:cxn ang="0">
                <a:pos x="7517" y="1463"/>
              </a:cxn>
              <a:cxn ang="0">
                <a:pos x="7929" y="1959"/>
              </a:cxn>
              <a:cxn ang="0">
                <a:pos x="8106" y="2690"/>
              </a:cxn>
              <a:cxn ang="0">
                <a:pos x="8063" y="3451"/>
              </a:cxn>
              <a:cxn ang="0">
                <a:pos x="7937" y="4030"/>
              </a:cxn>
              <a:cxn ang="0">
                <a:pos x="7718" y="4562"/>
              </a:cxn>
              <a:cxn ang="0">
                <a:pos x="7620" y="4746"/>
              </a:cxn>
              <a:cxn ang="0">
                <a:pos x="7532" y="4877"/>
              </a:cxn>
              <a:cxn ang="0">
                <a:pos x="6662" y="5850"/>
              </a:cxn>
              <a:cxn ang="0">
                <a:pos x="5505" y="6751"/>
              </a:cxn>
              <a:cxn ang="0">
                <a:pos x="4297" y="6093"/>
              </a:cxn>
              <a:cxn ang="0">
                <a:pos x="3284" y="5039"/>
              </a:cxn>
              <a:cxn ang="0">
                <a:pos x="3090" y="4779"/>
              </a:cxn>
              <a:cxn ang="0">
                <a:pos x="3012" y="4644"/>
              </a:cxn>
              <a:cxn ang="0">
                <a:pos x="2799" y="4165"/>
              </a:cxn>
              <a:cxn ang="0">
                <a:pos x="2649" y="3616"/>
              </a:cxn>
              <a:cxn ang="0">
                <a:pos x="2579" y="2880"/>
              </a:cxn>
              <a:cxn ang="0">
                <a:pos x="2690" y="2127"/>
              </a:cxn>
              <a:cxn ang="0">
                <a:pos x="3049" y="1565"/>
              </a:cxn>
              <a:cxn ang="0">
                <a:pos x="3619" y="1254"/>
              </a:cxn>
              <a:cxn ang="0">
                <a:pos x="4066" y="1201"/>
              </a:cxn>
              <a:cxn ang="0">
                <a:pos x="4465" y="1272"/>
              </a:cxn>
              <a:cxn ang="0">
                <a:pos x="4810" y="1472"/>
              </a:cxn>
              <a:cxn ang="0">
                <a:pos x="5077" y="1780"/>
              </a:cxn>
              <a:cxn ang="0">
                <a:pos x="5184" y="1942"/>
              </a:cxn>
              <a:cxn ang="0">
                <a:pos x="5263" y="2076"/>
              </a:cxn>
              <a:cxn ang="0">
                <a:pos x="5304" y="2158"/>
              </a:cxn>
              <a:cxn ang="0">
                <a:pos x="5339" y="2241"/>
              </a:cxn>
              <a:cxn ang="0">
                <a:pos x="5376" y="2179"/>
              </a:cxn>
              <a:cxn ang="0">
                <a:pos x="5413" y="2101"/>
              </a:cxn>
              <a:cxn ang="0">
                <a:pos x="1073" y="412"/>
              </a:cxn>
              <a:cxn ang="0">
                <a:pos x="53" y="1927"/>
              </a:cxn>
              <a:cxn ang="0">
                <a:pos x="102" y="8245"/>
              </a:cxn>
              <a:cxn ang="0">
                <a:pos x="596" y="8647"/>
              </a:cxn>
              <a:cxn ang="0">
                <a:pos x="1253" y="8583"/>
              </a:cxn>
              <a:cxn ang="0">
                <a:pos x="1660" y="8093"/>
              </a:cxn>
              <a:cxn ang="0">
                <a:pos x="4869" y="10068"/>
              </a:cxn>
              <a:cxn ang="0">
                <a:pos x="4869" y="10074"/>
              </a:cxn>
              <a:cxn ang="0">
                <a:pos x="4928" y="9837"/>
              </a:cxn>
              <a:cxn ang="0">
                <a:pos x="5208" y="9595"/>
              </a:cxn>
              <a:cxn ang="0">
                <a:pos x="5581" y="9634"/>
              </a:cxn>
              <a:cxn ang="0">
                <a:pos x="5811" y="9926"/>
              </a:cxn>
              <a:cxn ang="0">
                <a:pos x="5834" y="10072"/>
              </a:cxn>
              <a:cxn ang="0">
                <a:pos x="5834" y="10071"/>
              </a:cxn>
              <a:cxn ang="0">
                <a:pos x="9108" y="8245"/>
              </a:cxn>
              <a:cxn ang="0">
                <a:pos x="9602" y="8647"/>
              </a:cxn>
              <a:cxn ang="0">
                <a:pos x="10258" y="8583"/>
              </a:cxn>
              <a:cxn ang="0">
                <a:pos x="10666" y="8093"/>
              </a:cxn>
              <a:cxn ang="0">
                <a:pos x="10510" y="1470"/>
              </a:cxn>
              <a:cxn ang="0">
                <a:pos x="9217" y="189"/>
              </a:cxn>
            </a:cxnLst>
            <a:rect l="0" t="0" r="r" b="b"/>
            <a:pathLst>
              <a:path w="10704" h="12542">
                <a:moveTo>
                  <a:pt x="5418" y="2093"/>
                </a:moveTo>
                <a:lnTo>
                  <a:pt x="5426" y="2076"/>
                </a:lnTo>
                <a:lnTo>
                  <a:pt x="5436" y="2059"/>
                </a:lnTo>
                <a:lnTo>
                  <a:pt x="5446" y="2042"/>
                </a:lnTo>
                <a:lnTo>
                  <a:pt x="5455" y="2025"/>
                </a:lnTo>
                <a:lnTo>
                  <a:pt x="5465" y="2009"/>
                </a:lnTo>
                <a:lnTo>
                  <a:pt x="5475" y="1992"/>
                </a:lnTo>
                <a:lnTo>
                  <a:pt x="5485" y="1975"/>
                </a:lnTo>
                <a:lnTo>
                  <a:pt x="5495" y="1959"/>
                </a:lnTo>
                <a:lnTo>
                  <a:pt x="5505" y="1942"/>
                </a:lnTo>
                <a:lnTo>
                  <a:pt x="5516" y="1924"/>
                </a:lnTo>
                <a:lnTo>
                  <a:pt x="5527" y="1908"/>
                </a:lnTo>
                <a:lnTo>
                  <a:pt x="5537" y="1891"/>
                </a:lnTo>
                <a:lnTo>
                  <a:pt x="5549" y="1874"/>
                </a:lnTo>
                <a:lnTo>
                  <a:pt x="5560" y="1858"/>
                </a:lnTo>
                <a:lnTo>
                  <a:pt x="5571" y="1841"/>
                </a:lnTo>
                <a:lnTo>
                  <a:pt x="5583" y="1825"/>
                </a:lnTo>
                <a:lnTo>
                  <a:pt x="5612" y="1780"/>
                </a:lnTo>
                <a:lnTo>
                  <a:pt x="5644" y="1736"/>
                </a:lnTo>
                <a:lnTo>
                  <a:pt x="5674" y="1694"/>
                </a:lnTo>
                <a:lnTo>
                  <a:pt x="5706" y="1654"/>
                </a:lnTo>
                <a:lnTo>
                  <a:pt x="5739" y="1614"/>
                </a:lnTo>
                <a:lnTo>
                  <a:pt x="5772" y="1576"/>
                </a:lnTo>
                <a:lnTo>
                  <a:pt x="5807" y="1540"/>
                </a:lnTo>
                <a:lnTo>
                  <a:pt x="5843" y="1505"/>
                </a:lnTo>
                <a:lnTo>
                  <a:pt x="5879" y="1472"/>
                </a:lnTo>
                <a:lnTo>
                  <a:pt x="5918" y="1441"/>
                </a:lnTo>
                <a:lnTo>
                  <a:pt x="5957" y="1411"/>
                </a:lnTo>
                <a:lnTo>
                  <a:pt x="5997" y="1384"/>
                </a:lnTo>
                <a:lnTo>
                  <a:pt x="6040" y="1358"/>
                </a:lnTo>
                <a:lnTo>
                  <a:pt x="6083" y="1332"/>
                </a:lnTo>
                <a:lnTo>
                  <a:pt x="6129" y="1310"/>
                </a:lnTo>
                <a:lnTo>
                  <a:pt x="6177" y="1290"/>
                </a:lnTo>
                <a:lnTo>
                  <a:pt x="6225" y="1272"/>
                </a:lnTo>
                <a:lnTo>
                  <a:pt x="6272" y="1256"/>
                </a:lnTo>
                <a:lnTo>
                  <a:pt x="6322" y="1242"/>
                </a:lnTo>
                <a:lnTo>
                  <a:pt x="6370" y="1231"/>
                </a:lnTo>
                <a:lnTo>
                  <a:pt x="6421" y="1221"/>
                </a:lnTo>
                <a:lnTo>
                  <a:pt x="6471" y="1213"/>
                </a:lnTo>
                <a:lnTo>
                  <a:pt x="6521" y="1207"/>
                </a:lnTo>
                <a:lnTo>
                  <a:pt x="6573" y="1204"/>
                </a:lnTo>
                <a:lnTo>
                  <a:pt x="6623" y="1201"/>
                </a:lnTo>
                <a:lnTo>
                  <a:pt x="6675" y="1201"/>
                </a:lnTo>
                <a:lnTo>
                  <a:pt x="6726" y="1203"/>
                </a:lnTo>
                <a:lnTo>
                  <a:pt x="6778" y="1206"/>
                </a:lnTo>
                <a:lnTo>
                  <a:pt x="6829" y="1210"/>
                </a:lnTo>
                <a:lnTo>
                  <a:pt x="6882" y="1217"/>
                </a:lnTo>
                <a:lnTo>
                  <a:pt x="6933" y="1225"/>
                </a:lnTo>
                <a:lnTo>
                  <a:pt x="6986" y="1235"/>
                </a:lnTo>
                <a:lnTo>
                  <a:pt x="7070" y="1254"/>
                </a:lnTo>
                <a:lnTo>
                  <a:pt x="7152" y="1278"/>
                </a:lnTo>
                <a:lnTo>
                  <a:pt x="7231" y="1306"/>
                </a:lnTo>
                <a:lnTo>
                  <a:pt x="7306" y="1340"/>
                </a:lnTo>
                <a:lnTo>
                  <a:pt x="7379" y="1377"/>
                </a:lnTo>
                <a:lnTo>
                  <a:pt x="7450" y="1418"/>
                </a:lnTo>
                <a:lnTo>
                  <a:pt x="7517" y="1463"/>
                </a:lnTo>
                <a:lnTo>
                  <a:pt x="7580" y="1512"/>
                </a:lnTo>
                <a:lnTo>
                  <a:pt x="7641" y="1565"/>
                </a:lnTo>
                <a:lnTo>
                  <a:pt x="7698" y="1621"/>
                </a:lnTo>
                <a:lnTo>
                  <a:pt x="7751" y="1683"/>
                </a:lnTo>
                <a:lnTo>
                  <a:pt x="7801" y="1746"/>
                </a:lnTo>
                <a:lnTo>
                  <a:pt x="7847" y="1813"/>
                </a:lnTo>
                <a:lnTo>
                  <a:pt x="7890" y="1884"/>
                </a:lnTo>
                <a:lnTo>
                  <a:pt x="7929" y="1959"/>
                </a:lnTo>
                <a:lnTo>
                  <a:pt x="7965" y="2036"/>
                </a:lnTo>
                <a:lnTo>
                  <a:pt x="7999" y="2127"/>
                </a:lnTo>
                <a:lnTo>
                  <a:pt x="8029" y="2220"/>
                </a:lnTo>
                <a:lnTo>
                  <a:pt x="8054" y="2314"/>
                </a:lnTo>
                <a:lnTo>
                  <a:pt x="8073" y="2407"/>
                </a:lnTo>
                <a:lnTo>
                  <a:pt x="8088" y="2501"/>
                </a:lnTo>
                <a:lnTo>
                  <a:pt x="8099" y="2596"/>
                </a:lnTo>
                <a:lnTo>
                  <a:pt x="8106" y="2690"/>
                </a:lnTo>
                <a:lnTo>
                  <a:pt x="8109" y="2785"/>
                </a:lnTo>
                <a:lnTo>
                  <a:pt x="8110" y="2880"/>
                </a:lnTo>
                <a:lnTo>
                  <a:pt x="8107" y="2975"/>
                </a:lnTo>
                <a:lnTo>
                  <a:pt x="8102" y="3070"/>
                </a:lnTo>
                <a:lnTo>
                  <a:pt x="8095" y="3166"/>
                </a:lnTo>
                <a:lnTo>
                  <a:pt x="8086" y="3261"/>
                </a:lnTo>
                <a:lnTo>
                  <a:pt x="8075" y="3355"/>
                </a:lnTo>
                <a:lnTo>
                  <a:pt x="8063" y="3451"/>
                </a:lnTo>
                <a:lnTo>
                  <a:pt x="8050" y="3546"/>
                </a:lnTo>
                <a:lnTo>
                  <a:pt x="8039" y="3616"/>
                </a:lnTo>
                <a:lnTo>
                  <a:pt x="8026" y="3685"/>
                </a:lnTo>
                <a:lnTo>
                  <a:pt x="8012" y="3756"/>
                </a:lnTo>
                <a:lnTo>
                  <a:pt x="7996" y="3825"/>
                </a:lnTo>
                <a:lnTo>
                  <a:pt x="7978" y="3893"/>
                </a:lnTo>
                <a:lnTo>
                  <a:pt x="7958" y="3962"/>
                </a:lnTo>
                <a:lnTo>
                  <a:pt x="7937" y="4030"/>
                </a:lnTo>
                <a:lnTo>
                  <a:pt x="7914" y="4098"/>
                </a:lnTo>
                <a:lnTo>
                  <a:pt x="7890" y="4165"/>
                </a:lnTo>
                <a:lnTo>
                  <a:pt x="7864" y="4232"/>
                </a:lnTo>
                <a:lnTo>
                  <a:pt x="7837" y="4299"/>
                </a:lnTo>
                <a:lnTo>
                  <a:pt x="7810" y="4366"/>
                </a:lnTo>
                <a:lnTo>
                  <a:pt x="7781" y="4431"/>
                </a:lnTo>
                <a:lnTo>
                  <a:pt x="7750" y="4497"/>
                </a:lnTo>
                <a:lnTo>
                  <a:pt x="7718" y="4562"/>
                </a:lnTo>
                <a:lnTo>
                  <a:pt x="7687" y="4627"/>
                </a:lnTo>
                <a:lnTo>
                  <a:pt x="7677" y="4644"/>
                </a:lnTo>
                <a:lnTo>
                  <a:pt x="7668" y="4661"/>
                </a:lnTo>
                <a:lnTo>
                  <a:pt x="7659" y="4678"/>
                </a:lnTo>
                <a:lnTo>
                  <a:pt x="7649" y="4695"/>
                </a:lnTo>
                <a:lnTo>
                  <a:pt x="7640" y="4712"/>
                </a:lnTo>
                <a:lnTo>
                  <a:pt x="7630" y="4729"/>
                </a:lnTo>
                <a:lnTo>
                  <a:pt x="7620" y="4746"/>
                </a:lnTo>
                <a:lnTo>
                  <a:pt x="7610" y="4763"/>
                </a:lnTo>
                <a:lnTo>
                  <a:pt x="7600" y="4779"/>
                </a:lnTo>
                <a:lnTo>
                  <a:pt x="7589" y="4796"/>
                </a:lnTo>
                <a:lnTo>
                  <a:pt x="7577" y="4813"/>
                </a:lnTo>
                <a:lnTo>
                  <a:pt x="7566" y="4829"/>
                </a:lnTo>
                <a:lnTo>
                  <a:pt x="7555" y="4845"/>
                </a:lnTo>
                <a:lnTo>
                  <a:pt x="7544" y="4861"/>
                </a:lnTo>
                <a:lnTo>
                  <a:pt x="7532" y="4877"/>
                </a:lnTo>
                <a:lnTo>
                  <a:pt x="7521" y="4893"/>
                </a:lnTo>
                <a:lnTo>
                  <a:pt x="7405" y="5039"/>
                </a:lnTo>
                <a:lnTo>
                  <a:pt x="7286" y="5182"/>
                </a:lnTo>
                <a:lnTo>
                  <a:pt x="7166" y="5322"/>
                </a:lnTo>
                <a:lnTo>
                  <a:pt x="7044" y="5458"/>
                </a:lnTo>
                <a:lnTo>
                  <a:pt x="6919" y="5592"/>
                </a:lnTo>
                <a:lnTo>
                  <a:pt x="6792" y="5722"/>
                </a:lnTo>
                <a:lnTo>
                  <a:pt x="6662" y="5850"/>
                </a:lnTo>
                <a:lnTo>
                  <a:pt x="6528" y="5973"/>
                </a:lnTo>
                <a:lnTo>
                  <a:pt x="6393" y="6093"/>
                </a:lnTo>
                <a:lnTo>
                  <a:pt x="6253" y="6211"/>
                </a:lnTo>
                <a:lnTo>
                  <a:pt x="6111" y="6325"/>
                </a:lnTo>
                <a:lnTo>
                  <a:pt x="5965" y="6437"/>
                </a:lnTo>
                <a:lnTo>
                  <a:pt x="5815" y="6544"/>
                </a:lnTo>
                <a:lnTo>
                  <a:pt x="5662" y="6648"/>
                </a:lnTo>
                <a:lnTo>
                  <a:pt x="5505" y="6751"/>
                </a:lnTo>
                <a:lnTo>
                  <a:pt x="5344" y="6849"/>
                </a:lnTo>
                <a:lnTo>
                  <a:pt x="5184" y="6751"/>
                </a:lnTo>
                <a:lnTo>
                  <a:pt x="5027" y="6648"/>
                </a:lnTo>
                <a:lnTo>
                  <a:pt x="4873" y="6544"/>
                </a:lnTo>
                <a:lnTo>
                  <a:pt x="4725" y="6437"/>
                </a:lnTo>
                <a:lnTo>
                  <a:pt x="4578" y="6325"/>
                </a:lnTo>
                <a:lnTo>
                  <a:pt x="4436" y="6211"/>
                </a:lnTo>
                <a:lnTo>
                  <a:pt x="4297" y="6093"/>
                </a:lnTo>
                <a:lnTo>
                  <a:pt x="4161" y="5973"/>
                </a:lnTo>
                <a:lnTo>
                  <a:pt x="4027" y="5850"/>
                </a:lnTo>
                <a:lnTo>
                  <a:pt x="3897" y="5722"/>
                </a:lnTo>
                <a:lnTo>
                  <a:pt x="3770" y="5592"/>
                </a:lnTo>
                <a:lnTo>
                  <a:pt x="3645" y="5458"/>
                </a:lnTo>
                <a:lnTo>
                  <a:pt x="3523" y="5322"/>
                </a:lnTo>
                <a:lnTo>
                  <a:pt x="3403" y="5182"/>
                </a:lnTo>
                <a:lnTo>
                  <a:pt x="3284" y="5039"/>
                </a:lnTo>
                <a:lnTo>
                  <a:pt x="3169" y="4893"/>
                </a:lnTo>
                <a:lnTo>
                  <a:pt x="3157" y="4877"/>
                </a:lnTo>
                <a:lnTo>
                  <a:pt x="3145" y="4861"/>
                </a:lnTo>
                <a:lnTo>
                  <a:pt x="3134" y="4845"/>
                </a:lnTo>
                <a:lnTo>
                  <a:pt x="3123" y="4829"/>
                </a:lnTo>
                <a:lnTo>
                  <a:pt x="3111" y="4813"/>
                </a:lnTo>
                <a:lnTo>
                  <a:pt x="3100" y="4796"/>
                </a:lnTo>
                <a:lnTo>
                  <a:pt x="3090" y="4779"/>
                </a:lnTo>
                <a:lnTo>
                  <a:pt x="3079" y="4763"/>
                </a:lnTo>
                <a:lnTo>
                  <a:pt x="3069" y="4746"/>
                </a:lnTo>
                <a:lnTo>
                  <a:pt x="3059" y="4729"/>
                </a:lnTo>
                <a:lnTo>
                  <a:pt x="3050" y="4712"/>
                </a:lnTo>
                <a:lnTo>
                  <a:pt x="3040" y="4695"/>
                </a:lnTo>
                <a:lnTo>
                  <a:pt x="3031" y="4678"/>
                </a:lnTo>
                <a:lnTo>
                  <a:pt x="3021" y="4661"/>
                </a:lnTo>
                <a:lnTo>
                  <a:pt x="3012" y="4644"/>
                </a:lnTo>
                <a:lnTo>
                  <a:pt x="3004" y="4627"/>
                </a:lnTo>
                <a:lnTo>
                  <a:pt x="2971" y="4562"/>
                </a:lnTo>
                <a:lnTo>
                  <a:pt x="2940" y="4497"/>
                </a:lnTo>
                <a:lnTo>
                  <a:pt x="2909" y="4431"/>
                </a:lnTo>
                <a:lnTo>
                  <a:pt x="2880" y="4366"/>
                </a:lnTo>
                <a:lnTo>
                  <a:pt x="2852" y="4299"/>
                </a:lnTo>
                <a:lnTo>
                  <a:pt x="2824" y="4232"/>
                </a:lnTo>
                <a:lnTo>
                  <a:pt x="2799" y="4165"/>
                </a:lnTo>
                <a:lnTo>
                  <a:pt x="2775" y="4098"/>
                </a:lnTo>
                <a:lnTo>
                  <a:pt x="2752" y="4030"/>
                </a:lnTo>
                <a:lnTo>
                  <a:pt x="2730" y="3962"/>
                </a:lnTo>
                <a:lnTo>
                  <a:pt x="2711" y="3893"/>
                </a:lnTo>
                <a:lnTo>
                  <a:pt x="2693" y="3825"/>
                </a:lnTo>
                <a:lnTo>
                  <a:pt x="2677" y="3756"/>
                </a:lnTo>
                <a:lnTo>
                  <a:pt x="2663" y="3685"/>
                </a:lnTo>
                <a:lnTo>
                  <a:pt x="2649" y="3616"/>
                </a:lnTo>
                <a:lnTo>
                  <a:pt x="2639" y="3546"/>
                </a:lnTo>
                <a:lnTo>
                  <a:pt x="2626" y="3451"/>
                </a:lnTo>
                <a:lnTo>
                  <a:pt x="2614" y="3355"/>
                </a:lnTo>
                <a:lnTo>
                  <a:pt x="2603" y="3261"/>
                </a:lnTo>
                <a:lnTo>
                  <a:pt x="2594" y="3166"/>
                </a:lnTo>
                <a:lnTo>
                  <a:pt x="2587" y="3070"/>
                </a:lnTo>
                <a:lnTo>
                  <a:pt x="2582" y="2975"/>
                </a:lnTo>
                <a:lnTo>
                  <a:pt x="2579" y="2880"/>
                </a:lnTo>
                <a:lnTo>
                  <a:pt x="2580" y="2785"/>
                </a:lnTo>
                <a:lnTo>
                  <a:pt x="2583" y="2690"/>
                </a:lnTo>
                <a:lnTo>
                  <a:pt x="2590" y="2596"/>
                </a:lnTo>
                <a:lnTo>
                  <a:pt x="2601" y="2501"/>
                </a:lnTo>
                <a:lnTo>
                  <a:pt x="2616" y="2407"/>
                </a:lnTo>
                <a:lnTo>
                  <a:pt x="2635" y="2314"/>
                </a:lnTo>
                <a:lnTo>
                  <a:pt x="2660" y="2220"/>
                </a:lnTo>
                <a:lnTo>
                  <a:pt x="2690" y="2127"/>
                </a:lnTo>
                <a:lnTo>
                  <a:pt x="2725" y="2036"/>
                </a:lnTo>
                <a:lnTo>
                  <a:pt x="2760" y="1959"/>
                </a:lnTo>
                <a:lnTo>
                  <a:pt x="2799" y="1884"/>
                </a:lnTo>
                <a:lnTo>
                  <a:pt x="2842" y="1813"/>
                </a:lnTo>
                <a:lnTo>
                  <a:pt x="2888" y="1746"/>
                </a:lnTo>
                <a:lnTo>
                  <a:pt x="2939" y="1683"/>
                </a:lnTo>
                <a:lnTo>
                  <a:pt x="2992" y="1621"/>
                </a:lnTo>
                <a:lnTo>
                  <a:pt x="3049" y="1565"/>
                </a:lnTo>
                <a:lnTo>
                  <a:pt x="3109" y="1512"/>
                </a:lnTo>
                <a:lnTo>
                  <a:pt x="3173" y="1463"/>
                </a:lnTo>
                <a:lnTo>
                  <a:pt x="3240" y="1418"/>
                </a:lnTo>
                <a:lnTo>
                  <a:pt x="3310" y="1377"/>
                </a:lnTo>
                <a:lnTo>
                  <a:pt x="3382" y="1340"/>
                </a:lnTo>
                <a:lnTo>
                  <a:pt x="3458" y="1306"/>
                </a:lnTo>
                <a:lnTo>
                  <a:pt x="3537" y="1278"/>
                </a:lnTo>
                <a:lnTo>
                  <a:pt x="3619" y="1254"/>
                </a:lnTo>
                <a:lnTo>
                  <a:pt x="3704" y="1235"/>
                </a:lnTo>
                <a:lnTo>
                  <a:pt x="3755" y="1225"/>
                </a:lnTo>
                <a:lnTo>
                  <a:pt x="3808" y="1217"/>
                </a:lnTo>
                <a:lnTo>
                  <a:pt x="3859" y="1210"/>
                </a:lnTo>
                <a:lnTo>
                  <a:pt x="3911" y="1206"/>
                </a:lnTo>
                <a:lnTo>
                  <a:pt x="3964" y="1203"/>
                </a:lnTo>
                <a:lnTo>
                  <a:pt x="4015" y="1201"/>
                </a:lnTo>
                <a:lnTo>
                  <a:pt x="4066" y="1201"/>
                </a:lnTo>
                <a:lnTo>
                  <a:pt x="4117" y="1204"/>
                </a:lnTo>
                <a:lnTo>
                  <a:pt x="4168" y="1207"/>
                </a:lnTo>
                <a:lnTo>
                  <a:pt x="4218" y="1213"/>
                </a:lnTo>
                <a:lnTo>
                  <a:pt x="4269" y="1221"/>
                </a:lnTo>
                <a:lnTo>
                  <a:pt x="4318" y="1231"/>
                </a:lnTo>
                <a:lnTo>
                  <a:pt x="4368" y="1242"/>
                </a:lnTo>
                <a:lnTo>
                  <a:pt x="4416" y="1256"/>
                </a:lnTo>
                <a:lnTo>
                  <a:pt x="4465" y="1272"/>
                </a:lnTo>
                <a:lnTo>
                  <a:pt x="4513" y="1290"/>
                </a:lnTo>
                <a:lnTo>
                  <a:pt x="4560" y="1310"/>
                </a:lnTo>
                <a:lnTo>
                  <a:pt x="4605" y="1332"/>
                </a:lnTo>
                <a:lnTo>
                  <a:pt x="4650" y="1358"/>
                </a:lnTo>
                <a:lnTo>
                  <a:pt x="4692" y="1384"/>
                </a:lnTo>
                <a:lnTo>
                  <a:pt x="4733" y="1411"/>
                </a:lnTo>
                <a:lnTo>
                  <a:pt x="4772" y="1441"/>
                </a:lnTo>
                <a:lnTo>
                  <a:pt x="4810" y="1472"/>
                </a:lnTo>
                <a:lnTo>
                  <a:pt x="4847" y="1505"/>
                </a:lnTo>
                <a:lnTo>
                  <a:pt x="4882" y="1540"/>
                </a:lnTo>
                <a:lnTo>
                  <a:pt x="4917" y="1576"/>
                </a:lnTo>
                <a:lnTo>
                  <a:pt x="4950" y="1614"/>
                </a:lnTo>
                <a:lnTo>
                  <a:pt x="4983" y="1654"/>
                </a:lnTo>
                <a:lnTo>
                  <a:pt x="5015" y="1694"/>
                </a:lnTo>
                <a:lnTo>
                  <a:pt x="5046" y="1736"/>
                </a:lnTo>
                <a:lnTo>
                  <a:pt x="5077" y="1780"/>
                </a:lnTo>
                <a:lnTo>
                  <a:pt x="5108" y="1825"/>
                </a:lnTo>
                <a:lnTo>
                  <a:pt x="5119" y="1841"/>
                </a:lnTo>
                <a:lnTo>
                  <a:pt x="5129" y="1858"/>
                </a:lnTo>
                <a:lnTo>
                  <a:pt x="5140" y="1874"/>
                </a:lnTo>
                <a:lnTo>
                  <a:pt x="5151" y="1891"/>
                </a:lnTo>
                <a:lnTo>
                  <a:pt x="5162" y="1908"/>
                </a:lnTo>
                <a:lnTo>
                  <a:pt x="5173" y="1924"/>
                </a:lnTo>
                <a:lnTo>
                  <a:pt x="5184" y="1942"/>
                </a:lnTo>
                <a:lnTo>
                  <a:pt x="5194" y="1959"/>
                </a:lnTo>
                <a:lnTo>
                  <a:pt x="5204" y="1975"/>
                </a:lnTo>
                <a:lnTo>
                  <a:pt x="5214" y="1992"/>
                </a:lnTo>
                <a:lnTo>
                  <a:pt x="5224" y="2009"/>
                </a:lnTo>
                <a:lnTo>
                  <a:pt x="5234" y="2025"/>
                </a:lnTo>
                <a:lnTo>
                  <a:pt x="5243" y="2042"/>
                </a:lnTo>
                <a:lnTo>
                  <a:pt x="5252" y="2059"/>
                </a:lnTo>
                <a:lnTo>
                  <a:pt x="5263" y="2076"/>
                </a:lnTo>
                <a:lnTo>
                  <a:pt x="5272" y="2093"/>
                </a:lnTo>
                <a:lnTo>
                  <a:pt x="5276" y="2101"/>
                </a:lnTo>
                <a:lnTo>
                  <a:pt x="5281" y="2110"/>
                </a:lnTo>
                <a:lnTo>
                  <a:pt x="5285" y="2120"/>
                </a:lnTo>
                <a:lnTo>
                  <a:pt x="5290" y="2129"/>
                </a:lnTo>
                <a:lnTo>
                  <a:pt x="5294" y="2139"/>
                </a:lnTo>
                <a:lnTo>
                  <a:pt x="5299" y="2148"/>
                </a:lnTo>
                <a:lnTo>
                  <a:pt x="5304" y="2158"/>
                </a:lnTo>
                <a:lnTo>
                  <a:pt x="5308" y="2169"/>
                </a:lnTo>
                <a:lnTo>
                  <a:pt x="5313" y="2179"/>
                </a:lnTo>
                <a:lnTo>
                  <a:pt x="5317" y="2189"/>
                </a:lnTo>
                <a:lnTo>
                  <a:pt x="5322" y="2199"/>
                </a:lnTo>
                <a:lnTo>
                  <a:pt x="5326" y="2210"/>
                </a:lnTo>
                <a:lnTo>
                  <a:pt x="5331" y="2220"/>
                </a:lnTo>
                <a:lnTo>
                  <a:pt x="5335" y="2230"/>
                </a:lnTo>
                <a:lnTo>
                  <a:pt x="5339" y="2241"/>
                </a:lnTo>
                <a:lnTo>
                  <a:pt x="5344" y="2252"/>
                </a:lnTo>
                <a:lnTo>
                  <a:pt x="5348" y="2241"/>
                </a:lnTo>
                <a:lnTo>
                  <a:pt x="5353" y="2230"/>
                </a:lnTo>
                <a:lnTo>
                  <a:pt x="5358" y="2220"/>
                </a:lnTo>
                <a:lnTo>
                  <a:pt x="5362" y="2210"/>
                </a:lnTo>
                <a:lnTo>
                  <a:pt x="5367" y="2199"/>
                </a:lnTo>
                <a:lnTo>
                  <a:pt x="5371" y="2189"/>
                </a:lnTo>
                <a:lnTo>
                  <a:pt x="5376" y="2179"/>
                </a:lnTo>
                <a:lnTo>
                  <a:pt x="5381" y="2169"/>
                </a:lnTo>
                <a:lnTo>
                  <a:pt x="5385" y="2158"/>
                </a:lnTo>
                <a:lnTo>
                  <a:pt x="5390" y="2148"/>
                </a:lnTo>
                <a:lnTo>
                  <a:pt x="5395" y="2139"/>
                </a:lnTo>
                <a:lnTo>
                  <a:pt x="5399" y="2129"/>
                </a:lnTo>
                <a:lnTo>
                  <a:pt x="5404" y="2120"/>
                </a:lnTo>
                <a:lnTo>
                  <a:pt x="5408" y="2110"/>
                </a:lnTo>
                <a:lnTo>
                  <a:pt x="5413" y="2101"/>
                </a:lnTo>
                <a:lnTo>
                  <a:pt x="5418" y="2093"/>
                </a:lnTo>
                <a:close/>
                <a:moveTo>
                  <a:pt x="2432" y="0"/>
                </a:moveTo>
                <a:lnTo>
                  <a:pt x="2183" y="12"/>
                </a:lnTo>
                <a:lnTo>
                  <a:pt x="1942" y="48"/>
                </a:lnTo>
                <a:lnTo>
                  <a:pt x="1708" y="108"/>
                </a:lnTo>
                <a:lnTo>
                  <a:pt x="1486" y="190"/>
                </a:lnTo>
                <a:lnTo>
                  <a:pt x="1273" y="291"/>
                </a:lnTo>
                <a:lnTo>
                  <a:pt x="1073" y="412"/>
                </a:lnTo>
                <a:lnTo>
                  <a:pt x="887" y="551"/>
                </a:lnTo>
                <a:lnTo>
                  <a:pt x="714" y="707"/>
                </a:lnTo>
                <a:lnTo>
                  <a:pt x="557" y="878"/>
                </a:lnTo>
                <a:lnTo>
                  <a:pt x="418" y="1065"/>
                </a:lnTo>
                <a:lnTo>
                  <a:pt x="296" y="1263"/>
                </a:lnTo>
                <a:lnTo>
                  <a:pt x="194" y="1474"/>
                </a:lnTo>
                <a:lnTo>
                  <a:pt x="112" y="1696"/>
                </a:lnTo>
                <a:lnTo>
                  <a:pt x="53" y="1927"/>
                </a:lnTo>
                <a:lnTo>
                  <a:pt x="16" y="2167"/>
                </a:lnTo>
                <a:lnTo>
                  <a:pt x="4" y="2414"/>
                </a:lnTo>
                <a:lnTo>
                  <a:pt x="0" y="7843"/>
                </a:lnTo>
                <a:lnTo>
                  <a:pt x="4" y="7928"/>
                </a:lnTo>
                <a:lnTo>
                  <a:pt x="17" y="8013"/>
                </a:lnTo>
                <a:lnTo>
                  <a:pt x="37" y="8093"/>
                </a:lnTo>
                <a:lnTo>
                  <a:pt x="67" y="8170"/>
                </a:lnTo>
                <a:lnTo>
                  <a:pt x="102" y="8245"/>
                </a:lnTo>
                <a:lnTo>
                  <a:pt x="145" y="8314"/>
                </a:lnTo>
                <a:lnTo>
                  <a:pt x="193" y="8378"/>
                </a:lnTo>
                <a:lnTo>
                  <a:pt x="249" y="8438"/>
                </a:lnTo>
                <a:lnTo>
                  <a:pt x="308" y="8492"/>
                </a:lnTo>
                <a:lnTo>
                  <a:pt x="374" y="8541"/>
                </a:lnTo>
                <a:lnTo>
                  <a:pt x="444" y="8583"/>
                </a:lnTo>
                <a:lnTo>
                  <a:pt x="519" y="8619"/>
                </a:lnTo>
                <a:lnTo>
                  <a:pt x="596" y="8647"/>
                </a:lnTo>
                <a:lnTo>
                  <a:pt x="677" y="8667"/>
                </a:lnTo>
                <a:lnTo>
                  <a:pt x="762" y="8680"/>
                </a:lnTo>
                <a:lnTo>
                  <a:pt x="849" y="8685"/>
                </a:lnTo>
                <a:lnTo>
                  <a:pt x="935" y="8680"/>
                </a:lnTo>
                <a:lnTo>
                  <a:pt x="1020" y="8667"/>
                </a:lnTo>
                <a:lnTo>
                  <a:pt x="1101" y="8647"/>
                </a:lnTo>
                <a:lnTo>
                  <a:pt x="1180" y="8619"/>
                </a:lnTo>
                <a:lnTo>
                  <a:pt x="1253" y="8583"/>
                </a:lnTo>
                <a:lnTo>
                  <a:pt x="1323" y="8541"/>
                </a:lnTo>
                <a:lnTo>
                  <a:pt x="1389" y="8492"/>
                </a:lnTo>
                <a:lnTo>
                  <a:pt x="1450" y="8438"/>
                </a:lnTo>
                <a:lnTo>
                  <a:pt x="1504" y="8378"/>
                </a:lnTo>
                <a:lnTo>
                  <a:pt x="1553" y="8314"/>
                </a:lnTo>
                <a:lnTo>
                  <a:pt x="1595" y="8245"/>
                </a:lnTo>
                <a:lnTo>
                  <a:pt x="1632" y="8170"/>
                </a:lnTo>
                <a:lnTo>
                  <a:pt x="1660" y="8093"/>
                </a:lnTo>
                <a:lnTo>
                  <a:pt x="1680" y="8013"/>
                </a:lnTo>
                <a:lnTo>
                  <a:pt x="1693" y="7928"/>
                </a:lnTo>
                <a:lnTo>
                  <a:pt x="1698" y="7843"/>
                </a:lnTo>
                <a:lnTo>
                  <a:pt x="2746" y="12542"/>
                </a:lnTo>
                <a:lnTo>
                  <a:pt x="5161" y="12542"/>
                </a:lnTo>
                <a:lnTo>
                  <a:pt x="4870" y="10071"/>
                </a:lnTo>
                <a:lnTo>
                  <a:pt x="4869" y="10069"/>
                </a:lnTo>
                <a:lnTo>
                  <a:pt x="4869" y="10068"/>
                </a:lnTo>
                <a:lnTo>
                  <a:pt x="4869" y="10067"/>
                </a:lnTo>
                <a:lnTo>
                  <a:pt x="4869" y="10068"/>
                </a:lnTo>
                <a:lnTo>
                  <a:pt x="4869" y="10069"/>
                </a:lnTo>
                <a:lnTo>
                  <a:pt x="4869" y="10070"/>
                </a:lnTo>
                <a:lnTo>
                  <a:pt x="4869" y="10071"/>
                </a:lnTo>
                <a:lnTo>
                  <a:pt x="4869" y="10072"/>
                </a:lnTo>
                <a:lnTo>
                  <a:pt x="4869" y="10073"/>
                </a:lnTo>
                <a:lnTo>
                  <a:pt x="4869" y="10074"/>
                </a:lnTo>
                <a:lnTo>
                  <a:pt x="4869" y="10073"/>
                </a:lnTo>
                <a:lnTo>
                  <a:pt x="4869" y="10072"/>
                </a:lnTo>
                <a:lnTo>
                  <a:pt x="4870" y="10071"/>
                </a:lnTo>
                <a:lnTo>
                  <a:pt x="4872" y="10020"/>
                </a:lnTo>
                <a:lnTo>
                  <a:pt x="4879" y="9972"/>
                </a:lnTo>
                <a:lnTo>
                  <a:pt x="4892" y="9926"/>
                </a:lnTo>
                <a:lnTo>
                  <a:pt x="4908" y="9880"/>
                </a:lnTo>
                <a:lnTo>
                  <a:pt x="4928" y="9837"/>
                </a:lnTo>
                <a:lnTo>
                  <a:pt x="4952" y="9796"/>
                </a:lnTo>
                <a:lnTo>
                  <a:pt x="4979" y="9758"/>
                </a:lnTo>
                <a:lnTo>
                  <a:pt x="5011" y="9721"/>
                </a:lnTo>
                <a:lnTo>
                  <a:pt x="5045" y="9688"/>
                </a:lnTo>
                <a:lnTo>
                  <a:pt x="5082" y="9659"/>
                </a:lnTo>
                <a:lnTo>
                  <a:pt x="5122" y="9634"/>
                </a:lnTo>
                <a:lnTo>
                  <a:pt x="5163" y="9612"/>
                </a:lnTo>
                <a:lnTo>
                  <a:pt x="5208" y="9595"/>
                </a:lnTo>
                <a:lnTo>
                  <a:pt x="5254" y="9582"/>
                </a:lnTo>
                <a:lnTo>
                  <a:pt x="5302" y="9574"/>
                </a:lnTo>
                <a:lnTo>
                  <a:pt x="5351" y="9572"/>
                </a:lnTo>
                <a:lnTo>
                  <a:pt x="5400" y="9574"/>
                </a:lnTo>
                <a:lnTo>
                  <a:pt x="5449" y="9582"/>
                </a:lnTo>
                <a:lnTo>
                  <a:pt x="5495" y="9595"/>
                </a:lnTo>
                <a:lnTo>
                  <a:pt x="5539" y="9612"/>
                </a:lnTo>
                <a:lnTo>
                  <a:pt x="5581" y="9634"/>
                </a:lnTo>
                <a:lnTo>
                  <a:pt x="5620" y="9659"/>
                </a:lnTo>
                <a:lnTo>
                  <a:pt x="5658" y="9688"/>
                </a:lnTo>
                <a:lnTo>
                  <a:pt x="5692" y="9721"/>
                </a:lnTo>
                <a:lnTo>
                  <a:pt x="5723" y="9758"/>
                </a:lnTo>
                <a:lnTo>
                  <a:pt x="5751" y="9796"/>
                </a:lnTo>
                <a:lnTo>
                  <a:pt x="5775" y="9837"/>
                </a:lnTo>
                <a:lnTo>
                  <a:pt x="5795" y="9880"/>
                </a:lnTo>
                <a:lnTo>
                  <a:pt x="5811" y="9926"/>
                </a:lnTo>
                <a:lnTo>
                  <a:pt x="5824" y="9972"/>
                </a:lnTo>
                <a:lnTo>
                  <a:pt x="5831" y="10020"/>
                </a:lnTo>
                <a:lnTo>
                  <a:pt x="5834" y="10071"/>
                </a:lnTo>
                <a:lnTo>
                  <a:pt x="5834" y="10072"/>
                </a:lnTo>
                <a:lnTo>
                  <a:pt x="5834" y="10073"/>
                </a:lnTo>
                <a:lnTo>
                  <a:pt x="5834" y="10074"/>
                </a:lnTo>
                <a:lnTo>
                  <a:pt x="5834" y="10073"/>
                </a:lnTo>
                <a:lnTo>
                  <a:pt x="5834" y="10072"/>
                </a:lnTo>
                <a:lnTo>
                  <a:pt x="5834" y="10071"/>
                </a:lnTo>
                <a:lnTo>
                  <a:pt x="5834" y="10070"/>
                </a:lnTo>
                <a:lnTo>
                  <a:pt x="5834" y="10069"/>
                </a:lnTo>
                <a:lnTo>
                  <a:pt x="5834" y="10068"/>
                </a:lnTo>
                <a:lnTo>
                  <a:pt x="5834" y="10067"/>
                </a:lnTo>
                <a:lnTo>
                  <a:pt x="5834" y="10068"/>
                </a:lnTo>
                <a:lnTo>
                  <a:pt x="5834" y="10069"/>
                </a:lnTo>
                <a:lnTo>
                  <a:pt x="5834" y="10071"/>
                </a:lnTo>
                <a:lnTo>
                  <a:pt x="5544" y="12542"/>
                </a:lnTo>
                <a:lnTo>
                  <a:pt x="7958" y="12542"/>
                </a:lnTo>
                <a:lnTo>
                  <a:pt x="9006" y="7843"/>
                </a:lnTo>
                <a:lnTo>
                  <a:pt x="9010" y="7928"/>
                </a:lnTo>
                <a:lnTo>
                  <a:pt x="9023" y="8013"/>
                </a:lnTo>
                <a:lnTo>
                  <a:pt x="9043" y="8093"/>
                </a:lnTo>
                <a:lnTo>
                  <a:pt x="9072" y="8170"/>
                </a:lnTo>
                <a:lnTo>
                  <a:pt x="9108" y="8245"/>
                </a:lnTo>
                <a:lnTo>
                  <a:pt x="9150" y="8314"/>
                </a:lnTo>
                <a:lnTo>
                  <a:pt x="9199" y="8378"/>
                </a:lnTo>
                <a:lnTo>
                  <a:pt x="9254" y="8438"/>
                </a:lnTo>
                <a:lnTo>
                  <a:pt x="9314" y="8492"/>
                </a:lnTo>
                <a:lnTo>
                  <a:pt x="9380" y="8541"/>
                </a:lnTo>
                <a:lnTo>
                  <a:pt x="9450" y="8583"/>
                </a:lnTo>
                <a:lnTo>
                  <a:pt x="9524" y="8619"/>
                </a:lnTo>
                <a:lnTo>
                  <a:pt x="9602" y="8647"/>
                </a:lnTo>
                <a:lnTo>
                  <a:pt x="9683" y="8667"/>
                </a:lnTo>
                <a:lnTo>
                  <a:pt x="9768" y="8680"/>
                </a:lnTo>
                <a:lnTo>
                  <a:pt x="9855" y="8685"/>
                </a:lnTo>
                <a:lnTo>
                  <a:pt x="9941" y="8680"/>
                </a:lnTo>
                <a:lnTo>
                  <a:pt x="10026" y="8667"/>
                </a:lnTo>
                <a:lnTo>
                  <a:pt x="10107" y="8647"/>
                </a:lnTo>
                <a:lnTo>
                  <a:pt x="10184" y="8619"/>
                </a:lnTo>
                <a:lnTo>
                  <a:pt x="10258" y="8583"/>
                </a:lnTo>
                <a:lnTo>
                  <a:pt x="10329" y="8541"/>
                </a:lnTo>
                <a:lnTo>
                  <a:pt x="10394" y="8492"/>
                </a:lnTo>
                <a:lnTo>
                  <a:pt x="10454" y="8438"/>
                </a:lnTo>
                <a:lnTo>
                  <a:pt x="10509" y="8378"/>
                </a:lnTo>
                <a:lnTo>
                  <a:pt x="10558" y="8314"/>
                </a:lnTo>
                <a:lnTo>
                  <a:pt x="10601" y="8245"/>
                </a:lnTo>
                <a:lnTo>
                  <a:pt x="10636" y="8170"/>
                </a:lnTo>
                <a:lnTo>
                  <a:pt x="10666" y="8093"/>
                </a:lnTo>
                <a:lnTo>
                  <a:pt x="10686" y="8013"/>
                </a:lnTo>
                <a:lnTo>
                  <a:pt x="10699" y="7928"/>
                </a:lnTo>
                <a:lnTo>
                  <a:pt x="10704" y="7843"/>
                </a:lnTo>
                <a:lnTo>
                  <a:pt x="10701" y="2409"/>
                </a:lnTo>
                <a:lnTo>
                  <a:pt x="10688" y="2162"/>
                </a:lnTo>
                <a:lnTo>
                  <a:pt x="10651" y="1922"/>
                </a:lnTo>
                <a:lnTo>
                  <a:pt x="10592" y="1692"/>
                </a:lnTo>
                <a:lnTo>
                  <a:pt x="10510" y="1470"/>
                </a:lnTo>
                <a:lnTo>
                  <a:pt x="10408" y="1259"/>
                </a:lnTo>
                <a:lnTo>
                  <a:pt x="10285" y="1061"/>
                </a:lnTo>
                <a:lnTo>
                  <a:pt x="10146" y="875"/>
                </a:lnTo>
                <a:lnTo>
                  <a:pt x="9989" y="704"/>
                </a:lnTo>
                <a:lnTo>
                  <a:pt x="9816" y="549"/>
                </a:lnTo>
                <a:lnTo>
                  <a:pt x="9629" y="410"/>
                </a:lnTo>
                <a:lnTo>
                  <a:pt x="9429" y="290"/>
                </a:lnTo>
                <a:lnTo>
                  <a:pt x="9217" y="189"/>
                </a:lnTo>
                <a:lnTo>
                  <a:pt x="8994" y="107"/>
                </a:lnTo>
                <a:lnTo>
                  <a:pt x="8761" y="48"/>
                </a:lnTo>
                <a:lnTo>
                  <a:pt x="8520" y="12"/>
                </a:lnTo>
                <a:lnTo>
                  <a:pt x="8272" y="0"/>
                </a:lnTo>
                <a:lnTo>
                  <a:pt x="2432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34" name="Oval 10"/>
          <p:cNvSpPr>
            <a:spLocks noChangeArrowheads="1"/>
          </p:cNvSpPr>
          <p:nvPr/>
        </p:nvSpPr>
        <p:spPr bwMode="auto">
          <a:xfrm>
            <a:off x="8829675" y="61150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35" name="Text Box 11"/>
          <p:cNvSpPr txBox="1">
            <a:spLocks noChangeArrowheads="1"/>
          </p:cNvSpPr>
          <p:nvPr/>
        </p:nvSpPr>
        <p:spPr bwMode="auto">
          <a:xfrm>
            <a:off x="123825" y="739775"/>
            <a:ext cx="87042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Maintaining a Healthy Weight is a Balancing Act</a:t>
            </a:r>
          </a:p>
          <a:p>
            <a:r>
              <a:rPr lang="en-US" sz="3200" b="1"/>
              <a:t>Calories In = Calories Out</a:t>
            </a:r>
          </a:p>
        </p:txBody>
      </p:sp>
      <p:pic>
        <p:nvPicPr>
          <p:cNvPr id="103440" name="Picture 16" descr="Large Caesar Salad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62200" y="2743200"/>
            <a:ext cx="1504950" cy="149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42" name="Picture 18" descr="walk the dog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76800" y="2667000"/>
            <a:ext cx="1087438" cy="1647825"/>
          </a:xfrm>
          <a:noFill/>
          <a:ln>
            <a:miter lim="800000"/>
            <a:headEnd/>
            <a:tailEnd/>
          </a:ln>
        </p:spPr>
      </p:pic>
      <p:grpSp>
        <p:nvGrpSpPr>
          <p:cNvPr id="103446" name="Group 22"/>
          <p:cNvGrpSpPr>
            <a:grpSpLocks/>
          </p:cNvGrpSpPr>
          <p:nvPr/>
        </p:nvGrpSpPr>
        <p:grpSpPr bwMode="auto">
          <a:xfrm>
            <a:off x="838200" y="0"/>
            <a:ext cx="7696200" cy="609600"/>
            <a:chOff x="528" y="0"/>
            <a:chExt cx="4848" cy="384"/>
          </a:xfrm>
        </p:grpSpPr>
        <p:pic>
          <p:nvPicPr>
            <p:cNvPr id="103447" name="Picture 23"/>
            <p:cNvPicPr>
              <a:picLocks noChangeAspect="1" noChangeArrowheads="1"/>
            </p:cNvPicPr>
            <p:nvPr/>
          </p:nvPicPr>
          <p:blipFill>
            <a:blip r:embed="rId7" cstate="print"/>
            <a:srcRect r="1828"/>
            <a:stretch>
              <a:fillRect/>
            </a:stretch>
          </p:blipFill>
          <p:spPr bwMode="auto">
            <a:xfrm>
              <a:off x="528" y="0"/>
              <a:ext cx="4464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3448" name="Picture 24" descr="lg_color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992" y="0"/>
              <a:ext cx="384" cy="38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ChangeArrowheads="1"/>
          </p:cNvSpPr>
          <p:nvPr/>
        </p:nvSpPr>
        <p:spPr bwMode="auto">
          <a:xfrm>
            <a:off x="3371850" y="22621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4451" name="Rectangle 3"/>
          <p:cNvSpPr>
            <a:spLocks noChangeArrowheads="1"/>
          </p:cNvSpPr>
          <p:nvPr/>
        </p:nvSpPr>
        <p:spPr bwMode="auto">
          <a:xfrm>
            <a:off x="1828800" y="4495800"/>
            <a:ext cx="5486400" cy="711200"/>
          </a:xfrm>
          <a:prstGeom prst="rect">
            <a:avLst/>
          </a:prstGeom>
          <a:solidFill>
            <a:schemeClr val="tx1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If you </a:t>
            </a:r>
            <a:r>
              <a:rPr lang="en-US" sz="2000" b="1">
                <a:solidFill>
                  <a:srgbClr val="000000"/>
                </a:solidFill>
              </a:rPr>
              <a:t>walk the dog for 1 hour and 20 minutes, </a:t>
            </a:r>
            <a:r>
              <a:rPr lang="en-US" sz="2000">
                <a:solidFill>
                  <a:srgbClr val="000000"/>
                </a:solidFill>
              </a:rPr>
              <a:t>you will burn</a:t>
            </a:r>
            <a:r>
              <a:rPr lang="en-US" sz="2000" b="1">
                <a:solidFill>
                  <a:srgbClr val="000000"/>
                </a:solidFill>
              </a:rPr>
              <a:t> </a:t>
            </a:r>
            <a:r>
              <a:rPr lang="en-US" sz="2000">
                <a:solidFill>
                  <a:srgbClr val="000000"/>
                </a:solidFill>
              </a:rPr>
              <a:t>approximately</a:t>
            </a:r>
            <a:r>
              <a:rPr lang="en-US" sz="2000"/>
              <a:t> </a:t>
            </a:r>
            <a:r>
              <a:rPr lang="en-US" sz="2000" b="1">
                <a:solidFill>
                  <a:srgbClr val="000000"/>
                </a:solidFill>
              </a:rPr>
              <a:t>400 calories.</a:t>
            </a:r>
            <a:r>
              <a:rPr lang="en-US" sz="2000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104452" name="Rectangle 4"/>
          <p:cNvSpPr>
            <a:spLocks noChangeArrowheads="1"/>
          </p:cNvSpPr>
          <p:nvPr/>
        </p:nvSpPr>
        <p:spPr bwMode="auto">
          <a:xfrm>
            <a:off x="3581400" y="6172200"/>
            <a:ext cx="259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b="1">
                <a:latin typeface="Bookman Old Style" pitchFamily="18" charset="0"/>
              </a:rPr>
              <a:t> </a:t>
            </a:r>
            <a:r>
              <a:rPr lang="en-US" sz="1400" b="1">
                <a:cs typeface="Arial" charset="0"/>
              </a:rPr>
              <a:t>*Based on 160-pound person</a:t>
            </a:r>
            <a:endParaRPr lang="en-US" sz="1400" b="1"/>
          </a:p>
        </p:txBody>
      </p:sp>
      <p:sp>
        <p:nvSpPr>
          <p:cNvPr id="104454" name="AutoShape 6"/>
          <p:cNvSpPr>
            <a:spLocks noChangeArrowheads="1"/>
          </p:cNvSpPr>
          <p:nvPr/>
        </p:nvSpPr>
        <p:spPr bwMode="auto">
          <a:xfrm>
            <a:off x="90488" y="5849938"/>
            <a:ext cx="914400" cy="914400"/>
          </a:xfrm>
          <a:custGeom>
            <a:avLst/>
            <a:gdLst>
              <a:gd name="G0" fmla="+- 3713 0 0"/>
              <a:gd name="G1" fmla="+- 21600 0 3713"/>
              <a:gd name="G2" fmla="+- 21600 0 3713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713" y="10800"/>
                </a:moveTo>
                <a:cubicBezTo>
                  <a:pt x="3713" y="14714"/>
                  <a:pt x="6886" y="17887"/>
                  <a:pt x="10800" y="17887"/>
                </a:cubicBezTo>
                <a:cubicBezTo>
                  <a:pt x="14714" y="17887"/>
                  <a:pt x="17887" y="14714"/>
                  <a:pt x="17887" y="10800"/>
                </a:cubicBezTo>
                <a:cubicBezTo>
                  <a:pt x="17887" y="6886"/>
                  <a:pt x="14714" y="3713"/>
                  <a:pt x="10800" y="3713"/>
                </a:cubicBezTo>
                <a:cubicBezTo>
                  <a:pt x="6886" y="3713"/>
                  <a:pt x="3713" y="6886"/>
                  <a:pt x="3713" y="10800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55" name="Freeform 7"/>
          <p:cNvSpPr>
            <a:spLocks noEditPoints="1"/>
          </p:cNvSpPr>
          <p:nvPr/>
        </p:nvSpPr>
        <p:spPr bwMode="auto">
          <a:xfrm>
            <a:off x="8686800" y="6323013"/>
            <a:ext cx="457200" cy="534987"/>
          </a:xfrm>
          <a:custGeom>
            <a:avLst/>
            <a:gdLst/>
            <a:ahLst/>
            <a:cxnLst>
              <a:cxn ang="0">
                <a:pos x="5485" y="1975"/>
              </a:cxn>
              <a:cxn ang="0">
                <a:pos x="5571" y="1841"/>
              </a:cxn>
              <a:cxn ang="0">
                <a:pos x="5807" y="1540"/>
              </a:cxn>
              <a:cxn ang="0">
                <a:pos x="6129" y="1310"/>
              </a:cxn>
              <a:cxn ang="0">
                <a:pos x="6521" y="1207"/>
              </a:cxn>
              <a:cxn ang="0">
                <a:pos x="6933" y="1225"/>
              </a:cxn>
              <a:cxn ang="0">
                <a:pos x="7517" y="1463"/>
              </a:cxn>
              <a:cxn ang="0">
                <a:pos x="7929" y="1959"/>
              </a:cxn>
              <a:cxn ang="0">
                <a:pos x="8106" y="2690"/>
              </a:cxn>
              <a:cxn ang="0">
                <a:pos x="8063" y="3451"/>
              </a:cxn>
              <a:cxn ang="0">
                <a:pos x="7937" y="4030"/>
              </a:cxn>
              <a:cxn ang="0">
                <a:pos x="7718" y="4562"/>
              </a:cxn>
              <a:cxn ang="0">
                <a:pos x="7620" y="4746"/>
              </a:cxn>
              <a:cxn ang="0">
                <a:pos x="7532" y="4877"/>
              </a:cxn>
              <a:cxn ang="0">
                <a:pos x="6662" y="5850"/>
              </a:cxn>
              <a:cxn ang="0">
                <a:pos x="5505" y="6751"/>
              </a:cxn>
              <a:cxn ang="0">
                <a:pos x="4297" y="6093"/>
              </a:cxn>
              <a:cxn ang="0">
                <a:pos x="3284" y="5039"/>
              </a:cxn>
              <a:cxn ang="0">
                <a:pos x="3090" y="4779"/>
              </a:cxn>
              <a:cxn ang="0">
                <a:pos x="3012" y="4644"/>
              </a:cxn>
              <a:cxn ang="0">
                <a:pos x="2799" y="4165"/>
              </a:cxn>
              <a:cxn ang="0">
                <a:pos x="2649" y="3616"/>
              </a:cxn>
              <a:cxn ang="0">
                <a:pos x="2579" y="2880"/>
              </a:cxn>
              <a:cxn ang="0">
                <a:pos x="2690" y="2127"/>
              </a:cxn>
              <a:cxn ang="0">
                <a:pos x="3049" y="1565"/>
              </a:cxn>
              <a:cxn ang="0">
                <a:pos x="3619" y="1254"/>
              </a:cxn>
              <a:cxn ang="0">
                <a:pos x="4066" y="1201"/>
              </a:cxn>
              <a:cxn ang="0">
                <a:pos x="4465" y="1272"/>
              </a:cxn>
              <a:cxn ang="0">
                <a:pos x="4810" y="1472"/>
              </a:cxn>
              <a:cxn ang="0">
                <a:pos x="5077" y="1780"/>
              </a:cxn>
              <a:cxn ang="0">
                <a:pos x="5184" y="1942"/>
              </a:cxn>
              <a:cxn ang="0">
                <a:pos x="5263" y="2076"/>
              </a:cxn>
              <a:cxn ang="0">
                <a:pos x="5304" y="2158"/>
              </a:cxn>
              <a:cxn ang="0">
                <a:pos x="5339" y="2241"/>
              </a:cxn>
              <a:cxn ang="0">
                <a:pos x="5376" y="2179"/>
              </a:cxn>
              <a:cxn ang="0">
                <a:pos x="5413" y="2101"/>
              </a:cxn>
              <a:cxn ang="0">
                <a:pos x="1073" y="412"/>
              </a:cxn>
              <a:cxn ang="0">
                <a:pos x="53" y="1927"/>
              </a:cxn>
              <a:cxn ang="0">
                <a:pos x="102" y="8245"/>
              </a:cxn>
              <a:cxn ang="0">
                <a:pos x="596" y="8647"/>
              </a:cxn>
              <a:cxn ang="0">
                <a:pos x="1253" y="8583"/>
              </a:cxn>
              <a:cxn ang="0">
                <a:pos x="1660" y="8093"/>
              </a:cxn>
              <a:cxn ang="0">
                <a:pos x="4869" y="10068"/>
              </a:cxn>
              <a:cxn ang="0">
                <a:pos x="4869" y="10074"/>
              </a:cxn>
              <a:cxn ang="0">
                <a:pos x="4928" y="9837"/>
              </a:cxn>
              <a:cxn ang="0">
                <a:pos x="5208" y="9595"/>
              </a:cxn>
              <a:cxn ang="0">
                <a:pos x="5581" y="9634"/>
              </a:cxn>
              <a:cxn ang="0">
                <a:pos x="5811" y="9926"/>
              </a:cxn>
              <a:cxn ang="0">
                <a:pos x="5834" y="10072"/>
              </a:cxn>
              <a:cxn ang="0">
                <a:pos x="5834" y="10071"/>
              </a:cxn>
              <a:cxn ang="0">
                <a:pos x="9108" y="8245"/>
              </a:cxn>
              <a:cxn ang="0">
                <a:pos x="9602" y="8647"/>
              </a:cxn>
              <a:cxn ang="0">
                <a:pos x="10258" y="8583"/>
              </a:cxn>
              <a:cxn ang="0">
                <a:pos x="10666" y="8093"/>
              </a:cxn>
              <a:cxn ang="0">
                <a:pos x="10510" y="1470"/>
              </a:cxn>
              <a:cxn ang="0">
                <a:pos x="9217" y="189"/>
              </a:cxn>
            </a:cxnLst>
            <a:rect l="0" t="0" r="r" b="b"/>
            <a:pathLst>
              <a:path w="10704" h="12542">
                <a:moveTo>
                  <a:pt x="5418" y="2093"/>
                </a:moveTo>
                <a:lnTo>
                  <a:pt x="5426" y="2076"/>
                </a:lnTo>
                <a:lnTo>
                  <a:pt x="5436" y="2059"/>
                </a:lnTo>
                <a:lnTo>
                  <a:pt x="5446" y="2042"/>
                </a:lnTo>
                <a:lnTo>
                  <a:pt x="5455" y="2025"/>
                </a:lnTo>
                <a:lnTo>
                  <a:pt x="5465" y="2009"/>
                </a:lnTo>
                <a:lnTo>
                  <a:pt x="5475" y="1992"/>
                </a:lnTo>
                <a:lnTo>
                  <a:pt x="5485" y="1975"/>
                </a:lnTo>
                <a:lnTo>
                  <a:pt x="5495" y="1959"/>
                </a:lnTo>
                <a:lnTo>
                  <a:pt x="5505" y="1942"/>
                </a:lnTo>
                <a:lnTo>
                  <a:pt x="5516" y="1924"/>
                </a:lnTo>
                <a:lnTo>
                  <a:pt x="5527" y="1908"/>
                </a:lnTo>
                <a:lnTo>
                  <a:pt x="5537" y="1891"/>
                </a:lnTo>
                <a:lnTo>
                  <a:pt x="5549" y="1874"/>
                </a:lnTo>
                <a:lnTo>
                  <a:pt x="5560" y="1858"/>
                </a:lnTo>
                <a:lnTo>
                  <a:pt x="5571" y="1841"/>
                </a:lnTo>
                <a:lnTo>
                  <a:pt x="5583" y="1825"/>
                </a:lnTo>
                <a:lnTo>
                  <a:pt x="5612" y="1780"/>
                </a:lnTo>
                <a:lnTo>
                  <a:pt x="5644" y="1736"/>
                </a:lnTo>
                <a:lnTo>
                  <a:pt x="5674" y="1694"/>
                </a:lnTo>
                <a:lnTo>
                  <a:pt x="5706" y="1654"/>
                </a:lnTo>
                <a:lnTo>
                  <a:pt x="5739" y="1614"/>
                </a:lnTo>
                <a:lnTo>
                  <a:pt x="5772" y="1576"/>
                </a:lnTo>
                <a:lnTo>
                  <a:pt x="5807" y="1540"/>
                </a:lnTo>
                <a:lnTo>
                  <a:pt x="5843" y="1505"/>
                </a:lnTo>
                <a:lnTo>
                  <a:pt x="5879" y="1472"/>
                </a:lnTo>
                <a:lnTo>
                  <a:pt x="5918" y="1441"/>
                </a:lnTo>
                <a:lnTo>
                  <a:pt x="5957" y="1411"/>
                </a:lnTo>
                <a:lnTo>
                  <a:pt x="5997" y="1384"/>
                </a:lnTo>
                <a:lnTo>
                  <a:pt x="6040" y="1358"/>
                </a:lnTo>
                <a:lnTo>
                  <a:pt x="6083" y="1332"/>
                </a:lnTo>
                <a:lnTo>
                  <a:pt x="6129" y="1310"/>
                </a:lnTo>
                <a:lnTo>
                  <a:pt x="6177" y="1290"/>
                </a:lnTo>
                <a:lnTo>
                  <a:pt x="6225" y="1272"/>
                </a:lnTo>
                <a:lnTo>
                  <a:pt x="6272" y="1256"/>
                </a:lnTo>
                <a:lnTo>
                  <a:pt x="6322" y="1242"/>
                </a:lnTo>
                <a:lnTo>
                  <a:pt x="6370" y="1231"/>
                </a:lnTo>
                <a:lnTo>
                  <a:pt x="6421" y="1221"/>
                </a:lnTo>
                <a:lnTo>
                  <a:pt x="6471" y="1213"/>
                </a:lnTo>
                <a:lnTo>
                  <a:pt x="6521" y="1207"/>
                </a:lnTo>
                <a:lnTo>
                  <a:pt x="6573" y="1204"/>
                </a:lnTo>
                <a:lnTo>
                  <a:pt x="6623" y="1201"/>
                </a:lnTo>
                <a:lnTo>
                  <a:pt x="6675" y="1201"/>
                </a:lnTo>
                <a:lnTo>
                  <a:pt x="6726" y="1203"/>
                </a:lnTo>
                <a:lnTo>
                  <a:pt x="6778" y="1206"/>
                </a:lnTo>
                <a:lnTo>
                  <a:pt x="6829" y="1210"/>
                </a:lnTo>
                <a:lnTo>
                  <a:pt x="6882" y="1217"/>
                </a:lnTo>
                <a:lnTo>
                  <a:pt x="6933" y="1225"/>
                </a:lnTo>
                <a:lnTo>
                  <a:pt x="6986" y="1235"/>
                </a:lnTo>
                <a:lnTo>
                  <a:pt x="7070" y="1254"/>
                </a:lnTo>
                <a:lnTo>
                  <a:pt x="7152" y="1278"/>
                </a:lnTo>
                <a:lnTo>
                  <a:pt x="7231" y="1306"/>
                </a:lnTo>
                <a:lnTo>
                  <a:pt x="7306" y="1340"/>
                </a:lnTo>
                <a:lnTo>
                  <a:pt x="7379" y="1377"/>
                </a:lnTo>
                <a:lnTo>
                  <a:pt x="7450" y="1418"/>
                </a:lnTo>
                <a:lnTo>
                  <a:pt x="7517" y="1463"/>
                </a:lnTo>
                <a:lnTo>
                  <a:pt x="7580" y="1512"/>
                </a:lnTo>
                <a:lnTo>
                  <a:pt x="7641" y="1565"/>
                </a:lnTo>
                <a:lnTo>
                  <a:pt x="7698" y="1621"/>
                </a:lnTo>
                <a:lnTo>
                  <a:pt x="7751" y="1683"/>
                </a:lnTo>
                <a:lnTo>
                  <a:pt x="7801" y="1746"/>
                </a:lnTo>
                <a:lnTo>
                  <a:pt x="7847" y="1813"/>
                </a:lnTo>
                <a:lnTo>
                  <a:pt x="7890" y="1884"/>
                </a:lnTo>
                <a:lnTo>
                  <a:pt x="7929" y="1959"/>
                </a:lnTo>
                <a:lnTo>
                  <a:pt x="7965" y="2036"/>
                </a:lnTo>
                <a:lnTo>
                  <a:pt x="7999" y="2127"/>
                </a:lnTo>
                <a:lnTo>
                  <a:pt x="8029" y="2220"/>
                </a:lnTo>
                <a:lnTo>
                  <a:pt x="8054" y="2314"/>
                </a:lnTo>
                <a:lnTo>
                  <a:pt x="8073" y="2407"/>
                </a:lnTo>
                <a:lnTo>
                  <a:pt x="8088" y="2501"/>
                </a:lnTo>
                <a:lnTo>
                  <a:pt x="8099" y="2596"/>
                </a:lnTo>
                <a:lnTo>
                  <a:pt x="8106" y="2690"/>
                </a:lnTo>
                <a:lnTo>
                  <a:pt x="8109" y="2785"/>
                </a:lnTo>
                <a:lnTo>
                  <a:pt x="8110" y="2880"/>
                </a:lnTo>
                <a:lnTo>
                  <a:pt x="8107" y="2975"/>
                </a:lnTo>
                <a:lnTo>
                  <a:pt x="8102" y="3070"/>
                </a:lnTo>
                <a:lnTo>
                  <a:pt x="8095" y="3166"/>
                </a:lnTo>
                <a:lnTo>
                  <a:pt x="8086" y="3261"/>
                </a:lnTo>
                <a:lnTo>
                  <a:pt x="8075" y="3355"/>
                </a:lnTo>
                <a:lnTo>
                  <a:pt x="8063" y="3451"/>
                </a:lnTo>
                <a:lnTo>
                  <a:pt x="8050" y="3546"/>
                </a:lnTo>
                <a:lnTo>
                  <a:pt x="8039" y="3616"/>
                </a:lnTo>
                <a:lnTo>
                  <a:pt x="8026" y="3685"/>
                </a:lnTo>
                <a:lnTo>
                  <a:pt x="8012" y="3756"/>
                </a:lnTo>
                <a:lnTo>
                  <a:pt x="7996" y="3825"/>
                </a:lnTo>
                <a:lnTo>
                  <a:pt x="7978" y="3893"/>
                </a:lnTo>
                <a:lnTo>
                  <a:pt x="7958" y="3962"/>
                </a:lnTo>
                <a:lnTo>
                  <a:pt x="7937" y="4030"/>
                </a:lnTo>
                <a:lnTo>
                  <a:pt x="7914" y="4098"/>
                </a:lnTo>
                <a:lnTo>
                  <a:pt x="7890" y="4165"/>
                </a:lnTo>
                <a:lnTo>
                  <a:pt x="7864" y="4232"/>
                </a:lnTo>
                <a:lnTo>
                  <a:pt x="7837" y="4299"/>
                </a:lnTo>
                <a:lnTo>
                  <a:pt x="7810" y="4366"/>
                </a:lnTo>
                <a:lnTo>
                  <a:pt x="7781" y="4431"/>
                </a:lnTo>
                <a:lnTo>
                  <a:pt x="7750" y="4497"/>
                </a:lnTo>
                <a:lnTo>
                  <a:pt x="7718" y="4562"/>
                </a:lnTo>
                <a:lnTo>
                  <a:pt x="7687" y="4627"/>
                </a:lnTo>
                <a:lnTo>
                  <a:pt x="7677" y="4644"/>
                </a:lnTo>
                <a:lnTo>
                  <a:pt x="7668" y="4661"/>
                </a:lnTo>
                <a:lnTo>
                  <a:pt x="7659" y="4678"/>
                </a:lnTo>
                <a:lnTo>
                  <a:pt x="7649" y="4695"/>
                </a:lnTo>
                <a:lnTo>
                  <a:pt x="7640" y="4712"/>
                </a:lnTo>
                <a:lnTo>
                  <a:pt x="7630" y="4729"/>
                </a:lnTo>
                <a:lnTo>
                  <a:pt x="7620" y="4746"/>
                </a:lnTo>
                <a:lnTo>
                  <a:pt x="7610" y="4763"/>
                </a:lnTo>
                <a:lnTo>
                  <a:pt x="7600" y="4779"/>
                </a:lnTo>
                <a:lnTo>
                  <a:pt x="7589" y="4796"/>
                </a:lnTo>
                <a:lnTo>
                  <a:pt x="7577" y="4813"/>
                </a:lnTo>
                <a:lnTo>
                  <a:pt x="7566" y="4829"/>
                </a:lnTo>
                <a:lnTo>
                  <a:pt x="7555" y="4845"/>
                </a:lnTo>
                <a:lnTo>
                  <a:pt x="7544" y="4861"/>
                </a:lnTo>
                <a:lnTo>
                  <a:pt x="7532" y="4877"/>
                </a:lnTo>
                <a:lnTo>
                  <a:pt x="7521" y="4893"/>
                </a:lnTo>
                <a:lnTo>
                  <a:pt x="7405" y="5039"/>
                </a:lnTo>
                <a:lnTo>
                  <a:pt x="7286" y="5182"/>
                </a:lnTo>
                <a:lnTo>
                  <a:pt x="7166" y="5322"/>
                </a:lnTo>
                <a:lnTo>
                  <a:pt x="7044" y="5458"/>
                </a:lnTo>
                <a:lnTo>
                  <a:pt x="6919" y="5592"/>
                </a:lnTo>
                <a:lnTo>
                  <a:pt x="6792" y="5722"/>
                </a:lnTo>
                <a:lnTo>
                  <a:pt x="6662" y="5850"/>
                </a:lnTo>
                <a:lnTo>
                  <a:pt x="6528" y="5973"/>
                </a:lnTo>
                <a:lnTo>
                  <a:pt x="6393" y="6093"/>
                </a:lnTo>
                <a:lnTo>
                  <a:pt x="6253" y="6211"/>
                </a:lnTo>
                <a:lnTo>
                  <a:pt x="6111" y="6325"/>
                </a:lnTo>
                <a:lnTo>
                  <a:pt x="5965" y="6437"/>
                </a:lnTo>
                <a:lnTo>
                  <a:pt x="5815" y="6544"/>
                </a:lnTo>
                <a:lnTo>
                  <a:pt x="5662" y="6648"/>
                </a:lnTo>
                <a:lnTo>
                  <a:pt x="5505" y="6751"/>
                </a:lnTo>
                <a:lnTo>
                  <a:pt x="5344" y="6849"/>
                </a:lnTo>
                <a:lnTo>
                  <a:pt x="5184" y="6751"/>
                </a:lnTo>
                <a:lnTo>
                  <a:pt x="5027" y="6648"/>
                </a:lnTo>
                <a:lnTo>
                  <a:pt x="4873" y="6544"/>
                </a:lnTo>
                <a:lnTo>
                  <a:pt x="4725" y="6437"/>
                </a:lnTo>
                <a:lnTo>
                  <a:pt x="4578" y="6325"/>
                </a:lnTo>
                <a:lnTo>
                  <a:pt x="4436" y="6211"/>
                </a:lnTo>
                <a:lnTo>
                  <a:pt x="4297" y="6093"/>
                </a:lnTo>
                <a:lnTo>
                  <a:pt x="4161" y="5973"/>
                </a:lnTo>
                <a:lnTo>
                  <a:pt x="4027" y="5850"/>
                </a:lnTo>
                <a:lnTo>
                  <a:pt x="3897" y="5722"/>
                </a:lnTo>
                <a:lnTo>
                  <a:pt x="3770" y="5592"/>
                </a:lnTo>
                <a:lnTo>
                  <a:pt x="3645" y="5458"/>
                </a:lnTo>
                <a:lnTo>
                  <a:pt x="3523" y="5322"/>
                </a:lnTo>
                <a:lnTo>
                  <a:pt x="3403" y="5182"/>
                </a:lnTo>
                <a:lnTo>
                  <a:pt x="3284" y="5039"/>
                </a:lnTo>
                <a:lnTo>
                  <a:pt x="3169" y="4893"/>
                </a:lnTo>
                <a:lnTo>
                  <a:pt x="3157" y="4877"/>
                </a:lnTo>
                <a:lnTo>
                  <a:pt x="3145" y="4861"/>
                </a:lnTo>
                <a:lnTo>
                  <a:pt x="3134" y="4845"/>
                </a:lnTo>
                <a:lnTo>
                  <a:pt x="3123" y="4829"/>
                </a:lnTo>
                <a:lnTo>
                  <a:pt x="3111" y="4813"/>
                </a:lnTo>
                <a:lnTo>
                  <a:pt x="3100" y="4796"/>
                </a:lnTo>
                <a:lnTo>
                  <a:pt x="3090" y="4779"/>
                </a:lnTo>
                <a:lnTo>
                  <a:pt x="3079" y="4763"/>
                </a:lnTo>
                <a:lnTo>
                  <a:pt x="3069" y="4746"/>
                </a:lnTo>
                <a:lnTo>
                  <a:pt x="3059" y="4729"/>
                </a:lnTo>
                <a:lnTo>
                  <a:pt x="3050" y="4712"/>
                </a:lnTo>
                <a:lnTo>
                  <a:pt x="3040" y="4695"/>
                </a:lnTo>
                <a:lnTo>
                  <a:pt x="3031" y="4678"/>
                </a:lnTo>
                <a:lnTo>
                  <a:pt x="3021" y="4661"/>
                </a:lnTo>
                <a:lnTo>
                  <a:pt x="3012" y="4644"/>
                </a:lnTo>
                <a:lnTo>
                  <a:pt x="3004" y="4627"/>
                </a:lnTo>
                <a:lnTo>
                  <a:pt x="2971" y="4562"/>
                </a:lnTo>
                <a:lnTo>
                  <a:pt x="2940" y="4497"/>
                </a:lnTo>
                <a:lnTo>
                  <a:pt x="2909" y="4431"/>
                </a:lnTo>
                <a:lnTo>
                  <a:pt x="2880" y="4366"/>
                </a:lnTo>
                <a:lnTo>
                  <a:pt x="2852" y="4299"/>
                </a:lnTo>
                <a:lnTo>
                  <a:pt x="2824" y="4232"/>
                </a:lnTo>
                <a:lnTo>
                  <a:pt x="2799" y="4165"/>
                </a:lnTo>
                <a:lnTo>
                  <a:pt x="2775" y="4098"/>
                </a:lnTo>
                <a:lnTo>
                  <a:pt x="2752" y="4030"/>
                </a:lnTo>
                <a:lnTo>
                  <a:pt x="2730" y="3962"/>
                </a:lnTo>
                <a:lnTo>
                  <a:pt x="2711" y="3893"/>
                </a:lnTo>
                <a:lnTo>
                  <a:pt x="2693" y="3825"/>
                </a:lnTo>
                <a:lnTo>
                  <a:pt x="2677" y="3756"/>
                </a:lnTo>
                <a:lnTo>
                  <a:pt x="2663" y="3685"/>
                </a:lnTo>
                <a:lnTo>
                  <a:pt x="2649" y="3616"/>
                </a:lnTo>
                <a:lnTo>
                  <a:pt x="2639" y="3546"/>
                </a:lnTo>
                <a:lnTo>
                  <a:pt x="2626" y="3451"/>
                </a:lnTo>
                <a:lnTo>
                  <a:pt x="2614" y="3355"/>
                </a:lnTo>
                <a:lnTo>
                  <a:pt x="2603" y="3261"/>
                </a:lnTo>
                <a:lnTo>
                  <a:pt x="2594" y="3166"/>
                </a:lnTo>
                <a:lnTo>
                  <a:pt x="2587" y="3070"/>
                </a:lnTo>
                <a:lnTo>
                  <a:pt x="2582" y="2975"/>
                </a:lnTo>
                <a:lnTo>
                  <a:pt x="2579" y="2880"/>
                </a:lnTo>
                <a:lnTo>
                  <a:pt x="2580" y="2785"/>
                </a:lnTo>
                <a:lnTo>
                  <a:pt x="2583" y="2690"/>
                </a:lnTo>
                <a:lnTo>
                  <a:pt x="2590" y="2596"/>
                </a:lnTo>
                <a:lnTo>
                  <a:pt x="2601" y="2501"/>
                </a:lnTo>
                <a:lnTo>
                  <a:pt x="2616" y="2407"/>
                </a:lnTo>
                <a:lnTo>
                  <a:pt x="2635" y="2314"/>
                </a:lnTo>
                <a:lnTo>
                  <a:pt x="2660" y="2220"/>
                </a:lnTo>
                <a:lnTo>
                  <a:pt x="2690" y="2127"/>
                </a:lnTo>
                <a:lnTo>
                  <a:pt x="2725" y="2036"/>
                </a:lnTo>
                <a:lnTo>
                  <a:pt x="2760" y="1959"/>
                </a:lnTo>
                <a:lnTo>
                  <a:pt x="2799" y="1884"/>
                </a:lnTo>
                <a:lnTo>
                  <a:pt x="2842" y="1813"/>
                </a:lnTo>
                <a:lnTo>
                  <a:pt x="2888" y="1746"/>
                </a:lnTo>
                <a:lnTo>
                  <a:pt x="2939" y="1683"/>
                </a:lnTo>
                <a:lnTo>
                  <a:pt x="2992" y="1621"/>
                </a:lnTo>
                <a:lnTo>
                  <a:pt x="3049" y="1565"/>
                </a:lnTo>
                <a:lnTo>
                  <a:pt x="3109" y="1512"/>
                </a:lnTo>
                <a:lnTo>
                  <a:pt x="3173" y="1463"/>
                </a:lnTo>
                <a:lnTo>
                  <a:pt x="3240" y="1418"/>
                </a:lnTo>
                <a:lnTo>
                  <a:pt x="3310" y="1377"/>
                </a:lnTo>
                <a:lnTo>
                  <a:pt x="3382" y="1340"/>
                </a:lnTo>
                <a:lnTo>
                  <a:pt x="3458" y="1306"/>
                </a:lnTo>
                <a:lnTo>
                  <a:pt x="3537" y="1278"/>
                </a:lnTo>
                <a:lnTo>
                  <a:pt x="3619" y="1254"/>
                </a:lnTo>
                <a:lnTo>
                  <a:pt x="3704" y="1235"/>
                </a:lnTo>
                <a:lnTo>
                  <a:pt x="3755" y="1225"/>
                </a:lnTo>
                <a:lnTo>
                  <a:pt x="3808" y="1217"/>
                </a:lnTo>
                <a:lnTo>
                  <a:pt x="3859" y="1210"/>
                </a:lnTo>
                <a:lnTo>
                  <a:pt x="3911" y="1206"/>
                </a:lnTo>
                <a:lnTo>
                  <a:pt x="3964" y="1203"/>
                </a:lnTo>
                <a:lnTo>
                  <a:pt x="4015" y="1201"/>
                </a:lnTo>
                <a:lnTo>
                  <a:pt x="4066" y="1201"/>
                </a:lnTo>
                <a:lnTo>
                  <a:pt x="4117" y="1204"/>
                </a:lnTo>
                <a:lnTo>
                  <a:pt x="4168" y="1207"/>
                </a:lnTo>
                <a:lnTo>
                  <a:pt x="4218" y="1213"/>
                </a:lnTo>
                <a:lnTo>
                  <a:pt x="4269" y="1221"/>
                </a:lnTo>
                <a:lnTo>
                  <a:pt x="4318" y="1231"/>
                </a:lnTo>
                <a:lnTo>
                  <a:pt x="4368" y="1242"/>
                </a:lnTo>
                <a:lnTo>
                  <a:pt x="4416" y="1256"/>
                </a:lnTo>
                <a:lnTo>
                  <a:pt x="4465" y="1272"/>
                </a:lnTo>
                <a:lnTo>
                  <a:pt x="4513" y="1290"/>
                </a:lnTo>
                <a:lnTo>
                  <a:pt x="4560" y="1310"/>
                </a:lnTo>
                <a:lnTo>
                  <a:pt x="4605" y="1332"/>
                </a:lnTo>
                <a:lnTo>
                  <a:pt x="4650" y="1358"/>
                </a:lnTo>
                <a:lnTo>
                  <a:pt x="4692" y="1384"/>
                </a:lnTo>
                <a:lnTo>
                  <a:pt x="4733" y="1411"/>
                </a:lnTo>
                <a:lnTo>
                  <a:pt x="4772" y="1441"/>
                </a:lnTo>
                <a:lnTo>
                  <a:pt x="4810" y="1472"/>
                </a:lnTo>
                <a:lnTo>
                  <a:pt x="4847" y="1505"/>
                </a:lnTo>
                <a:lnTo>
                  <a:pt x="4882" y="1540"/>
                </a:lnTo>
                <a:lnTo>
                  <a:pt x="4917" y="1576"/>
                </a:lnTo>
                <a:lnTo>
                  <a:pt x="4950" y="1614"/>
                </a:lnTo>
                <a:lnTo>
                  <a:pt x="4983" y="1654"/>
                </a:lnTo>
                <a:lnTo>
                  <a:pt x="5015" y="1694"/>
                </a:lnTo>
                <a:lnTo>
                  <a:pt x="5046" y="1736"/>
                </a:lnTo>
                <a:lnTo>
                  <a:pt x="5077" y="1780"/>
                </a:lnTo>
                <a:lnTo>
                  <a:pt x="5108" y="1825"/>
                </a:lnTo>
                <a:lnTo>
                  <a:pt x="5119" y="1841"/>
                </a:lnTo>
                <a:lnTo>
                  <a:pt x="5129" y="1858"/>
                </a:lnTo>
                <a:lnTo>
                  <a:pt x="5140" y="1874"/>
                </a:lnTo>
                <a:lnTo>
                  <a:pt x="5151" y="1891"/>
                </a:lnTo>
                <a:lnTo>
                  <a:pt x="5162" y="1908"/>
                </a:lnTo>
                <a:lnTo>
                  <a:pt x="5173" y="1924"/>
                </a:lnTo>
                <a:lnTo>
                  <a:pt x="5184" y="1942"/>
                </a:lnTo>
                <a:lnTo>
                  <a:pt x="5194" y="1959"/>
                </a:lnTo>
                <a:lnTo>
                  <a:pt x="5204" y="1975"/>
                </a:lnTo>
                <a:lnTo>
                  <a:pt x="5214" y="1992"/>
                </a:lnTo>
                <a:lnTo>
                  <a:pt x="5224" y="2009"/>
                </a:lnTo>
                <a:lnTo>
                  <a:pt x="5234" y="2025"/>
                </a:lnTo>
                <a:lnTo>
                  <a:pt x="5243" y="2042"/>
                </a:lnTo>
                <a:lnTo>
                  <a:pt x="5252" y="2059"/>
                </a:lnTo>
                <a:lnTo>
                  <a:pt x="5263" y="2076"/>
                </a:lnTo>
                <a:lnTo>
                  <a:pt x="5272" y="2093"/>
                </a:lnTo>
                <a:lnTo>
                  <a:pt x="5276" y="2101"/>
                </a:lnTo>
                <a:lnTo>
                  <a:pt x="5281" y="2110"/>
                </a:lnTo>
                <a:lnTo>
                  <a:pt x="5285" y="2120"/>
                </a:lnTo>
                <a:lnTo>
                  <a:pt x="5290" y="2129"/>
                </a:lnTo>
                <a:lnTo>
                  <a:pt x="5294" y="2139"/>
                </a:lnTo>
                <a:lnTo>
                  <a:pt x="5299" y="2148"/>
                </a:lnTo>
                <a:lnTo>
                  <a:pt x="5304" y="2158"/>
                </a:lnTo>
                <a:lnTo>
                  <a:pt x="5308" y="2169"/>
                </a:lnTo>
                <a:lnTo>
                  <a:pt x="5313" y="2179"/>
                </a:lnTo>
                <a:lnTo>
                  <a:pt x="5317" y="2189"/>
                </a:lnTo>
                <a:lnTo>
                  <a:pt x="5322" y="2199"/>
                </a:lnTo>
                <a:lnTo>
                  <a:pt x="5326" y="2210"/>
                </a:lnTo>
                <a:lnTo>
                  <a:pt x="5331" y="2220"/>
                </a:lnTo>
                <a:lnTo>
                  <a:pt x="5335" y="2230"/>
                </a:lnTo>
                <a:lnTo>
                  <a:pt x="5339" y="2241"/>
                </a:lnTo>
                <a:lnTo>
                  <a:pt x="5344" y="2252"/>
                </a:lnTo>
                <a:lnTo>
                  <a:pt x="5348" y="2241"/>
                </a:lnTo>
                <a:lnTo>
                  <a:pt x="5353" y="2230"/>
                </a:lnTo>
                <a:lnTo>
                  <a:pt x="5358" y="2220"/>
                </a:lnTo>
                <a:lnTo>
                  <a:pt x="5362" y="2210"/>
                </a:lnTo>
                <a:lnTo>
                  <a:pt x="5367" y="2199"/>
                </a:lnTo>
                <a:lnTo>
                  <a:pt x="5371" y="2189"/>
                </a:lnTo>
                <a:lnTo>
                  <a:pt x="5376" y="2179"/>
                </a:lnTo>
                <a:lnTo>
                  <a:pt x="5381" y="2169"/>
                </a:lnTo>
                <a:lnTo>
                  <a:pt x="5385" y="2158"/>
                </a:lnTo>
                <a:lnTo>
                  <a:pt x="5390" y="2148"/>
                </a:lnTo>
                <a:lnTo>
                  <a:pt x="5395" y="2139"/>
                </a:lnTo>
                <a:lnTo>
                  <a:pt x="5399" y="2129"/>
                </a:lnTo>
                <a:lnTo>
                  <a:pt x="5404" y="2120"/>
                </a:lnTo>
                <a:lnTo>
                  <a:pt x="5408" y="2110"/>
                </a:lnTo>
                <a:lnTo>
                  <a:pt x="5413" y="2101"/>
                </a:lnTo>
                <a:lnTo>
                  <a:pt x="5418" y="2093"/>
                </a:lnTo>
                <a:close/>
                <a:moveTo>
                  <a:pt x="2432" y="0"/>
                </a:moveTo>
                <a:lnTo>
                  <a:pt x="2183" y="12"/>
                </a:lnTo>
                <a:lnTo>
                  <a:pt x="1942" y="48"/>
                </a:lnTo>
                <a:lnTo>
                  <a:pt x="1708" y="108"/>
                </a:lnTo>
                <a:lnTo>
                  <a:pt x="1486" y="190"/>
                </a:lnTo>
                <a:lnTo>
                  <a:pt x="1273" y="291"/>
                </a:lnTo>
                <a:lnTo>
                  <a:pt x="1073" y="412"/>
                </a:lnTo>
                <a:lnTo>
                  <a:pt x="887" y="551"/>
                </a:lnTo>
                <a:lnTo>
                  <a:pt x="714" y="707"/>
                </a:lnTo>
                <a:lnTo>
                  <a:pt x="557" y="878"/>
                </a:lnTo>
                <a:lnTo>
                  <a:pt x="418" y="1065"/>
                </a:lnTo>
                <a:lnTo>
                  <a:pt x="296" y="1263"/>
                </a:lnTo>
                <a:lnTo>
                  <a:pt x="194" y="1474"/>
                </a:lnTo>
                <a:lnTo>
                  <a:pt x="112" y="1696"/>
                </a:lnTo>
                <a:lnTo>
                  <a:pt x="53" y="1927"/>
                </a:lnTo>
                <a:lnTo>
                  <a:pt x="16" y="2167"/>
                </a:lnTo>
                <a:lnTo>
                  <a:pt x="4" y="2414"/>
                </a:lnTo>
                <a:lnTo>
                  <a:pt x="0" y="7843"/>
                </a:lnTo>
                <a:lnTo>
                  <a:pt x="4" y="7928"/>
                </a:lnTo>
                <a:lnTo>
                  <a:pt x="17" y="8013"/>
                </a:lnTo>
                <a:lnTo>
                  <a:pt x="37" y="8093"/>
                </a:lnTo>
                <a:lnTo>
                  <a:pt x="67" y="8170"/>
                </a:lnTo>
                <a:lnTo>
                  <a:pt x="102" y="8245"/>
                </a:lnTo>
                <a:lnTo>
                  <a:pt x="145" y="8314"/>
                </a:lnTo>
                <a:lnTo>
                  <a:pt x="193" y="8378"/>
                </a:lnTo>
                <a:lnTo>
                  <a:pt x="249" y="8438"/>
                </a:lnTo>
                <a:lnTo>
                  <a:pt x="308" y="8492"/>
                </a:lnTo>
                <a:lnTo>
                  <a:pt x="374" y="8541"/>
                </a:lnTo>
                <a:lnTo>
                  <a:pt x="444" y="8583"/>
                </a:lnTo>
                <a:lnTo>
                  <a:pt x="519" y="8619"/>
                </a:lnTo>
                <a:lnTo>
                  <a:pt x="596" y="8647"/>
                </a:lnTo>
                <a:lnTo>
                  <a:pt x="677" y="8667"/>
                </a:lnTo>
                <a:lnTo>
                  <a:pt x="762" y="8680"/>
                </a:lnTo>
                <a:lnTo>
                  <a:pt x="849" y="8685"/>
                </a:lnTo>
                <a:lnTo>
                  <a:pt x="935" y="8680"/>
                </a:lnTo>
                <a:lnTo>
                  <a:pt x="1020" y="8667"/>
                </a:lnTo>
                <a:lnTo>
                  <a:pt x="1101" y="8647"/>
                </a:lnTo>
                <a:lnTo>
                  <a:pt x="1180" y="8619"/>
                </a:lnTo>
                <a:lnTo>
                  <a:pt x="1253" y="8583"/>
                </a:lnTo>
                <a:lnTo>
                  <a:pt x="1323" y="8541"/>
                </a:lnTo>
                <a:lnTo>
                  <a:pt x="1389" y="8492"/>
                </a:lnTo>
                <a:lnTo>
                  <a:pt x="1450" y="8438"/>
                </a:lnTo>
                <a:lnTo>
                  <a:pt x="1504" y="8378"/>
                </a:lnTo>
                <a:lnTo>
                  <a:pt x="1553" y="8314"/>
                </a:lnTo>
                <a:lnTo>
                  <a:pt x="1595" y="8245"/>
                </a:lnTo>
                <a:lnTo>
                  <a:pt x="1632" y="8170"/>
                </a:lnTo>
                <a:lnTo>
                  <a:pt x="1660" y="8093"/>
                </a:lnTo>
                <a:lnTo>
                  <a:pt x="1680" y="8013"/>
                </a:lnTo>
                <a:lnTo>
                  <a:pt x="1693" y="7928"/>
                </a:lnTo>
                <a:lnTo>
                  <a:pt x="1698" y="7843"/>
                </a:lnTo>
                <a:lnTo>
                  <a:pt x="2746" y="12542"/>
                </a:lnTo>
                <a:lnTo>
                  <a:pt x="5161" y="12542"/>
                </a:lnTo>
                <a:lnTo>
                  <a:pt x="4870" y="10071"/>
                </a:lnTo>
                <a:lnTo>
                  <a:pt x="4869" y="10069"/>
                </a:lnTo>
                <a:lnTo>
                  <a:pt x="4869" y="10068"/>
                </a:lnTo>
                <a:lnTo>
                  <a:pt x="4869" y="10067"/>
                </a:lnTo>
                <a:lnTo>
                  <a:pt x="4869" y="10068"/>
                </a:lnTo>
                <a:lnTo>
                  <a:pt x="4869" y="10069"/>
                </a:lnTo>
                <a:lnTo>
                  <a:pt x="4869" y="10070"/>
                </a:lnTo>
                <a:lnTo>
                  <a:pt x="4869" y="10071"/>
                </a:lnTo>
                <a:lnTo>
                  <a:pt x="4869" y="10072"/>
                </a:lnTo>
                <a:lnTo>
                  <a:pt x="4869" y="10073"/>
                </a:lnTo>
                <a:lnTo>
                  <a:pt x="4869" y="10074"/>
                </a:lnTo>
                <a:lnTo>
                  <a:pt x="4869" y="10073"/>
                </a:lnTo>
                <a:lnTo>
                  <a:pt x="4869" y="10072"/>
                </a:lnTo>
                <a:lnTo>
                  <a:pt x="4870" y="10071"/>
                </a:lnTo>
                <a:lnTo>
                  <a:pt x="4872" y="10020"/>
                </a:lnTo>
                <a:lnTo>
                  <a:pt x="4879" y="9972"/>
                </a:lnTo>
                <a:lnTo>
                  <a:pt x="4892" y="9926"/>
                </a:lnTo>
                <a:lnTo>
                  <a:pt x="4908" y="9880"/>
                </a:lnTo>
                <a:lnTo>
                  <a:pt x="4928" y="9837"/>
                </a:lnTo>
                <a:lnTo>
                  <a:pt x="4952" y="9796"/>
                </a:lnTo>
                <a:lnTo>
                  <a:pt x="4979" y="9758"/>
                </a:lnTo>
                <a:lnTo>
                  <a:pt x="5011" y="9721"/>
                </a:lnTo>
                <a:lnTo>
                  <a:pt x="5045" y="9688"/>
                </a:lnTo>
                <a:lnTo>
                  <a:pt x="5082" y="9659"/>
                </a:lnTo>
                <a:lnTo>
                  <a:pt x="5122" y="9634"/>
                </a:lnTo>
                <a:lnTo>
                  <a:pt x="5163" y="9612"/>
                </a:lnTo>
                <a:lnTo>
                  <a:pt x="5208" y="9595"/>
                </a:lnTo>
                <a:lnTo>
                  <a:pt x="5254" y="9582"/>
                </a:lnTo>
                <a:lnTo>
                  <a:pt x="5302" y="9574"/>
                </a:lnTo>
                <a:lnTo>
                  <a:pt x="5351" y="9572"/>
                </a:lnTo>
                <a:lnTo>
                  <a:pt x="5400" y="9574"/>
                </a:lnTo>
                <a:lnTo>
                  <a:pt x="5449" y="9582"/>
                </a:lnTo>
                <a:lnTo>
                  <a:pt x="5495" y="9595"/>
                </a:lnTo>
                <a:lnTo>
                  <a:pt x="5539" y="9612"/>
                </a:lnTo>
                <a:lnTo>
                  <a:pt x="5581" y="9634"/>
                </a:lnTo>
                <a:lnTo>
                  <a:pt x="5620" y="9659"/>
                </a:lnTo>
                <a:lnTo>
                  <a:pt x="5658" y="9688"/>
                </a:lnTo>
                <a:lnTo>
                  <a:pt x="5692" y="9721"/>
                </a:lnTo>
                <a:lnTo>
                  <a:pt x="5723" y="9758"/>
                </a:lnTo>
                <a:lnTo>
                  <a:pt x="5751" y="9796"/>
                </a:lnTo>
                <a:lnTo>
                  <a:pt x="5775" y="9837"/>
                </a:lnTo>
                <a:lnTo>
                  <a:pt x="5795" y="9880"/>
                </a:lnTo>
                <a:lnTo>
                  <a:pt x="5811" y="9926"/>
                </a:lnTo>
                <a:lnTo>
                  <a:pt x="5824" y="9972"/>
                </a:lnTo>
                <a:lnTo>
                  <a:pt x="5831" y="10020"/>
                </a:lnTo>
                <a:lnTo>
                  <a:pt x="5834" y="10071"/>
                </a:lnTo>
                <a:lnTo>
                  <a:pt x="5834" y="10072"/>
                </a:lnTo>
                <a:lnTo>
                  <a:pt x="5834" y="10073"/>
                </a:lnTo>
                <a:lnTo>
                  <a:pt x="5834" y="10074"/>
                </a:lnTo>
                <a:lnTo>
                  <a:pt x="5834" y="10073"/>
                </a:lnTo>
                <a:lnTo>
                  <a:pt x="5834" y="10072"/>
                </a:lnTo>
                <a:lnTo>
                  <a:pt x="5834" y="10071"/>
                </a:lnTo>
                <a:lnTo>
                  <a:pt x="5834" y="10070"/>
                </a:lnTo>
                <a:lnTo>
                  <a:pt x="5834" y="10069"/>
                </a:lnTo>
                <a:lnTo>
                  <a:pt x="5834" y="10068"/>
                </a:lnTo>
                <a:lnTo>
                  <a:pt x="5834" y="10067"/>
                </a:lnTo>
                <a:lnTo>
                  <a:pt x="5834" y="10068"/>
                </a:lnTo>
                <a:lnTo>
                  <a:pt x="5834" y="10069"/>
                </a:lnTo>
                <a:lnTo>
                  <a:pt x="5834" y="10071"/>
                </a:lnTo>
                <a:lnTo>
                  <a:pt x="5544" y="12542"/>
                </a:lnTo>
                <a:lnTo>
                  <a:pt x="7958" y="12542"/>
                </a:lnTo>
                <a:lnTo>
                  <a:pt x="9006" y="7843"/>
                </a:lnTo>
                <a:lnTo>
                  <a:pt x="9010" y="7928"/>
                </a:lnTo>
                <a:lnTo>
                  <a:pt x="9023" y="8013"/>
                </a:lnTo>
                <a:lnTo>
                  <a:pt x="9043" y="8093"/>
                </a:lnTo>
                <a:lnTo>
                  <a:pt x="9072" y="8170"/>
                </a:lnTo>
                <a:lnTo>
                  <a:pt x="9108" y="8245"/>
                </a:lnTo>
                <a:lnTo>
                  <a:pt x="9150" y="8314"/>
                </a:lnTo>
                <a:lnTo>
                  <a:pt x="9199" y="8378"/>
                </a:lnTo>
                <a:lnTo>
                  <a:pt x="9254" y="8438"/>
                </a:lnTo>
                <a:lnTo>
                  <a:pt x="9314" y="8492"/>
                </a:lnTo>
                <a:lnTo>
                  <a:pt x="9380" y="8541"/>
                </a:lnTo>
                <a:lnTo>
                  <a:pt x="9450" y="8583"/>
                </a:lnTo>
                <a:lnTo>
                  <a:pt x="9524" y="8619"/>
                </a:lnTo>
                <a:lnTo>
                  <a:pt x="9602" y="8647"/>
                </a:lnTo>
                <a:lnTo>
                  <a:pt x="9683" y="8667"/>
                </a:lnTo>
                <a:lnTo>
                  <a:pt x="9768" y="8680"/>
                </a:lnTo>
                <a:lnTo>
                  <a:pt x="9855" y="8685"/>
                </a:lnTo>
                <a:lnTo>
                  <a:pt x="9941" y="8680"/>
                </a:lnTo>
                <a:lnTo>
                  <a:pt x="10026" y="8667"/>
                </a:lnTo>
                <a:lnTo>
                  <a:pt x="10107" y="8647"/>
                </a:lnTo>
                <a:lnTo>
                  <a:pt x="10184" y="8619"/>
                </a:lnTo>
                <a:lnTo>
                  <a:pt x="10258" y="8583"/>
                </a:lnTo>
                <a:lnTo>
                  <a:pt x="10329" y="8541"/>
                </a:lnTo>
                <a:lnTo>
                  <a:pt x="10394" y="8492"/>
                </a:lnTo>
                <a:lnTo>
                  <a:pt x="10454" y="8438"/>
                </a:lnTo>
                <a:lnTo>
                  <a:pt x="10509" y="8378"/>
                </a:lnTo>
                <a:lnTo>
                  <a:pt x="10558" y="8314"/>
                </a:lnTo>
                <a:lnTo>
                  <a:pt x="10601" y="8245"/>
                </a:lnTo>
                <a:lnTo>
                  <a:pt x="10636" y="8170"/>
                </a:lnTo>
                <a:lnTo>
                  <a:pt x="10666" y="8093"/>
                </a:lnTo>
                <a:lnTo>
                  <a:pt x="10686" y="8013"/>
                </a:lnTo>
                <a:lnTo>
                  <a:pt x="10699" y="7928"/>
                </a:lnTo>
                <a:lnTo>
                  <a:pt x="10704" y="7843"/>
                </a:lnTo>
                <a:lnTo>
                  <a:pt x="10701" y="2409"/>
                </a:lnTo>
                <a:lnTo>
                  <a:pt x="10688" y="2162"/>
                </a:lnTo>
                <a:lnTo>
                  <a:pt x="10651" y="1922"/>
                </a:lnTo>
                <a:lnTo>
                  <a:pt x="10592" y="1692"/>
                </a:lnTo>
                <a:lnTo>
                  <a:pt x="10510" y="1470"/>
                </a:lnTo>
                <a:lnTo>
                  <a:pt x="10408" y="1259"/>
                </a:lnTo>
                <a:lnTo>
                  <a:pt x="10285" y="1061"/>
                </a:lnTo>
                <a:lnTo>
                  <a:pt x="10146" y="875"/>
                </a:lnTo>
                <a:lnTo>
                  <a:pt x="9989" y="704"/>
                </a:lnTo>
                <a:lnTo>
                  <a:pt x="9816" y="549"/>
                </a:lnTo>
                <a:lnTo>
                  <a:pt x="9629" y="410"/>
                </a:lnTo>
                <a:lnTo>
                  <a:pt x="9429" y="290"/>
                </a:lnTo>
                <a:lnTo>
                  <a:pt x="9217" y="189"/>
                </a:lnTo>
                <a:lnTo>
                  <a:pt x="8994" y="107"/>
                </a:lnTo>
                <a:lnTo>
                  <a:pt x="8761" y="48"/>
                </a:lnTo>
                <a:lnTo>
                  <a:pt x="8520" y="12"/>
                </a:lnTo>
                <a:lnTo>
                  <a:pt x="8272" y="0"/>
                </a:lnTo>
                <a:lnTo>
                  <a:pt x="2432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456" name="Oval 8"/>
          <p:cNvSpPr>
            <a:spLocks noChangeArrowheads="1"/>
          </p:cNvSpPr>
          <p:nvPr/>
        </p:nvSpPr>
        <p:spPr bwMode="auto">
          <a:xfrm>
            <a:off x="8829675" y="61150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57" name="Rectangle 9"/>
          <p:cNvSpPr>
            <a:spLocks noChangeArrowheads="1"/>
          </p:cNvSpPr>
          <p:nvPr/>
        </p:nvSpPr>
        <p:spPr bwMode="auto">
          <a:xfrm>
            <a:off x="1966913" y="838200"/>
            <a:ext cx="5346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/>
              <a:t>Calories In = Calories Out</a:t>
            </a:r>
          </a:p>
        </p:txBody>
      </p:sp>
      <p:pic>
        <p:nvPicPr>
          <p:cNvPr id="104462" name="Picture 14" descr="walk the do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1524000"/>
            <a:ext cx="1809750" cy="2743200"/>
          </a:xfrm>
          <a:noFill/>
          <a:ln>
            <a:miter lim="800000"/>
            <a:headEnd/>
            <a:tailEnd/>
          </a:ln>
        </p:spPr>
      </p:pic>
      <p:pic>
        <p:nvPicPr>
          <p:cNvPr id="104466" name="Picture 18" descr="160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0400" y="6172200"/>
            <a:ext cx="428625" cy="428625"/>
          </a:xfrm>
          <a:noFill/>
          <a:ln>
            <a:miter lim="800000"/>
            <a:headEnd/>
            <a:tailEnd/>
          </a:ln>
        </p:spPr>
      </p:pic>
      <p:grpSp>
        <p:nvGrpSpPr>
          <p:cNvPr id="104469" name="Group 21"/>
          <p:cNvGrpSpPr>
            <a:grpSpLocks/>
          </p:cNvGrpSpPr>
          <p:nvPr/>
        </p:nvGrpSpPr>
        <p:grpSpPr bwMode="auto">
          <a:xfrm>
            <a:off x="838200" y="0"/>
            <a:ext cx="7696200" cy="609600"/>
            <a:chOff x="528" y="0"/>
            <a:chExt cx="4848" cy="384"/>
          </a:xfrm>
        </p:grpSpPr>
        <p:pic>
          <p:nvPicPr>
            <p:cNvPr id="104470" name="Picture 22"/>
            <p:cNvPicPr>
              <a:picLocks noChangeAspect="1" noChangeArrowheads="1"/>
            </p:cNvPicPr>
            <p:nvPr/>
          </p:nvPicPr>
          <p:blipFill>
            <a:blip r:embed="rId5" cstate="print"/>
            <a:srcRect r="1828"/>
            <a:stretch>
              <a:fillRect/>
            </a:stretch>
          </p:blipFill>
          <p:spPr bwMode="auto">
            <a:xfrm>
              <a:off x="528" y="0"/>
              <a:ext cx="4464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4471" name="Picture 23" descr="lg_color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992" y="0"/>
              <a:ext cx="384" cy="38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ChangeArrowheads="1"/>
          </p:cNvSpPr>
          <p:nvPr/>
        </p:nvSpPr>
        <p:spPr bwMode="auto">
          <a:xfrm>
            <a:off x="3371850" y="22621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7523" name="Rectangle 3"/>
          <p:cNvSpPr>
            <a:spLocks noChangeArrowheads="1"/>
          </p:cNvSpPr>
          <p:nvPr/>
        </p:nvSpPr>
        <p:spPr bwMode="auto">
          <a:xfrm>
            <a:off x="1752600" y="1524000"/>
            <a:ext cx="1928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/>
              <a:t>20 Years Ago</a:t>
            </a:r>
          </a:p>
        </p:txBody>
      </p:sp>
      <p:sp>
        <p:nvSpPr>
          <p:cNvPr id="107524" name="Rectangle 4"/>
          <p:cNvSpPr>
            <a:spLocks noChangeArrowheads="1"/>
          </p:cNvSpPr>
          <p:nvPr/>
        </p:nvSpPr>
        <p:spPr bwMode="auto">
          <a:xfrm>
            <a:off x="5334000" y="1524000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/>
              <a:t>Today</a:t>
            </a:r>
          </a:p>
        </p:txBody>
      </p:sp>
      <p:sp>
        <p:nvSpPr>
          <p:cNvPr id="107525" name="Rectangle 5"/>
          <p:cNvSpPr>
            <a:spLocks noChangeArrowheads="1"/>
          </p:cNvSpPr>
          <p:nvPr/>
        </p:nvSpPr>
        <p:spPr bwMode="auto">
          <a:xfrm>
            <a:off x="1295400" y="4191000"/>
            <a:ext cx="28194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/>
              <a:t>270 calories</a:t>
            </a:r>
          </a:p>
          <a:p>
            <a:pPr algn="l"/>
            <a:r>
              <a:rPr lang="en-US" sz="2000" b="1"/>
              <a:t>          5 cups</a:t>
            </a:r>
          </a:p>
          <a:p>
            <a:r>
              <a:rPr lang="en-US" sz="2000" b="1">
                <a:cs typeface="Times New Roman" pitchFamily="18" charset="0"/>
              </a:rPr>
              <a:t/>
            </a:r>
            <a:br>
              <a:rPr lang="en-US" sz="2000" b="1">
                <a:cs typeface="Times New Roman" pitchFamily="18" charset="0"/>
              </a:rPr>
            </a:br>
            <a:endParaRPr lang="en-US" sz="2000" b="1">
              <a:cs typeface="Times New Roman" pitchFamily="18" charset="0"/>
            </a:endParaRPr>
          </a:p>
          <a:p>
            <a:pPr algn="l"/>
            <a:endParaRPr lang="en-US" sz="2000" b="1">
              <a:cs typeface="Times New Roman" pitchFamily="18" charset="0"/>
            </a:endParaRPr>
          </a:p>
        </p:txBody>
      </p:sp>
      <p:sp>
        <p:nvSpPr>
          <p:cNvPr id="107526" name="Rectangle 6"/>
          <p:cNvSpPr>
            <a:spLocks noChangeArrowheads="1"/>
          </p:cNvSpPr>
          <p:nvPr/>
        </p:nvSpPr>
        <p:spPr bwMode="auto">
          <a:xfrm>
            <a:off x="3581400" y="2576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7527" name="Rectangle 7"/>
          <p:cNvSpPr>
            <a:spLocks noChangeArrowheads="1"/>
          </p:cNvSpPr>
          <p:nvPr/>
        </p:nvSpPr>
        <p:spPr bwMode="auto">
          <a:xfrm>
            <a:off x="3314700" y="2547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7528" name="Rectangle 8"/>
          <p:cNvSpPr>
            <a:spLocks noChangeArrowheads="1"/>
          </p:cNvSpPr>
          <p:nvPr/>
        </p:nvSpPr>
        <p:spPr bwMode="auto">
          <a:xfrm>
            <a:off x="2857500" y="2157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7529" name="Rectangle 9"/>
          <p:cNvSpPr>
            <a:spLocks noChangeArrowheads="1"/>
          </p:cNvSpPr>
          <p:nvPr/>
        </p:nvSpPr>
        <p:spPr bwMode="auto">
          <a:xfrm>
            <a:off x="4724400" y="4267200"/>
            <a:ext cx="24384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endParaRPr lang="en-US" sz="2000" b="1">
              <a:solidFill>
                <a:srgbClr val="FFFF00"/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107530" name="Freeform 10"/>
          <p:cNvSpPr>
            <a:spLocks noEditPoints="1"/>
          </p:cNvSpPr>
          <p:nvPr/>
        </p:nvSpPr>
        <p:spPr bwMode="auto">
          <a:xfrm>
            <a:off x="8686800" y="6323013"/>
            <a:ext cx="457200" cy="534987"/>
          </a:xfrm>
          <a:custGeom>
            <a:avLst/>
            <a:gdLst/>
            <a:ahLst/>
            <a:cxnLst>
              <a:cxn ang="0">
                <a:pos x="5485" y="1975"/>
              </a:cxn>
              <a:cxn ang="0">
                <a:pos x="5571" y="1841"/>
              </a:cxn>
              <a:cxn ang="0">
                <a:pos x="5807" y="1540"/>
              </a:cxn>
              <a:cxn ang="0">
                <a:pos x="6129" y="1310"/>
              </a:cxn>
              <a:cxn ang="0">
                <a:pos x="6521" y="1207"/>
              </a:cxn>
              <a:cxn ang="0">
                <a:pos x="6933" y="1225"/>
              </a:cxn>
              <a:cxn ang="0">
                <a:pos x="7517" y="1463"/>
              </a:cxn>
              <a:cxn ang="0">
                <a:pos x="7929" y="1959"/>
              </a:cxn>
              <a:cxn ang="0">
                <a:pos x="8106" y="2690"/>
              </a:cxn>
              <a:cxn ang="0">
                <a:pos x="8063" y="3451"/>
              </a:cxn>
              <a:cxn ang="0">
                <a:pos x="7937" y="4030"/>
              </a:cxn>
              <a:cxn ang="0">
                <a:pos x="7718" y="4562"/>
              </a:cxn>
              <a:cxn ang="0">
                <a:pos x="7620" y="4746"/>
              </a:cxn>
              <a:cxn ang="0">
                <a:pos x="7532" y="4877"/>
              </a:cxn>
              <a:cxn ang="0">
                <a:pos x="6662" y="5850"/>
              </a:cxn>
              <a:cxn ang="0">
                <a:pos x="5505" y="6751"/>
              </a:cxn>
              <a:cxn ang="0">
                <a:pos x="4297" y="6093"/>
              </a:cxn>
              <a:cxn ang="0">
                <a:pos x="3284" y="5039"/>
              </a:cxn>
              <a:cxn ang="0">
                <a:pos x="3090" y="4779"/>
              </a:cxn>
              <a:cxn ang="0">
                <a:pos x="3012" y="4644"/>
              </a:cxn>
              <a:cxn ang="0">
                <a:pos x="2799" y="4165"/>
              </a:cxn>
              <a:cxn ang="0">
                <a:pos x="2649" y="3616"/>
              </a:cxn>
              <a:cxn ang="0">
                <a:pos x="2579" y="2880"/>
              </a:cxn>
              <a:cxn ang="0">
                <a:pos x="2690" y="2127"/>
              </a:cxn>
              <a:cxn ang="0">
                <a:pos x="3049" y="1565"/>
              </a:cxn>
              <a:cxn ang="0">
                <a:pos x="3619" y="1254"/>
              </a:cxn>
              <a:cxn ang="0">
                <a:pos x="4066" y="1201"/>
              </a:cxn>
              <a:cxn ang="0">
                <a:pos x="4465" y="1272"/>
              </a:cxn>
              <a:cxn ang="0">
                <a:pos x="4810" y="1472"/>
              </a:cxn>
              <a:cxn ang="0">
                <a:pos x="5077" y="1780"/>
              </a:cxn>
              <a:cxn ang="0">
                <a:pos x="5184" y="1942"/>
              </a:cxn>
              <a:cxn ang="0">
                <a:pos x="5263" y="2076"/>
              </a:cxn>
              <a:cxn ang="0">
                <a:pos x="5304" y="2158"/>
              </a:cxn>
              <a:cxn ang="0">
                <a:pos x="5339" y="2241"/>
              </a:cxn>
              <a:cxn ang="0">
                <a:pos x="5376" y="2179"/>
              </a:cxn>
              <a:cxn ang="0">
                <a:pos x="5413" y="2101"/>
              </a:cxn>
              <a:cxn ang="0">
                <a:pos x="1073" y="412"/>
              </a:cxn>
              <a:cxn ang="0">
                <a:pos x="53" y="1927"/>
              </a:cxn>
              <a:cxn ang="0">
                <a:pos x="102" y="8245"/>
              </a:cxn>
              <a:cxn ang="0">
                <a:pos x="596" y="8647"/>
              </a:cxn>
              <a:cxn ang="0">
                <a:pos x="1253" y="8583"/>
              </a:cxn>
              <a:cxn ang="0">
                <a:pos x="1660" y="8093"/>
              </a:cxn>
              <a:cxn ang="0">
                <a:pos x="4869" y="10068"/>
              </a:cxn>
              <a:cxn ang="0">
                <a:pos x="4869" y="10074"/>
              </a:cxn>
              <a:cxn ang="0">
                <a:pos x="4928" y="9837"/>
              </a:cxn>
              <a:cxn ang="0">
                <a:pos x="5208" y="9595"/>
              </a:cxn>
              <a:cxn ang="0">
                <a:pos x="5581" y="9634"/>
              </a:cxn>
              <a:cxn ang="0">
                <a:pos x="5811" y="9926"/>
              </a:cxn>
              <a:cxn ang="0">
                <a:pos x="5834" y="10072"/>
              </a:cxn>
              <a:cxn ang="0">
                <a:pos x="5834" y="10071"/>
              </a:cxn>
              <a:cxn ang="0">
                <a:pos x="9108" y="8245"/>
              </a:cxn>
              <a:cxn ang="0">
                <a:pos x="9602" y="8647"/>
              </a:cxn>
              <a:cxn ang="0">
                <a:pos x="10258" y="8583"/>
              </a:cxn>
              <a:cxn ang="0">
                <a:pos x="10666" y="8093"/>
              </a:cxn>
              <a:cxn ang="0">
                <a:pos x="10510" y="1470"/>
              </a:cxn>
              <a:cxn ang="0">
                <a:pos x="9217" y="189"/>
              </a:cxn>
            </a:cxnLst>
            <a:rect l="0" t="0" r="r" b="b"/>
            <a:pathLst>
              <a:path w="10704" h="12542">
                <a:moveTo>
                  <a:pt x="5418" y="2093"/>
                </a:moveTo>
                <a:lnTo>
                  <a:pt x="5426" y="2076"/>
                </a:lnTo>
                <a:lnTo>
                  <a:pt x="5436" y="2059"/>
                </a:lnTo>
                <a:lnTo>
                  <a:pt x="5446" y="2042"/>
                </a:lnTo>
                <a:lnTo>
                  <a:pt x="5455" y="2025"/>
                </a:lnTo>
                <a:lnTo>
                  <a:pt x="5465" y="2009"/>
                </a:lnTo>
                <a:lnTo>
                  <a:pt x="5475" y="1992"/>
                </a:lnTo>
                <a:lnTo>
                  <a:pt x="5485" y="1975"/>
                </a:lnTo>
                <a:lnTo>
                  <a:pt x="5495" y="1959"/>
                </a:lnTo>
                <a:lnTo>
                  <a:pt x="5505" y="1942"/>
                </a:lnTo>
                <a:lnTo>
                  <a:pt x="5516" y="1924"/>
                </a:lnTo>
                <a:lnTo>
                  <a:pt x="5527" y="1908"/>
                </a:lnTo>
                <a:lnTo>
                  <a:pt x="5537" y="1891"/>
                </a:lnTo>
                <a:lnTo>
                  <a:pt x="5549" y="1874"/>
                </a:lnTo>
                <a:lnTo>
                  <a:pt x="5560" y="1858"/>
                </a:lnTo>
                <a:lnTo>
                  <a:pt x="5571" y="1841"/>
                </a:lnTo>
                <a:lnTo>
                  <a:pt x="5583" y="1825"/>
                </a:lnTo>
                <a:lnTo>
                  <a:pt x="5612" y="1780"/>
                </a:lnTo>
                <a:lnTo>
                  <a:pt x="5644" y="1736"/>
                </a:lnTo>
                <a:lnTo>
                  <a:pt x="5674" y="1694"/>
                </a:lnTo>
                <a:lnTo>
                  <a:pt x="5706" y="1654"/>
                </a:lnTo>
                <a:lnTo>
                  <a:pt x="5739" y="1614"/>
                </a:lnTo>
                <a:lnTo>
                  <a:pt x="5772" y="1576"/>
                </a:lnTo>
                <a:lnTo>
                  <a:pt x="5807" y="1540"/>
                </a:lnTo>
                <a:lnTo>
                  <a:pt x="5843" y="1505"/>
                </a:lnTo>
                <a:lnTo>
                  <a:pt x="5879" y="1472"/>
                </a:lnTo>
                <a:lnTo>
                  <a:pt x="5918" y="1441"/>
                </a:lnTo>
                <a:lnTo>
                  <a:pt x="5957" y="1411"/>
                </a:lnTo>
                <a:lnTo>
                  <a:pt x="5997" y="1384"/>
                </a:lnTo>
                <a:lnTo>
                  <a:pt x="6040" y="1358"/>
                </a:lnTo>
                <a:lnTo>
                  <a:pt x="6083" y="1332"/>
                </a:lnTo>
                <a:lnTo>
                  <a:pt x="6129" y="1310"/>
                </a:lnTo>
                <a:lnTo>
                  <a:pt x="6177" y="1290"/>
                </a:lnTo>
                <a:lnTo>
                  <a:pt x="6225" y="1272"/>
                </a:lnTo>
                <a:lnTo>
                  <a:pt x="6272" y="1256"/>
                </a:lnTo>
                <a:lnTo>
                  <a:pt x="6322" y="1242"/>
                </a:lnTo>
                <a:lnTo>
                  <a:pt x="6370" y="1231"/>
                </a:lnTo>
                <a:lnTo>
                  <a:pt x="6421" y="1221"/>
                </a:lnTo>
                <a:lnTo>
                  <a:pt x="6471" y="1213"/>
                </a:lnTo>
                <a:lnTo>
                  <a:pt x="6521" y="1207"/>
                </a:lnTo>
                <a:lnTo>
                  <a:pt x="6573" y="1204"/>
                </a:lnTo>
                <a:lnTo>
                  <a:pt x="6623" y="1201"/>
                </a:lnTo>
                <a:lnTo>
                  <a:pt x="6675" y="1201"/>
                </a:lnTo>
                <a:lnTo>
                  <a:pt x="6726" y="1203"/>
                </a:lnTo>
                <a:lnTo>
                  <a:pt x="6778" y="1206"/>
                </a:lnTo>
                <a:lnTo>
                  <a:pt x="6829" y="1210"/>
                </a:lnTo>
                <a:lnTo>
                  <a:pt x="6882" y="1217"/>
                </a:lnTo>
                <a:lnTo>
                  <a:pt x="6933" y="1225"/>
                </a:lnTo>
                <a:lnTo>
                  <a:pt x="6986" y="1235"/>
                </a:lnTo>
                <a:lnTo>
                  <a:pt x="7070" y="1254"/>
                </a:lnTo>
                <a:lnTo>
                  <a:pt x="7152" y="1278"/>
                </a:lnTo>
                <a:lnTo>
                  <a:pt x="7231" y="1306"/>
                </a:lnTo>
                <a:lnTo>
                  <a:pt x="7306" y="1340"/>
                </a:lnTo>
                <a:lnTo>
                  <a:pt x="7379" y="1377"/>
                </a:lnTo>
                <a:lnTo>
                  <a:pt x="7450" y="1418"/>
                </a:lnTo>
                <a:lnTo>
                  <a:pt x="7517" y="1463"/>
                </a:lnTo>
                <a:lnTo>
                  <a:pt x="7580" y="1512"/>
                </a:lnTo>
                <a:lnTo>
                  <a:pt x="7641" y="1565"/>
                </a:lnTo>
                <a:lnTo>
                  <a:pt x="7698" y="1621"/>
                </a:lnTo>
                <a:lnTo>
                  <a:pt x="7751" y="1683"/>
                </a:lnTo>
                <a:lnTo>
                  <a:pt x="7801" y="1746"/>
                </a:lnTo>
                <a:lnTo>
                  <a:pt x="7847" y="1813"/>
                </a:lnTo>
                <a:lnTo>
                  <a:pt x="7890" y="1884"/>
                </a:lnTo>
                <a:lnTo>
                  <a:pt x="7929" y="1959"/>
                </a:lnTo>
                <a:lnTo>
                  <a:pt x="7965" y="2036"/>
                </a:lnTo>
                <a:lnTo>
                  <a:pt x="7999" y="2127"/>
                </a:lnTo>
                <a:lnTo>
                  <a:pt x="8029" y="2220"/>
                </a:lnTo>
                <a:lnTo>
                  <a:pt x="8054" y="2314"/>
                </a:lnTo>
                <a:lnTo>
                  <a:pt x="8073" y="2407"/>
                </a:lnTo>
                <a:lnTo>
                  <a:pt x="8088" y="2501"/>
                </a:lnTo>
                <a:lnTo>
                  <a:pt x="8099" y="2596"/>
                </a:lnTo>
                <a:lnTo>
                  <a:pt x="8106" y="2690"/>
                </a:lnTo>
                <a:lnTo>
                  <a:pt x="8109" y="2785"/>
                </a:lnTo>
                <a:lnTo>
                  <a:pt x="8110" y="2880"/>
                </a:lnTo>
                <a:lnTo>
                  <a:pt x="8107" y="2975"/>
                </a:lnTo>
                <a:lnTo>
                  <a:pt x="8102" y="3070"/>
                </a:lnTo>
                <a:lnTo>
                  <a:pt x="8095" y="3166"/>
                </a:lnTo>
                <a:lnTo>
                  <a:pt x="8086" y="3261"/>
                </a:lnTo>
                <a:lnTo>
                  <a:pt x="8075" y="3355"/>
                </a:lnTo>
                <a:lnTo>
                  <a:pt x="8063" y="3451"/>
                </a:lnTo>
                <a:lnTo>
                  <a:pt x="8050" y="3546"/>
                </a:lnTo>
                <a:lnTo>
                  <a:pt x="8039" y="3616"/>
                </a:lnTo>
                <a:lnTo>
                  <a:pt x="8026" y="3685"/>
                </a:lnTo>
                <a:lnTo>
                  <a:pt x="8012" y="3756"/>
                </a:lnTo>
                <a:lnTo>
                  <a:pt x="7996" y="3825"/>
                </a:lnTo>
                <a:lnTo>
                  <a:pt x="7978" y="3893"/>
                </a:lnTo>
                <a:lnTo>
                  <a:pt x="7958" y="3962"/>
                </a:lnTo>
                <a:lnTo>
                  <a:pt x="7937" y="4030"/>
                </a:lnTo>
                <a:lnTo>
                  <a:pt x="7914" y="4098"/>
                </a:lnTo>
                <a:lnTo>
                  <a:pt x="7890" y="4165"/>
                </a:lnTo>
                <a:lnTo>
                  <a:pt x="7864" y="4232"/>
                </a:lnTo>
                <a:lnTo>
                  <a:pt x="7837" y="4299"/>
                </a:lnTo>
                <a:lnTo>
                  <a:pt x="7810" y="4366"/>
                </a:lnTo>
                <a:lnTo>
                  <a:pt x="7781" y="4431"/>
                </a:lnTo>
                <a:lnTo>
                  <a:pt x="7750" y="4497"/>
                </a:lnTo>
                <a:lnTo>
                  <a:pt x="7718" y="4562"/>
                </a:lnTo>
                <a:lnTo>
                  <a:pt x="7687" y="4627"/>
                </a:lnTo>
                <a:lnTo>
                  <a:pt x="7677" y="4644"/>
                </a:lnTo>
                <a:lnTo>
                  <a:pt x="7668" y="4661"/>
                </a:lnTo>
                <a:lnTo>
                  <a:pt x="7659" y="4678"/>
                </a:lnTo>
                <a:lnTo>
                  <a:pt x="7649" y="4695"/>
                </a:lnTo>
                <a:lnTo>
                  <a:pt x="7640" y="4712"/>
                </a:lnTo>
                <a:lnTo>
                  <a:pt x="7630" y="4729"/>
                </a:lnTo>
                <a:lnTo>
                  <a:pt x="7620" y="4746"/>
                </a:lnTo>
                <a:lnTo>
                  <a:pt x="7610" y="4763"/>
                </a:lnTo>
                <a:lnTo>
                  <a:pt x="7600" y="4779"/>
                </a:lnTo>
                <a:lnTo>
                  <a:pt x="7589" y="4796"/>
                </a:lnTo>
                <a:lnTo>
                  <a:pt x="7577" y="4813"/>
                </a:lnTo>
                <a:lnTo>
                  <a:pt x="7566" y="4829"/>
                </a:lnTo>
                <a:lnTo>
                  <a:pt x="7555" y="4845"/>
                </a:lnTo>
                <a:lnTo>
                  <a:pt x="7544" y="4861"/>
                </a:lnTo>
                <a:lnTo>
                  <a:pt x="7532" y="4877"/>
                </a:lnTo>
                <a:lnTo>
                  <a:pt x="7521" y="4893"/>
                </a:lnTo>
                <a:lnTo>
                  <a:pt x="7405" y="5039"/>
                </a:lnTo>
                <a:lnTo>
                  <a:pt x="7286" y="5182"/>
                </a:lnTo>
                <a:lnTo>
                  <a:pt x="7166" y="5322"/>
                </a:lnTo>
                <a:lnTo>
                  <a:pt x="7044" y="5458"/>
                </a:lnTo>
                <a:lnTo>
                  <a:pt x="6919" y="5592"/>
                </a:lnTo>
                <a:lnTo>
                  <a:pt x="6792" y="5722"/>
                </a:lnTo>
                <a:lnTo>
                  <a:pt x="6662" y="5850"/>
                </a:lnTo>
                <a:lnTo>
                  <a:pt x="6528" y="5973"/>
                </a:lnTo>
                <a:lnTo>
                  <a:pt x="6393" y="6093"/>
                </a:lnTo>
                <a:lnTo>
                  <a:pt x="6253" y="6211"/>
                </a:lnTo>
                <a:lnTo>
                  <a:pt x="6111" y="6325"/>
                </a:lnTo>
                <a:lnTo>
                  <a:pt x="5965" y="6437"/>
                </a:lnTo>
                <a:lnTo>
                  <a:pt x="5815" y="6544"/>
                </a:lnTo>
                <a:lnTo>
                  <a:pt x="5662" y="6648"/>
                </a:lnTo>
                <a:lnTo>
                  <a:pt x="5505" y="6751"/>
                </a:lnTo>
                <a:lnTo>
                  <a:pt x="5344" y="6849"/>
                </a:lnTo>
                <a:lnTo>
                  <a:pt x="5184" y="6751"/>
                </a:lnTo>
                <a:lnTo>
                  <a:pt x="5027" y="6648"/>
                </a:lnTo>
                <a:lnTo>
                  <a:pt x="4873" y="6544"/>
                </a:lnTo>
                <a:lnTo>
                  <a:pt x="4725" y="6437"/>
                </a:lnTo>
                <a:lnTo>
                  <a:pt x="4578" y="6325"/>
                </a:lnTo>
                <a:lnTo>
                  <a:pt x="4436" y="6211"/>
                </a:lnTo>
                <a:lnTo>
                  <a:pt x="4297" y="6093"/>
                </a:lnTo>
                <a:lnTo>
                  <a:pt x="4161" y="5973"/>
                </a:lnTo>
                <a:lnTo>
                  <a:pt x="4027" y="5850"/>
                </a:lnTo>
                <a:lnTo>
                  <a:pt x="3897" y="5722"/>
                </a:lnTo>
                <a:lnTo>
                  <a:pt x="3770" y="5592"/>
                </a:lnTo>
                <a:lnTo>
                  <a:pt x="3645" y="5458"/>
                </a:lnTo>
                <a:lnTo>
                  <a:pt x="3523" y="5322"/>
                </a:lnTo>
                <a:lnTo>
                  <a:pt x="3403" y="5182"/>
                </a:lnTo>
                <a:lnTo>
                  <a:pt x="3284" y="5039"/>
                </a:lnTo>
                <a:lnTo>
                  <a:pt x="3169" y="4893"/>
                </a:lnTo>
                <a:lnTo>
                  <a:pt x="3157" y="4877"/>
                </a:lnTo>
                <a:lnTo>
                  <a:pt x="3145" y="4861"/>
                </a:lnTo>
                <a:lnTo>
                  <a:pt x="3134" y="4845"/>
                </a:lnTo>
                <a:lnTo>
                  <a:pt x="3123" y="4829"/>
                </a:lnTo>
                <a:lnTo>
                  <a:pt x="3111" y="4813"/>
                </a:lnTo>
                <a:lnTo>
                  <a:pt x="3100" y="4796"/>
                </a:lnTo>
                <a:lnTo>
                  <a:pt x="3090" y="4779"/>
                </a:lnTo>
                <a:lnTo>
                  <a:pt x="3079" y="4763"/>
                </a:lnTo>
                <a:lnTo>
                  <a:pt x="3069" y="4746"/>
                </a:lnTo>
                <a:lnTo>
                  <a:pt x="3059" y="4729"/>
                </a:lnTo>
                <a:lnTo>
                  <a:pt x="3050" y="4712"/>
                </a:lnTo>
                <a:lnTo>
                  <a:pt x="3040" y="4695"/>
                </a:lnTo>
                <a:lnTo>
                  <a:pt x="3031" y="4678"/>
                </a:lnTo>
                <a:lnTo>
                  <a:pt x="3021" y="4661"/>
                </a:lnTo>
                <a:lnTo>
                  <a:pt x="3012" y="4644"/>
                </a:lnTo>
                <a:lnTo>
                  <a:pt x="3004" y="4627"/>
                </a:lnTo>
                <a:lnTo>
                  <a:pt x="2971" y="4562"/>
                </a:lnTo>
                <a:lnTo>
                  <a:pt x="2940" y="4497"/>
                </a:lnTo>
                <a:lnTo>
                  <a:pt x="2909" y="4431"/>
                </a:lnTo>
                <a:lnTo>
                  <a:pt x="2880" y="4366"/>
                </a:lnTo>
                <a:lnTo>
                  <a:pt x="2852" y="4299"/>
                </a:lnTo>
                <a:lnTo>
                  <a:pt x="2824" y="4232"/>
                </a:lnTo>
                <a:lnTo>
                  <a:pt x="2799" y="4165"/>
                </a:lnTo>
                <a:lnTo>
                  <a:pt x="2775" y="4098"/>
                </a:lnTo>
                <a:lnTo>
                  <a:pt x="2752" y="4030"/>
                </a:lnTo>
                <a:lnTo>
                  <a:pt x="2730" y="3962"/>
                </a:lnTo>
                <a:lnTo>
                  <a:pt x="2711" y="3893"/>
                </a:lnTo>
                <a:lnTo>
                  <a:pt x="2693" y="3825"/>
                </a:lnTo>
                <a:lnTo>
                  <a:pt x="2677" y="3756"/>
                </a:lnTo>
                <a:lnTo>
                  <a:pt x="2663" y="3685"/>
                </a:lnTo>
                <a:lnTo>
                  <a:pt x="2649" y="3616"/>
                </a:lnTo>
                <a:lnTo>
                  <a:pt x="2639" y="3546"/>
                </a:lnTo>
                <a:lnTo>
                  <a:pt x="2626" y="3451"/>
                </a:lnTo>
                <a:lnTo>
                  <a:pt x="2614" y="3355"/>
                </a:lnTo>
                <a:lnTo>
                  <a:pt x="2603" y="3261"/>
                </a:lnTo>
                <a:lnTo>
                  <a:pt x="2594" y="3166"/>
                </a:lnTo>
                <a:lnTo>
                  <a:pt x="2587" y="3070"/>
                </a:lnTo>
                <a:lnTo>
                  <a:pt x="2582" y="2975"/>
                </a:lnTo>
                <a:lnTo>
                  <a:pt x="2579" y="2880"/>
                </a:lnTo>
                <a:lnTo>
                  <a:pt x="2580" y="2785"/>
                </a:lnTo>
                <a:lnTo>
                  <a:pt x="2583" y="2690"/>
                </a:lnTo>
                <a:lnTo>
                  <a:pt x="2590" y="2596"/>
                </a:lnTo>
                <a:lnTo>
                  <a:pt x="2601" y="2501"/>
                </a:lnTo>
                <a:lnTo>
                  <a:pt x="2616" y="2407"/>
                </a:lnTo>
                <a:lnTo>
                  <a:pt x="2635" y="2314"/>
                </a:lnTo>
                <a:lnTo>
                  <a:pt x="2660" y="2220"/>
                </a:lnTo>
                <a:lnTo>
                  <a:pt x="2690" y="2127"/>
                </a:lnTo>
                <a:lnTo>
                  <a:pt x="2725" y="2036"/>
                </a:lnTo>
                <a:lnTo>
                  <a:pt x="2760" y="1959"/>
                </a:lnTo>
                <a:lnTo>
                  <a:pt x="2799" y="1884"/>
                </a:lnTo>
                <a:lnTo>
                  <a:pt x="2842" y="1813"/>
                </a:lnTo>
                <a:lnTo>
                  <a:pt x="2888" y="1746"/>
                </a:lnTo>
                <a:lnTo>
                  <a:pt x="2939" y="1683"/>
                </a:lnTo>
                <a:lnTo>
                  <a:pt x="2992" y="1621"/>
                </a:lnTo>
                <a:lnTo>
                  <a:pt x="3049" y="1565"/>
                </a:lnTo>
                <a:lnTo>
                  <a:pt x="3109" y="1512"/>
                </a:lnTo>
                <a:lnTo>
                  <a:pt x="3173" y="1463"/>
                </a:lnTo>
                <a:lnTo>
                  <a:pt x="3240" y="1418"/>
                </a:lnTo>
                <a:lnTo>
                  <a:pt x="3310" y="1377"/>
                </a:lnTo>
                <a:lnTo>
                  <a:pt x="3382" y="1340"/>
                </a:lnTo>
                <a:lnTo>
                  <a:pt x="3458" y="1306"/>
                </a:lnTo>
                <a:lnTo>
                  <a:pt x="3537" y="1278"/>
                </a:lnTo>
                <a:lnTo>
                  <a:pt x="3619" y="1254"/>
                </a:lnTo>
                <a:lnTo>
                  <a:pt x="3704" y="1235"/>
                </a:lnTo>
                <a:lnTo>
                  <a:pt x="3755" y="1225"/>
                </a:lnTo>
                <a:lnTo>
                  <a:pt x="3808" y="1217"/>
                </a:lnTo>
                <a:lnTo>
                  <a:pt x="3859" y="1210"/>
                </a:lnTo>
                <a:lnTo>
                  <a:pt x="3911" y="1206"/>
                </a:lnTo>
                <a:lnTo>
                  <a:pt x="3964" y="1203"/>
                </a:lnTo>
                <a:lnTo>
                  <a:pt x="4015" y="1201"/>
                </a:lnTo>
                <a:lnTo>
                  <a:pt x="4066" y="1201"/>
                </a:lnTo>
                <a:lnTo>
                  <a:pt x="4117" y="1204"/>
                </a:lnTo>
                <a:lnTo>
                  <a:pt x="4168" y="1207"/>
                </a:lnTo>
                <a:lnTo>
                  <a:pt x="4218" y="1213"/>
                </a:lnTo>
                <a:lnTo>
                  <a:pt x="4269" y="1221"/>
                </a:lnTo>
                <a:lnTo>
                  <a:pt x="4318" y="1231"/>
                </a:lnTo>
                <a:lnTo>
                  <a:pt x="4368" y="1242"/>
                </a:lnTo>
                <a:lnTo>
                  <a:pt x="4416" y="1256"/>
                </a:lnTo>
                <a:lnTo>
                  <a:pt x="4465" y="1272"/>
                </a:lnTo>
                <a:lnTo>
                  <a:pt x="4513" y="1290"/>
                </a:lnTo>
                <a:lnTo>
                  <a:pt x="4560" y="1310"/>
                </a:lnTo>
                <a:lnTo>
                  <a:pt x="4605" y="1332"/>
                </a:lnTo>
                <a:lnTo>
                  <a:pt x="4650" y="1358"/>
                </a:lnTo>
                <a:lnTo>
                  <a:pt x="4692" y="1384"/>
                </a:lnTo>
                <a:lnTo>
                  <a:pt x="4733" y="1411"/>
                </a:lnTo>
                <a:lnTo>
                  <a:pt x="4772" y="1441"/>
                </a:lnTo>
                <a:lnTo>
                  <a:pt x="4810" y="1472"/>
                </a:lnTo>
                <a:lnTo>
                  <a:pt x="4847" y="1505"/>
                </a:lnTo>
                <a:lnTo>
                  <a:pt x="4882" y="1540"/>
                </a:lnTo>
                <a:lnTo>
                  <a:pt x="4917" y="1576"/>
                </a:lnTo>
                <a:lnTo>
                  <a:pt x="4950" y="1614"/>
                </a:lnTo>
                <a:lnTo>
                  <a:pt x="4983" y="1654"/>
                </a:lnTo>
                <a:lnTo>
                  <a:pt x="5015" y="1694"/>
                </a:lnTo>
                <a:lnTo>
                  <a:pt x="5046" y="1736"/>
                </a:lnTo>
                <a:lnTo>
                  <a:pt x="5077" y="1780"/>
                </a:lnTo>
                <a:lnTo>
                  <a:pt x="5108" y="1825"/>
                </a:lnTo>
                <a:lnTo>
                  <a:pt x="5119" y="1841"/>
                </a:lnTo>
                <a:lnTo>
                  <a:pt x="5129" y="1858"/>
                </a:lnTo>
                <a:lnTo>
                  <a:pt x="5140" y="1874"/>
                </a:lnTo>
                <a:lnTo>
                  <a:pt x="5151" y="1891"/>
                </a:lnTo>
                <a:lnTo>
                  <a:pt x="5162" y="1908"/>
                </a:lnTo>
                <a:lnTo>
                  <a:pt x="5173" y="1924"/>
                </a:lnTo>
                <a:lnTo>
                  <a:pt x="5184" y="1942"/>
                </a:lnTo>
                <a:lnTo>
                  <a:pt x="5194" y="1959"/>
                </a:lnTo>
                <a:lnTo>
                  <a:pt x="5204" y="1975"/>
                </a:lnTo>
                <a:lnTo>
                  <a:pt x="5214" y="1992"/>
                </a:lnTo>
                <a:lnTo>
                  <a:pt x="5224" y="2009"/>
                </a:lnTo>
                <a:lnTo>
                  <a:pt x="5234" y="2025"/>
                </a:lnTo>
                <a:lnTo>
                  <a:pt x="5243" y="2042"/>
                </a:lnTo>
                <a:lnTo>
                  <a:pt x="5252" y="2059"/>
                </a:lnTo>
                <a:lnTo>
                  <a:pt x="5263" y="2076"/>
                </a:lnTo>
                <a:lnTo>
                  <a:pt x="5272" y="2093"/>
                </a:lnTo>
                <a:lnTo>
                  <a:pt x="5276" y="2101"/>
                </a:lnTo>
                <a:lnTo>
                  <a:pt x="5281" y="2110"/>
                </a:lnTo>
                <a:lnTo>
                  <a:pt x="5285" y="2120"/>
                </a:lnTo>
                <a:lnTo>
                  <a:pt x="5290" y="2129"/>
                </a:lnTo>
                <a:lnTo>
                  <a:pt x="5294" y="2139"/>
                </a:lnTo>
                <a:lnTo>
                  <a:pt x="5299" y="2148"/>
                </a:lnTo>
                <a:lnTo>
                  <a:pt x="5304" y="2158"/>
                </a:lnTo>
                <a:lnTo>
                  <a:pt x="5308" y="2169"/>
                </a:lnTo>
                <a:lnTo>
                  <a:pt x="5313" y="2179"/>
                </a:lnTo>
                <a:lnTo>
                  <a:pt x="5317" y="2189"/>
                </a:lnTo>
                <a:lnTo>
                  <a:pt x="5322" y="2199"/>
                </a:lnTo>
                <a:lnTo>
                  <a:pt x="5326" y="2210"/>
                </a:lnTo>
                <a:lnTo>
                  <a:pt x="5331" y="2220"/>
                </a:lnTo>
                <a:lnTo>
                  <a:pt x="5335" y="2230"/>
                </a:lnTo>
                <a:lnTo>
                  <a:pt x="5339" y="2241"/>
                </a:lnTo>
                <a:lnTo>
                  <a:pt x="5344" y="2252"/>
                </a:lnTo>
                <a:lnTo>
                  <a:pt x="5348" y="2241"/>
                </a:lnTo>
                <a:lnTo>
                  <a:pt x="5353" y="2230"/>
                </a:lnTo>
                <a:lnTo>
                  <a:pt x="5358" y="2220"/>
                </a:lnTo>
                <a:lnTo>
                  <a:pt x="5362" y="2210"/>
                </a:lnTo>
                <a:lnTo>
                  <a:pt x="5367" y="2199"/>
                </a:lnTo>
                <a:lnTo>
                  <a:pt x="5371" y="2189"/>
                </a:lnTo>
                <a:lnTo>
                  <a:pt x="5376" y="2179"/>
                </a:lnTo>
                <a:lnTo>
                  <a:pt x="5381" y="2169"/>
                </a:lnTo>
                <a:lnTo>
                  <a:pt x="5385" y="2158"/>
                </a:lnTo>
                <a:lnTo>
                  <a:pt x="5390" y="2148"/>
                </a:lnTo>
                <a:lnTo>
                  <a:pt x="5395" y="2139"/>
                </a:lnTo>
                <a:lnTo>
                  <a:pt x="5399" y="2129"/>
                </a:lnTo>
                <a:lnTo>
                  <a:pt x="5404" y="2120"/>
                </a:lnTo>
                <a:lnTo>
                  <a:pt x="5408" y="2110"/>
                </a:lnTo>
                <a:lnTo>
                  <a:pt x="5413" y="2101"/>
                </a:lnTo>
                <a:lnTo>
                  <a:pt x="5418" y="2093"/>
                </a:lnTo>
                <a:close/>
                <a:moveTo>
                  <a:pt x="2432" y="0"/>
                </a:moveTo>
                <a:lnTo>
                  <a:pt x="2183" y="12"/>
                </a:lnTo>
                <a:lnTo>
                  <a:pt x="1942" y="48"/>
                </a:lnTo>
                <a:lnTo>
                  <a:pt x="1708" y="108"/>
                </a:lnTo>
                <a:lnTo>
                  <a:pt x="1486" y="190"/>
                </a:lnTo>
                <a:lnTo>
                  <a:pt x="1273" y="291"/>
                </a:lnTo>
                <a:lnTo>
                  <a:pt x="1073" y="412"/>
                </a:lnTo>
                <a:lnTo>
                  <a:pt x="887" y="551"/>
                </a:lnTo>
                <a:lnTo>
                  <a:pt x="714" y="707"/>
                </a:lnTo>
                <a:lnTo>
                  <a:pt x="557" y="878"/>
                </a:lnTo>
                <a:lnTo>
                  <a:pt x="418" y="1065"/>
                </a:lnTo>
                <a:lnTo>
                  <a:pt x="296" y="1263"/>
                </a:lnTo>
                <a:lnTo>
                  <a:pt x="194" y="1474"/>
                </a:lnTo>
                <a:lnTo>
                  <a:pt x="112" y="1696"/>
                </a:lnTo>
                <a:lnTo>
                  <a:pt x="53" y="1927"/>
                </a:lnTo>
                <a:lnTo>
                  <a:pt x="16" y="2167"/>
                </a:lnTo>
                <a:lnTo>
                  <a:pt x="4" y="2414"/>
                </a:lnTo>
                <a:lnTo>
                  <a:pt x="0" y="7843"/>
                </a:lnTo>
                <a:lnTo>
                  <a:pt x="4" y="7928"/>
                </a:lnTo>
                <a:lnTo>
                  <a:pt x="17" y="8013"/>
                </a:lnTo>
                <a:lnTo>
                  <a:pt x="37" y="8093"/>
                </a:lnTo>
                <a:lnTo>
                  <a:pt x="67" y="8170"/>
                </a:lnTo>
                <a:lnTo>
                  <a:pt x="102" y="8245"/>
                </a:lnTo>
                <a:lnTo>
                  <a:pt x="145" y="8314"/>
                </a:lnTo>
                <a:lnTo>
                  <a:pt x="193" y="8378"/>
                </a:lnTo>
                <a:lnTo>
                  <a:pt x="249" y="8438"/>
                </a:lnTo>
                <a:lnTo>
                  <a:pt x="308" y="8492"/>
                </a:lnTo>
                <a:lnTo>
                  <a:pt x="374" y="8541"/>
                </a:lnTo>
                <a:lnTo>
                  <a:pt x="444" y="8583"/>
                </a:lnTo>
                <a:lnTo>
                  <a:pt x="519" y="8619"/>
                </a:lnTo>
                <a:lnTo>
                  <a:pt x="596" y="8647"/>
                </a:lnTo>
                <a:lnTo>
                  <a:pt x="677" y="8667"/>
                </a:lnTo>
                <a:lnTo>
                  <a:pt x="762" y="8680"/>
                </a:lnTo>
                <a:lnTo>
                  <a:pt x="849" y="8685"/>
                </a:lnTo>
                <a:lnTo>
                  <a:pt x="935" y="8680"/>
                </a:lnTo>
                <a:lnTo>
                  <a:pt x="1020" y="8667"/>
                </a:lnTo>
                <a:lnTo>
                  <a:pt x="1101" y="8647"/>
                </a:lnTo>
                <a:lnTo>
                  <a:pt x="1180" y="8619"/>
                </a:lnTo>
                <a:lnTo>
                  <a:pt x="1253" y="8583"/>
                </a:lnTo>
                <a:lnTo>
                  <a:pt x="1323" y="8541"/>
                </a:lnTo>
                <a:lnTo>
                  <a:pt x="1389" y="8492"/>
                </a:lnTo>
                <a:lnTo>
                  <a:pt x="1450" y="8438"/>
                </a:lnTo>
                <a:lnTo>
                  <a:pt x="1504" y="8378"/>
                </a:lnTo>
                <a:lnTo>
                  <a:pt x="1553" y="8314"/>
                </a:lnTo>
                <a:lnTo>
                  <a:pt x="1595" y="8245"/>
                </a:lnTo>
                <a:lnTo>
                  <a:pt x="1632" y="8170"/>
                </a:lnTo>
                <a:lnTo>
                  <a:pt x="1660" y="8093"/>
                </a:lnTo>
                <a:lnTo>
                  <a:pt x="1680" y="8013"/>
                </a:lnTo>
                <a:lnTo>
                  <a:pt x="1693" y="7928"/>
                </a:lnTo>
                <a:lnTo>
                  <a:pt x="1698" y="7843"/>
                </a:lnTo>
                <a:lnTo>
                  <a:pt x="2746" y="12542"/>
                </a:lnTo>
                <a:lnTo>
                  <a:pt x="5161" y="12542"/>
                </a:lnTo>
                <a:lnTo>
                  <a:pt x="4870" y="10071"/>
                </a:lnTo>
                <a:lnTo>
                  <a:pt x="4869" y="10069"/>
                </a:lnTo>
                <a:lnTo>
                  <a:pt x="4869" y="10068"/>
                </a:lnTo>
                <a:lnTo>
                  <a:pt x="4869" y="10067"/>
                </a:lnTo>
                <a:lnTo>
                  <a:pt x="4869" y="10068"/>
                </a:lnTo>
                <a:lnTo>
                  <a:pt x="4869" y="10069"/>
                </a:lnTo>
                <a:lnTo>
                  <a:pt x="4869" y="10070"/>
                </a:lnTo>
                <a:lnTo>
                  <a:pt x="4869" y="10071"/>
                </a:lnTo>
                <a:lnTo>
                  <a:pt x="4869" y="10072"/>
                </a:lnTo>
                <a:lnTo>
                  <a:pt x="4869" y="10073"/>
                </a:lnTo>
                <a:lnTo>
                  <a:pt x="4869" y="10074"/>
                </a:lnTo>
                <a:lnTo>
                  <a:pt x="4869" y="10073"/>
                </a:lnTo>
                <a:lnTo>
                  <a:pt x="4869" y="10072"/>
                </a:lnTo>
                <a:lnTo>
                  <a:pt x="4870" y="10071"/>
                </a:lnTo>
                <a:lnTo>
                  <a:pt x="4872" y="10020"/>
                </a:lnTo>
                <a:lnTo>
                  <a:pt x="4879" y="9972"/>
                </a:lnTo>
                <a:lnTo>
                  <a:pt x="4892" y="9926"/>
                </a:lnTo>
                <a:lnTo>
                  <a:pt x="4908" y="9880"/>
                </a:lnTo>
                <a:lnTo>
                  <a:pt x="4928" y="9837"/>
                </a:lnTo>
                <a:lnTo>
                  <a:pt x="4952" y="9796"/>
                </a:lnTo>
                <a:lnTo>
                  <a:pt x="4979" y="9758"/>
                </a:lnTo>
                <a:lnTo>
                  <a:pt x="5011" y="9721"/>
                </a:lnTo>
                <a:lnTo>
                  <a:pt x="5045" y="9688"/>
                </a:lnTo>
                <a:lnTo>
                  <a:pt x="5082" y="9659"/>
                </a:lnTo>
                <a:lnTo>
                  <a:pt x="5122" y="9634"/>
                </a:lnTo>
                <a:lnTo>
                  <a:pt x="5163" y="9612"/>
                </a:lnTo>
                <a:lnTo>
                  <a:pt x="5208" y="9595"/>
                </a:lnTo>
                <a:lnTo>
                  <a:pt x="5254" y="9582"/>
                </a:lnTo>
                <a:lnTo>
                  <a:pt x="5302" y="9574"/>
                </a:lnTo>
                <a:lnTo>
                  <a:pt x="5351" y="9572"/>
                </a:lnTo>
                <a:lnTo>
                  <a:pt x="5400" y="9574"/>
                </a:lnTo>
                <a:lnTo>
                  <a:pt x="5449" y="9582"/>
                </a:lnTo>
                <a:lnTo>
                  <a:pt x="5495" y="9595"/>
                </a:lnTo>
                <a:lnTo>
                  <a:pt x="5539" y="9612"/>
                </a:lnTo>
                <a:lnTo>
                  <a:pt x="5581" y="9634"/>
                </a:lnTo>
                <a:lnTo>
                  <a:pt x="5620" y="9659"/>
                </a:lnTo>
                <a:lnTo>
                  <a:pt x="5658" y="9688"/>
                </a:lnTo>
                <a:lnTo>
                  <a:pt x="5692" y="9721"/>
                </a:lnTo>
                <a:lnTo>
                  <a:pt x="5723" y="9758"/>
                </a:lnTo>
                <a:lnTo>
                  <a:pt x="5751" y="9796"/>
                </a:lnTo>
                <a:lnTo>
                  <a:pt x="5775" y="9837"/>
                </a:lnTo>
                <a:lnTo>
                  <a:pt x="5795" y="9880"/>
                </a:lnTo>
                <a:lnTo>
                  <a:pt x="5811" y="9926"/>
                </a:lnTo>
                <a:lnTo>
                  <a:pt x="5824" y="9972"/>
                </a:lnTo>
                <a:lnTo>
                  <a:pt x="5831" y="10020"/>
                </a:lnTo>
                <a:lnTo>
                  <a:pt x="5834" y="10071"/>
                </a:lnTo>
                <a:lnTo>
                  <a:pt x="5834" y="10072"/>
                </a:lnTo>
                <a:lnTo>
                  <a:pt x="5834" y="10073"/>
                </a:lnTo>
                <a:lnTo>
                  <a:pt x="5834" y="10074"/>
                </a:lnTo>
                <a:lnTo>
                  <a:pt x="5834" y="10073"/>
                </a:lnTo>
                <a:lnTo>
                  <a:pt x="5834" y="10072"/>
                </a:lnTo>
                <a:lnTo>
                  <a:pt x="5834" y="10071"/>
                </a:lnTo>
                <a:lnTo>
                  <a:pt x="5834" y="10070"/>
                </a:lnTo>
                <a:lnTo>
                  <a:pt x="5834" y="10069"/>
                </a:lnTo>
                <a:lnTo>
                  <a:pt x="5834" y="10068"/>
                </a:lnTo>
                <a:lnTo>
                  <a:pt x="5834" y="10067"/>
                </a:lnTo>
                <a:lnTo>
                  <a:pt x="5834" y="10068"/>
                </a:lnTo>
                <a:lnTo>
                  <a:pt x="5834" y="10069"/>
                </a:lnTo>
                <a:lnTo>
                  <a:pt x="5834" y="10071"/>
                </a:lnTo>
                <a:lnTo>
                  <a:pt x="5544" y="12542"/>
                </a:lnTo>
                <a:lnTo>
                  <a:pt x="7958" y="12542"/>
                </a:lnTo>
                <a:lnTo>
                  <a:pt x="9006" y="7843"/>
                </a:lnTo>
                <a:lnTo>
                  <a:pt x="9010" y="7928"/>
                </a:lnTo>
                <a:lnTo>
                  <a:pt x="9023" y="8013"/>
                </a:lnTo>
                <a:lnTo>
                  <a:pt x="9043" y="8093"/>
                </a:lnTo>
                <a:lnTo>
                  <a:pt x="9072" y="8170"/>
                </a:lnTo>
                <a:lnTo>
                  <a:pt x="9108" y="8245"/>
                </a:lnTo>
                <a:lnTo>
                  <a:pt x="9150" y="8314"/>
                </a:lnTo>
                <a:lnTo>
                  <a:pt x="9199" y="8378"/>
                </a:lnTo>
                <a:lnTo>
                  <a:pt x="9254" y="8438"/>
                </a:lnTo>
                <a:lnTo>
                  <a:pt x="9314" y="8492"/>
                </a:lnTo>
                <a:lnTo>
                  <a:pt x="9380" y="8541"/>
                </a:lnTo>
                <a:lnTo>
                  <a:pt x="9450" y="8583"/>
                </a:lnTo>
                <a:lnTo>
                  <a:pt x="9524" y="8619"/>
                </a:lnTo>
                <a:lnTo>
                  <a:pt x="9602" y="8647"/>
                </a:lnTo>
                <a:lnTo>
                  <a:pt x="9683" y="8667"/>
                </a:lnTo>
                <a:lnTo>
                  <a:pt x="9768" y="8680"/>
                </a:lnTo>
                <a:lnTo>
                  <a:pt x="9855" y="8685"/>
                </a:lnTo>
                <a:lnTo>
                  <a:pt x="9941" y="8680"/>
                </a:lnTo>
                <a:lnTo>
                  <a:pt x="10026" y="8667"/>
                </a:lnTo>
                <a:lnTo>
                  <a:pt x="10107" y="8647"/>
                </a:lnTo>
                <a:lnTo>
                  <a:pt x="10184" y="8619"/>
                </a:lnTo>
                <a:lnTo>
                  <a:pt x="10258" y="8583"/>
                </a:lnTo>
                <a:lnTo>
                  <a:pt x="10329" y="8541"/>
                </a:lnTo>
                <a:lnTo>
                  <a:pt x="10394" y="8492"/>
                </a:lnTo>
                <a:lnTo>
                  <a:pt x="10454" y="8438"/>
                </a:lnTo>
                <a:lnTo>
                  <a:pt x="10509" y="8378"/>
                </a:lnTo>
                <a:lnTo>
                  <a:pt x="10558" y="8314"/>
                </a:lnTo>
                <a:lnTo>
                  <a:pt x="10601" y="8245"/>
                </a:lnTo>
                <a:lnTo>
                  <a:pt x="10636" y="8170"/>
                </a:lnTo>
                <a:lnTo>
                  <a:pt x="10666" y="8093"/>
                </a:lnTo>
                <a:lnTo>
                  <a:pt x="10686" y="8013"/>
                </a:lnTo>
                <a:lnTo>
                  <a:pt x="10699" y="7928"/>
                </a:lnTo>
                <a:lnTo>
                  <a:pt x="10704" y="7843"/>
                </a:lnTo>
                <a:lnTo>
                  <a:pt x="10701" y="2409"/>
                </a:lnTo>
                <a:lnTo>
                  <a:pt x="10688" y="2162"/>
                </a:lnTo>
                <a:lnTo>
                  <a:pt x="10651" y="1922"/>
                </a:lnTo>
                <a:lnTo>
                  <a:pt x="10592" y="1692"/>
                </a:lnTo>
                <a:lnTo>
                  <a:pt x="10510" y="1470"/>
                </a:lnTo>
                <a:lnTo>
                  <a:pt x="10408" y="1259"/>
                </a:lnTo>
                <a:lnTo>
                  <a:pt x="10285" y="1061"/>
                </a:lnTo>
                <a:lnTo>
                  <a:pt x="10146" y="875"/>
                </a:lnTo>
                <a:lnTo>
                  <a:pt x="9989" y="704"/>
                </a:lnTo>
                <a:lnTo>
                  <a:pt x="9816" y="549"/>
                </a:lnTo>
                <a:lnTo>
                  <a:pt x="9629" y="410"/>
                </a:lnTo>
                <a:lnTo>
                  <a:pt x="9429" y="290"/>
                </a:lnTo>
                <a:lnTo>
                  <a:pt x="9217" y="189"/>
                </a:lnTo>
                <a:lnTo>
                  <a:pt x="8994" y="107"/>
                </a:lnTo>
                <a:lnTo>
                  <a:pt x="8761" y="48"/>
                </a:lnTo>
                <a:lnTo>
                  <a:pt x="8520" y="12"/>
                </a:lnTo>
                <a:lnTo>
                  <a:pt x="8272" y="0"/>
                </a:lnTo>
                <a:lnTo>
                  <a:pt x="2432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31" name="Oval 11"/>
          <p:cNvSpPr>
            <a:spLocks noChangeArrowheads="1"/>
          </p:cNvSpPr>
          <p:nvPr/>
        </p:nvSpPr>
        <p:spPr bwMode="auto">
          <a:xfrm>
            <a:off x="8829675" y="61150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534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858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b="1"/>
              <a:t>POPCORN</a:t>
            </a:r>
          </a:p>
        </p:txBody>
      </p:sp>
      <p:pic>
        <p:nvPicPr>
          <p:cNvPr id="107535" name="Picture 15" descr="small popcorn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2057400"/>
            <a:ext cx="1885950" cy="1876425"/>
          </a:xfrm>
          <a:noFill/>
          <a:ln>
            <a:miter lim="800000"/>
            <a:headEnd/>
            <a:tailEnd/>
          </a:ln>
        </p:spPr>
      </p:pic>
      <p:pic>
        <p:nvPicPr>
          <p:cNvPr id="107536" name="Picture 16" descr="Large popcorn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5400" y="2057400"/>
            <a:ext cx="1885950" cy="1876425"/>
          </a:xfrm>
          <a:noFill/>
          <a:ln>
            <a:miter lim="800000"/>
            <a:headEnd/>
            <a:tailEnd/>
          </a:ln>
        </p:spPr>
      </p:pic>
      <p:sp>
        <p:nvSpPr>
          <p:cNvPr id="107537" name="Rectangle 17"/>
          <p:cNvSpPr>
            <a:spLocks noChangeArrowheads="1"/>
          </p:cNvSpPr>
          <p:nvPr/>
        </p:nvSpPr>
        <p:spPr bwMode="auto">
          <a:xfrm>
            <a:off x="4953000" y="4235450"/>
            <a:ext cx="233997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000" b="1">
                <a:solidFill>
                  <a:srgbClr val="FFFF00"/>
                </a:solidFill>
              </a:rPr>
              <a:t>How many calories </a:t>
            </a:r>
          </a:p>
          <a:p>
            <a:pPr algn="l"/>
            <a:r>
              <a:rPr lang="en-US" sz="2000" b="1">
                <a:solidFill>
                  <a:srgbClr val="FFFF00"/>
                </a:solidFill>
              </a:rPr>
              <a:t>are in today’s large </a:t>
            </a:r>
          </a:p>
          <a:p>
            <a:pPr algn="l"/>
            <a:r>
              <a:rPr lang="en-US" sz="2000" b="1">
                <a:solidFill>
                  <a:srgbClr val="FFFF00"/>
                </a:solidFill>
              </a:rPr>
              <a:t>popcorn?</a:t>
            </a:r>
          </a:p>
          <a:p>
            <a:pPr algn="l" eaLnBrk="0" hangingPunct="0"/>
            <a:endParaRPr lang="en-US" sz="2000">
              <a:solidFill>
                <a:srgbClr val="FFFF00"/>
              </a:solidFill>
            </a:endParaRPr>
          </a:p>
        </p:txBody>
      </p:sp>
      <p:pic>
        <p:nvPicPr>
          <p:cNvPr id="107538" name="Picture 18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33913" y="4572000"/>
            <a:ext cx="280987" cy="381000"/>
          </a:xfrm>
          <a:noFill/>
          <a:ln>
            <a:miter lim="800000"/>
            <a:headEnd/>
            <a:tailEnd/>
          </a:ln>
        </p:spPr>
      </p:pic>
      <p:grpSp>
        <p:nvGrpSpPr>
          <p:cNvPr id="107539" name="Group 19"/>
          <p:cNvGrpSpPr>
            <a:grpSpLocks/>
          </p:cNvGrpSpPr>
          <p:nvPr/>
        </p:nvGrpSpPr>
        <p:grpSpPr bwMode="auto">
          <a:xfrm>
            <a:off x="838200" y="0"/>
            <a:ext cx="7696200" cy="609600"/>
            <a:chOff x="528" y="0"/>
            <a:chExt cx="4848" cy="384"/>
          </a:xfrm>
        </p:grpSpPr>
        <p:pic>
          <p:nvPicPr>
            <p:cNvPr id="107540" name="Picture 20"/>
            <p:cNvPicPr>
              <a:picLocks noChangeAspect="1" noChangeArrowheads="1"/>
            </p:cNvPicPr>
            <p:nvPr/>
          </p:nvPicPr>
          <p:blipFill>
            <a:blip r:embed="rId6" cstate="print"/>
            <a:srcRect r="1828"/>
            <a:stretch>
              <a:fillRect/>
            </a:stretch>
          </p:blipFill>
          <p:spPr bwMode="auto">
            <a:xfrm>
              <a:off x="528" y="0"/>
              <a:ext cx="4464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7541" name="Picture 21" descr="lg_color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992" y="0"/>
              <a:ext cx="384" cy="38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371850" y="22621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1752600" y="1524000"/>
            <a:ext cx="1928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/>
              <a:t>20 Years Ago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5334000" y="1524000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/>
              <a:t>Today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1371600" y="4191000"/>
            <a:ext cx="28194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/>
              <a:t>270 calories</a:t>
            </a:r>
          </a:p>
          <a:p>
            <a:pPr algn="l"/>
            <a:r>
              <a:rPr lang="en-US" sz="2000" b="1"/>
              <a:t>          5 cups</a:t>
            </a:r>
          </a:p>
          <a:p>
            <a:r>
              <a:rPr lang="en-US" sz="2000" b="1">
                <a:cs typeface="Times New Roman" pitchFamily="18" charset="0"/>
              </a:rPr>
              <a:t/>
            </a:r>
            <a:br>
              <a:rPr lang="en-US" sz="2000" b="1">
                <a:cs typeface="Times New Roman" pitchFamily="18" charset="0"/>
              </a:rPr>
            </a:br>
            <a:endParaRPr lang="en-US" sz="2000" b="1">
              <a:cs typeface="Times New Roman" pitchFamily="18" charset="0"/>
            </a:endParaRPr>
          </a:p>
          <a:p>
            <a:pPr algn="l"/>
            <a:endParaRPr lang="en-US" sz="2000" b="1">
              <a:cs typeface="Times New Roman" pitchFamily="18" charset="0"/>
            </a:endParaRP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3581400" y="2576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3314700" y="2547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2857500" y="2157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4724400" y="4267200"/>
            <a:ext cx="24384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endParaRPr lang="en-US" sz="2000" b="1">
              <a:solidFill>
                <a:srgbClr val="FFFF00"/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22552" name="Freeform 24"/>
          <p:cNvSpPr>
            <a:spLocks noEditPoints="1"/>
          </p:cNvSpPr>
          <p:nvPr/>
        </p:nvSpPr>
        <p:spPr bwMode="auto">
          <a:xfrm>
            <a:off x="8686800" y="6323013"/>
            <a:ext cx="457200" cy="534987"/>
          </a:xfrm>
          <a:custGeom>
            <a:avLst/>
            <a:gdLst/>
            <a:ahLst/>
            <a:cxnLst>
              <a:cxn ang="0">
                <a:pos x="5485" y="1975"/>
              </a:cxn>
              <a:cxn ang="0">
                <a:pos x="5571" y="1841"/>
              </a:cxn>
              <a:cxn ang="0">
                <a:pos x="5807" y="1540"/>
              </a:cxn>
              <a:cxn ang="0">
                <a:pos x="6129" y="1310"/>
              </a:cxn>
              <a:cxn ang="0">
                <a:pos x="6521" y="1207"/>
              </a:cxn>
              <a:cxn ang="0">
                <a:pos x="6933" y="1225"/>
              </a:cxn>
              <a:cxn ang="0">
                <a:pos x="7517" y="1463"/>
              </a:cxn>
              <a:cxn ang="0">
                <a:pos x="7929" y="1959"/>
              </a:cxn>
              <a:cxn ang="0">
                <a:pos x="8106" y="2690"/>
              </a:cxn>
              <a:cxn ang="0">
                <a:pos x="8063" y="3451"/>
              </a:cxn>
              <a:cxn ang="0">
                <a:pos x="7937" y="4030"/>
              </a:cxn>
              <a:cxn ang="0">
                <a:pos x="7718" y="4562"/>
              </a:cxn>
              <a:cxn ang="0">
                <a:pos x="7620" y="4746"/>
              </a:cxn>
              <a:cxn ang="0">
                <a:pos x="7532" y="4877"/>
              </a:cxn>
              <a:cxn ang="0">
                <a:pos x="6662" y="5850"/>
              </a:cxn>
              <a:cxn ang="0">
                <a:pos x="5505" y="6751"/>
              </a:cxn>
              <a:cxn ang="0">
                <a:pos x="4297" y="6093"/>
              </a:cxn>
              <a:cxn ang="0">
                <a:pos x="3284" y="5039"/>
              </a:cxn>
              <a:cxn ang="0">
                <a:pos x="3090" y="4779"/>
              </a:cxn>
              <a:cxn ang="0">
                <a:pos x="3012" y="4644"/>
              </a:cxn>
              <a:cxn ang="0">
                <a:pos x="2799" y="4165"/>
              </a:cxn>
              <a:cxn ang="0">
                <a:pos x="2649" y="3616"/>
              </a:cxn>
              <a:cxn ang="0">
                <a:pos x="2579" y="2880"/>
              </a:cxn>
              <a:cxn ang="0">
                <a:pos x="2690" y="2127"/>
              </a:cxn>
              <a:cxn ang="0">
                <a:pos x="3049" y="1565"/>
              </a:cxn>
              <a:cxn ang="0">
                <a:pos x="3619" y="1254"/>
              </a:cxn>
              <a:cxn ang="0">
                <a:pos x="4066" y="1201"/>
              </a:cxn>
              <a:cxn ang="0">
                <a:pos x="4465" y="1272"/>
              </a:cxn>
              <a:cxn ang="0">
                <a:pos x="4810" y="1472"/>
              </a:cxn>
              <a:cxn ang="0">
                <a:pos x="5077" y="1780"/>
              </a:cxn>
              <a:cxn ang="0">
                <a:pos x="5184" y="1942"/>
              </a:cxn>
              <a:cxn ang="0">
                <a:pos x="5263" y="2076"/>
              </a:cxn>
              <a:cxn ang="0">
                <a:pos x="5304" y="2158"/>
              </a:cxn>
              <a:cxn ang="0">
                <a:pos x="5339" y="2241"/>
              </a:cxn>
              <a:cxn ang="0">
                <a:pos x="5376" y="2179"/>
              </a:cxn>
              <a:cxn ang="0">
                <a:pos x="5413" y="2101"/>
              </a:cxn>
              <a:cxn ang="0">
                <a:pos x="1073" y="412"/>
              </a:cxn>
              <a:cxn ang="0">
                <a:pos x="53" y="1927"/>
              </a:cxn>
              <a:cxn ang="0">
                <a:pos x="102" y="8245"/>
              </a:cxn>
              <a:cxn ang="0">
                <a:pos x="596" y="8647"/>
              </a:cxn>
              <a:cxn ang="0">
                <a:pos x="1253" y="8583"/>
              </a:cxn>
              <a:cxn ang="0">
                <a:pos x="1660" y="8093"/>
              </a:cxn>
              <a:cxn ang="0">
                <a:pos x="4869" y="10068"/>
              </a:cxn>
              <a:cxn ang="0">
                <a:pos x="4869" y="10074"/>
              </a:cxn>
              <a:cxn ang="0">
                <a:pos x="4928" y="9837"/>
              </a:cxn>
              <a:cxn ang="0">
                <a:pos x="5208" y="9595"/>
              </a:cxn>
              <a:cxn ang="0">
                <a:pos x="5581" y="9634"/>
              </a:cxn>
              <a:cxn ang="0">
                <a:pos x="5811" y="9926"/>
              </a:cxn>
              <a:cxn ang="0">
                <a:pos x="5834" y="10072"/>
              </a:cxn>
              <a:cxn ang="0">
                <a:pos x="5834" y="10071"/>
              </a:cxn>
              <a:cxn ang="0">
                <a:pos x="9108" y="8245"/>
              </a:cxn>
              <a:cxn ang="0">
                <a:pos x="9602" y="8647"/>
              </a:cxn>
              <a:cxn ang="0">
                <a:pos x="10258" y="8583"/>
              </a:cxn>
              <a:cxn ang="0">
                <a:pos x="10666" y="8093"/>
              </a:cxn>
              <a:cxn ang="0">
                <a:pos x="10510" y="1470"/>
              </a:cxn>
              <a:cxn ang="0">
                <a:pos x="9217" y="189"/>
              </a:cxn>
            </a:cxnLst>
            <a:rect l="0" t="0" r="r" b="b"/>
            <a:pathLst>
              <a:path w="10704" h="12542">
                <a:moveTo>
                  <a:pt x="5418" y="2093"/>
                </a:moveTo>
                <a:lnTo>
                  <a:pt x="5426" y="2076"/>
                </a:lnTo>
                <a:lnTo>
                  <a:pt x="5436" y="2059"/>
                </a:lnTo>
                <a:lnTo>
                  <a:pt x="5446" y="2042"/>
                </a:lnTo>
                <a:lnTo>
                  <a:pt x="5455" y="2025"/>
                </a:lnTo>
                <a:lnTo>
                  <a:pt x="5465" y="2009"/>
                </a:lnTo>
                <a:lnTo>
                  <a:pt x="5475" y="1992"/>
                </a:lnTo>
                <a:lnTo>
                  <a:pt x="5485" y="1975"/>
                </a:lnTo>
                <a:lnTo>
                  <a:pt x="5495" y="1959"/>
                </a:lnTo>
                <a:lnTo>
                  <a:pt x="5505" y="1942"/>
                </a:lnTo>
                <a:lnTo>
                  <a:pt x="5516" y="1924"/>
                </a:lnTo>
                <a:lnTo>
                  <a:pt x="5527" y="1908"/>
                </a:lnTo>
                <a:lnTo>
                  <a:pt x="5537" y="1891"/>
                </a:lnTo>
                <a:lnTo>
                  <a:pt x="5549" y="1874"/>
                </a:lnTo>
                <a:lnTo>
                  <a:pt x="5560" y="1858"/>
                </a:lnTo>
                <a:lnTo>
                  <a:pt x="5571" y="1841"/>
                </a:lnTo>
                <a:lnTo>
                  <a:pt x="5583" y="1825"/>
                </a:lnTo>
                <a:lnTo>
                  <a:pt x="5612" y="1780"/>
                </a:lnTo>
                <a:lnTo>
                  <a:pt x="5644" y="1736"/>
                </a:lnTo>
                <a:lnTo>
                  <a:pt x="5674" y="1694"/>
                </a:lnTo>
                <a:lnTo>
                  <a:pt x="5706" y="1654"/>
                </a:lnTo>
                <a:lnTo>
                  <a:pt x="5739" y="1614"/>
                </a:lnTo>
                <a:lnTo>
                  <a:pt x="5772" y="1576"/>
                </a:lnTo>
                <a:lnTo>
                  <a:pt x="5807" y="1540"/>
                </a:lnTo>
                <a:lnTo>
                  <a:pt x="5843" y="1505"/>
                </a:lnTo>
                <a:lnTo>
                  <a:pt x="5879" y="1472"/>
                </a:lnTo>
                <a:lnTo>
                  <a:pt x="5918" y="1441"/>
                </a:lnTo>
                <a:lnTo>
                  <a:pt x="5957" y="1411"/>
                </a:lnTo>
                <a:lnTo>
                  <a:pt x="5997" y="1384"/>
                </a:lnTo>
                <a:lnTo>
                  <a:pt x="6040" y="1358"/>
                </a:lnTo>
                <a:lnTo>
                  <a:pt x="6083" y="1332"/>
                </a:lnTo>
                <a:lnTo>
                  <a:pt x="6129" y="1310"/>
                </a:lnTo>
                <a:lnTo>
                  <a:pt x="6177" y="1290"/>
                </a:lnTo>
                <a:lnTo>
                  <a:pt x="6225" y="1272"/>
                </a:lnTo>
                <a:lnTo>
                  <a:pt x="6272" y="1256"/>
                </a:lnTo>
                <a:lnTo>
                  <a:pt x="6322" y="1242"/>
                </a:lnTo>
                <a:lnTo>
                  <a:pt x="6370" y="1231"/>
                </a:lnTo>
                <a:lnTo>
                  <a:pt x="6421" y="1221"/>
                </a:lnTo>
                <a:lnTo>
                  <a:pt x="6471" y="1213"/>
                </a:lnTo>
                <a:lnTo>
                  <a:pt x="6521" y="1207"/>
                </a:lnTo>
                <a:lnTo>
                  <a:pt x="6573" y="1204"/>
                </a:lnTo>
                <a:lnTo>
                  <a:pt x="6623" y="1201"/>
                </a:lnTo>
                <a:lnTo>
                  <a:pt x="6675" y="1201"/>
                </a:lnTo>
                <a:lnTo>
                  <a:pt x="6726" y="1203"/>
                </a:lnTo>
                <a:lnTo>
                  <a:pt x="6778" y="1206"/>
                </a:lnTo>
                <a:lnTo>
                  <a:pt x="6829" y="1210"/>
                </a:lnTo>
                <a:lnTo>
                  <a:pt x="6882" y="1217"/>
                </a:lnTo>
                <a:lnTo>
                  <a:pt x="6933" y="1225"/>
                </a:lnTo>
                <a:lnTo>
                  <a:pt x="6986" y="1235"/>
                </a:lnTo>
                <a:lnTo>
                  <a:pt x="7070" y="1254"/>
                </a:lnTo>
                <a:lnTo>
                  <a:pt x="7152" y="1278"/>
                </a:lnTo>
                <a:lnTo>
                  <a:pt x="7231" y="1306"/>
                </a:lnTo>
                <a:lnTo>
                  <a:pt x="7306" y="1340"/>
                </a:lnTo>
                <a:lnTo>
                  <a:pt x="7379" y="1377"/>
                </a:lnTo>
                <a:lnTo>
                  <a:pt x="7450" y="1418"/>
                </a:lnTo>
                <a:lnTo>
                  <a:pt x="7517" y="1463"/>
                </a:lnTo>
                <a:lnTo>
                  <a:pt x="7580" y="1512"/>
                </a:lnTo>
                <a:lnTo>
                  <a:pt x="7641" y="1565"/>
                </a:lnTo>
                <a:lnTo>
                  <a:pt x="7698" y="1621"/>
                </a:lnTo>
                <a:lnTo>
                  <a:pt x="7751" y="1683"/>
                </a:lnTo>
                <a:lnTo>
                  <a:pt x="7801" y="1746"/>
                </a:lnTo>
                <a:lnTo>
                  <a:pt x="7847" y="1813"/>
                </a:lnTo>
                <a:lnTo>
                  <a:pt x="7890" y="1884"/>
                </a:lnTo>
                <a:lnTo>
                  <a:pt x="7929" y="1959"/>
                </a:lnTo>
                <a:lnTo>
                  <a:pt x="7965" y="2036"/>
                </a:lnTo>
                <a:lnTo>
                  <a:pt x="7999" y="2127"/>
                </a:lnTo>
                <a:lnTo>
                  <a:pt x="8029" y="2220"/>
                </a:lnTo>
                <a:lnTo>
                  <a:pt x="8054" y="2314"/>
                </a:lnTo>
                <a:lnTo>
                  <a:pt x="8073" y="2407"/>
                </a:lnTo>
                <a:lnTo>
                  <a:pt x="8088" y="2501"/>
                </a:lnTo>
                <a:lnTo>
                  <a:pt x="8099" y="2596"/>
                </a:lnTo>
                <a:lnTo>
                  <a:pt x="8106" y="2690"/>
                </a:lnTo>
                <a:lnTo>
                  <a:pt x="8109" y="2785"/>
                </a:lnTo>
                <a:lnTo>
                  <a:pt x="8110" y="2880"/>
                </a:lnTo>
                <a:lnTo>
                  <a:pt x="8107" y="2975"/>
                </a:lnTo>
                <a:lnTo>
                  <a:pt x="8102" y="3070"/>
                </a:lnTo>
                <a:lnTo>
                  <a:pt x="8095" y="3166"/>
                </a:lnTo>
                <a:lnTo>
                  <a:pt x="8086" y="3261"/>
                </a:lnTo>
                <a:lnTo>
                  <a:pt x="8075" y="3355"/>
                </a:lnTo>
                <a:lnTo>
                  <a:pt x="8063" y="3451"/>
                </a:lnTo>
                <a:lnTo>
                  <a:pt x="8050" y="3546"/>
                </a:lnTo>
                <a:lnTo>
                  <a:pt x="8039" y="3616"/>
                </a:lnTo>
                <a:lnTo>
                  <a:pt x="8026" y="3685"/>
                </a:lnTo>
                <a:lnTo>
                  <a:pt x="8012" y="3756"/>
                </a:lnTo>
                <a:lnTo>
                  <a:pt x="7996" y="3825"/>
                </a:lnTo>
                <a:lnTo>
                  <a:pt x="7978" y="3893"/>
                </a:lnTo>
                <a:lnTo>
                  <a:pt x="7958" y="3962"/>
                </a:lnTo>
                <a:lnTo>
                  <a:pt x="7937" y="4030"/>
                </a:lnTo>
                <a:lnTo>
                  <a:pt x="7914" y="4098"/>
                </a:lnTo>
                <a:lnTo>
                  <a:pt x="7890" y="4165"/>
                </a:lnTo>
                <a:lnTo>
                  <a:pt x="7864" y="4232"/>
                </a:lnTo>
                <a:lnTo>
                  <a:pt x="7837" y="4299"/>
                </a:lnTo>
                <a:lnTo>
                  <a:pt x="7810" y="4366"/>
                </a:lnTo>
                <a:lnTo>
                  <a:pt x="7781" y="4431"/>
                </a:lnTo>
                <a:lnTo>
                  <a:pt x="7750" y="4497"/>
                </a:lnTo>
                <a:lnTo>
                  <a:pt x="7718" y="4562"/>
                </a:lnTo>
                <a:lnTo>
                  <a:pt x="7687" y="4627"/>
                </a:lnTo>
                <a:lnTo>
                  <a:pt x="7677" y="4644"/>
                </a:lnTo>
                <a:lnTo>
                  <a:pt x="7668" y="4661"/>
                </a:lnTo>
                <a:lnTo>
                  <a:pt x="7659" y="4678"/>
                </a:lnTo>
                <a:lnTo>
                  <a:pt x="7649" y="4695"/>
                </a:lnTo>
                <a:lnTo>
                  <a:pt x="7640" y="4712"/>
                </a:lnTo>
                <a:lnTo>
                  <a:pt x="7630" y="4729"/>
                </a:lnTo>
                <a:lnTo>
                  <a:pt x="7620" y="4746"/>
                </a:lnTo>
                <a:lnTo>
                  <a:pt x="7610" y="4763"/>
                </a:lnTo>
                <a:lnTo>
                  <a:pt x="7600" y="4779"/>
                </a:lnTo>
                <a:lnTo>
                  <a:pt x="7589" y="4796"/>
                </a:lnTo>
                <a:lnTo>
                  <a:pt x="7577" y="4813"/>
                </a:lnTo>
                <a:lnTo>
                  <a:pt x="7566" y="4829"/>
                </a:lnTo>
                <a:lnTo>
                  <a:pt x="7555" y="4845"/>
                </a:lnTo>
                <a:lnTo>
                  <a:pt x="7544" y="4861"/>
                </a:lnTo>
                <a:lnTo>
                  <a:pt x="7532" y="4877"/>
                </a:lnTo>
                <a:lnTo>
                  <a:pt x="7521" y="4893"/>
                </a:lnTo>
                <a:lnTo>
                  <a:pt x="7405" y="5039"/>
                </a:lnTo>
                <a:lnTo>
                  <a:pt x="7286" y="5182"/>
                </a:lnTo>
                <a:lnTo>
                  <a:pt x="7166" y="5322"/>
                </a:lnTo>
                <a:lnTo>
                  <a:pt x="7044" y="5458"/>
                </a:lnTo>
                <a:lnTo>
                  <a:pt x="6919" y="5592"/>
                </a:lnTo>
                <a:lnTo>
                  <a:pt x="6792" y="5722"/>
                </a:lnTo>
                <a:lnTo>
                  <a:pt x="6662" y="5850"/>
                </a:lnTo>
                <a:lnTo>
                  <a:pt x="6528" y="5973"/>
                </a:lnTo>
                <a:lnTo>
                  <a:pt x="6393" y="6093"/>
                </a:lnTo>
                <a:lnTo>
                  <a:pt x="6253" y="6211"/>
                </a:lnTo>
                <a:lnTo>
                  <a:pt x="6111" y="6325"/>
                </a:lnTo>
                <a:lnTo>
                  <a:pt x="5965" y="6437"/>
                </a:lnTo>
                <a:lnTo>
                  <a:pt x="5815" y="6544"/>
                </a:lnTo>
                <a:lnTo>
                  <a:pt x="5662" y="6648"/>
                </a:lnTo>
                <a:lnTo>
                  <a:pt x="5505" y="6751"/>
                </a:lnTo>
                <a:lnTo>
                  <a:pt x="5344" y="6849"/>
                </a:lnTo>
                <a:lnTo>
                  <a:pt x="5184" y="6751"/>
                </a:lnTo>
                <a:lnTo>
                  <a:pt x="5027" y="6648"/>
                </a:lnTo>
                <a:lnTo>
                  <a:pt x="4873" y="6544"/>
                </a:lnTo>
                <a:lnTo>
                  <a:pt x="4725" y="6437"/>
                </a:lnTo>
                <a:lnTo>
                  <a:pt x="4578" y="6325"/>
                </a:lnTo>
                <a:lnTo>
                  <a:pt x="4436" y="6211"/>
                </a:lnTo>
                <a:lnTo>
                  <a:pt x="4297" y="6093"/>
                </a:lnTo>
                <a:lnTo>
                  <a:pt x="4161" y="5973"/>
                </a:lnTo>
                <a:lnTo>
                  <a:pt x="4027" y="5850"/>
                </a:lnTo>
                <a:lnTo>
                  <a:pt x="3897" y="5722"/>
                </a:lnTo>
                <a:lnTo>
                  <a:pt x="3770" y="5592"/>
                </a:lnTo>
                <a:lnTo>
                  <a:pt x="3645" y="5458"/>
                </a:lnTo>
                <a:lnTo>
                  <a:pt x="3523" y="5322"/>
                </a:lnTo>
                <a:lnTo>
                  <a:pt x="3403" y="5182"/>
                </a:lnTo>
                <a:lnTo>
                  <a:pt x="3284" y="5039"/>
                </a:lnTo>
                <a:lnTo>
                  <a:pt x="3169" y="4893"/>
                </a:lnTo>
                <a:lnTo>
                  <a:pt x="3157" y="4877"/>
                </a:lnTo>
                <a:lnTo>
                  <a:pt x="3145" y="4861"/>
                </a:lnTo>
                <a:lnTo>
                  <a:pt x="3134" y="4845"/>
                </a:lnTo>
                <a:lnTo>
                  <a:pt x="3123" y="4829"/>
                </a:lnTo>
                <a:lnTo>
                  <a:pt x="3111" y="4813"/>
                </a:lnTo>
                <a:lnTo>
                  <a:pt x="3100" y="4796"/>
                </a:lnTo>
                <a:lnTo>
                  <a:pt x="3090" y="4779"/>
                </a:lnTo>
                <a:lnTo>
                  <a:pt x="3079" y="4763"/>
                </a:lnTo>
                <a:lnTo>
                  <a:pt x="3069" y="4746"/>
                </a:lnTo>
                <a:lnTo>
                  <a:pt x="3059" y="4729"/>
                </a:lnTo>
                <a:lnTo>
                  <a:pt x="3050" y="4712"/>
                </a:lnTo>
                <a:lnTo>
                  <a:pt x="3040" y="4695"/>
                </a:lnTo>
                <a:lnTo>
                  <a:pt x="3031" y="4678"/>
                </a:lnTo>
                <a:lnTo>
                  <a:pt x="3021" y="4661"/>
                </a:lnTo>
                <a:lnTo>
                  <a:pt x="3012" y="4644"/>
                </a:lnTo>
                <a:lnTo>
                  <a:pt x="3004" y="4627"/>
                </a:lnTo>
                <a:lnTo>
                  <a:pt x="2971" y="4562"/>
                </a:lnTo>
                <a:lnTo>
                  <a:pt x="2940" y="4497"/>
                </a:lnTo>
                <a:lnTo>
                  <a:pt x="2909" y="4431"/>
                </a:lnTo>
                <a:lnTo>
                  <a:pt x="2880" y="4366"/>
                </a:lnTo>
                <a:lnTo>
                  <a:pt x="2852" y="4299"/>
                </a:lnTo>
                <a:lnTo>
                  <a:pt x="2824" y="4232"/>
                </a:lnTo>
                <a:lnTo>
                  <a:pt x="2799" y="4165"/>
                </a:lnTo>
                <a:lnTo>
                  <a:pt x="2775" y="4098"/>
                </a:lnTo>
                <a:lnTo>
                  <a:pt x="2752" y="4030"/>
                </a:lnTo>
                <a:lnTo>
                  <a:pt x="2730" y="3962"/>
                </a:lnTo>
                <a:lnTo>
                  <a:pt x="2711" y="3893"/>
                </a:lnTo>
                <a:lnTo>
                  <a:pt x="2693" y="3825"/>
                </a:lnTo>
                <a:lnTo>
                  <a:pt x="2677" y="3756"/>
                </a:lnTo>
                <a:lnTo>
                  <a:pt x="2663" y="3685"/>
                </a:lnTo>
                <a:lnTo>
                  <a:pt x="2649" y="3616"/>
                </a:lnTo>
                <a:lnTo>
                  <a:pt x="2639" y="3546"/>
                </a:lnTo>
                <a:lnTo>
                  <a:pt x="2626" y="3451"/>
                </a:lnTo>
                <a:lnTo>
                  <a:pt x="2614" y="3355"/>
                </a:lnTo>
                <a:lnTo>
                  <a:pt x="2603" y="3261"/>
                </a:lnTo>
                <a:lnTo>
                  <a:pt x="2594" y="3166"/>
                </a:lnTo>
                <a:lnTo>
                  <a:pt x="2587" y="3070"/>
                </a:lnTo>
                <a:lnTo>
                  <a:pt x="2582" y="2975"/>
                </a:lnTo>
                <a:lnTo>
                  <a:pt x="2579" y="2880"/>
                </a:lnTo>
                <a:lnTo>
                  <a:pt x="2580" y="2785"/>
                </a:lnTo>
                <a:lnTo>
                  <a:pt x="2583" y="2690"/>
                </a:lnTo>
                <a:lnTo>
                  <a:pt x="2590" y="2596"/>
                </a:lnTo>
                <a:lnTo>
                  <a:pt x="2601" y="2501"/>
                </a:lnTo>
                <a:lnTo>
                  <a:pt x="2616" y="2407"/>
                </a:lnTo>
                <a:lnTo>
                  <a:pt x="2635" y="2314"/>
                </a:lnTo>
                <a:lnTo>
                  <a:pt x="2660" y="2220"/>
                </a:lnTo>
                <a:lnTo>
                  <a:pt x="2690" y="2127"/>
                </a:lnTo>
                <a:lnTo>
                  <a:pt x="2725" y="2036"/>
                </a:lnTo>
                <a:lnTo>
                  <a:pt x="2760" y="1959"/>
                </a:lnTo>
                <a:lnTo>
                  <a:pt x="2799" y="1884"/>
                </a:lnTo>
                <a:lnTo>
                  <a:pt x="2842" y="1813"/>
                </a:lnTo>
                <a:lnTo>
                  <a:pt x="2888" y="1746"/>
                </a:lnTo>
                <a:lnTo>
                  <a:pt x="2939" y="1683"/>
                </a:lnTo>
                <a:lnTo>
                  <a:pt x="2992" y="1621"/>
                </a:lnTo>
                <a:lnTo>
                  <a:pt x="3049" y="1565"/>
                </a:lnTo>
                <a:lnTo>
                  <a:pt x="3109" y="1512"/>
                </a:lnTo>
                <a:lnTo>
                  <a:pt x="3173" y="1463"/>
                </a:lnTo>
                <a:lnTo>
                  <a:pt x="3240" y="1418"/>
                </a:lnTo>
                <a:lnTo>
                  <a:pt x="3310" y="1377"/>
                </a:lnTo>
                <a:lnTo>
                  <a:pt x="3382" y="1340"/>
                </a:lnTo>
                <a:lnTo>
                  <a:pt x="3458" y="1306"/>
                </a:lnTo>
                <a:lnTo>
                  <a:pt x="3537" y="1278"/>
                </a:lnTo>
                <a:lnTo>
                  <a:pt x="3619" y="1254"/>
                </a:lnTo>
                <a:lnTo>
                  <a:pt x="3704" y="1235"/>
                </a:lnTo>
                <a:lnTo>
                  <a:pt x="3755" y="1225"/>
                </a:lnTo>
                <a:lnTo>
                  <a:pt x="3808" y="1217"/>
                </a:lnTo>
                <a:lnTo>
                  <a:pt x="3859" y="1210"/>
                </a:lnTo>
                <a:lnTo>
                  <a:pt x="3911" y="1206"/>
                </a:lnTo>
                <a:lnTo>
                  <a:pt x="3964" y="1203"/>
                </a:lnTo>
                <a:lnTo>
                  <a:pt x="4015" y="1201"/>
                </a:lnTo>
                <a:lnTo>
                  <a:pt x="4066" y="1201"/>
                </a:lnTo>
                <a:lnTo>
                  <a:pt x="4117" y="1204"/>
                </a:lnTo>
                <a:lnTo>
                  <a:pt x="4168" y="1207"/>
                </a:lnTo>
                <a:lnTo>
                  <a:pt x="4218" y="1213"/>
                </a:lnTo>
                <a:lnTo>
                  <a:pt x="4269" y="1221"/>
                </a:lnTo>
                <a:lnTo>
                  <a:pt x="4318" y="1231"/>
                </a:lnTo>
                <a:lnTo>
                  <a:pt x="4368" y="1242"/>
                </a:lnTo>
                <a:lnTo>
                  <a:pt x="4416" y="1256"/>
                </a:lnTo>
                <a:lnTo>
                  <a:pt x="4465" y="1272"/>
                </a:lnTo>
                <a:lnTo>
                  <a:pt x="4513" y="1290"/>
                </a:lnTo>
                <a:lnTo>
                  <a:pt x="4560" y="1310"/>
                </a:lnTo>
                <a:lnTo>
                  <a:pt x="4605" y="1332"/>
                </a:lnTo>
                <a:lnTo>
                  <a:pt x="4650" y="1358"/>
                </a:lnTo>
                <a:lnTo>
                  <a:pt x="4692" y="1384"/>
                </a:lnTo>
                <a:lnTo>
                  <a:pt x="4733" y="1411"/>
                </a:lnTo>
                <a:lnTo>
                  <a:pt x="4772" y="1441"/>
                </a:lnTo>
                <a:lnTo>
                  <a:pt x="4810" y="1472"/>
                </a:lnTo>
                <a:lnTo>
                  <a:pt x="4847" y="1505"/>
                </a:lnTo>
                <a:lnTo>
                  <a:pt x="4882" y="1540"/>
                </a:lnTo>
                <a:lnTo>
                  <a:pt x="4917" y="1576"/>
                </a:lnTo>
                <a:lnTo>
                  <a:pt x="4950" y="1614"/>
                </a:lnTo>
                <a:lnTo>
                  <a:pt x="4983" y="1654"/>
                </a:lnTo>
                <a:lnTo>
                  <a:pt x="5015" y="1694"/>
                </a:lnTo>
                <a:lnTo>
                  <a:pt x="5046" y="1736"/>
                </a:lnTo>
                <a:lnTo>
                  <a:pt x="5077" y="1780"/>
                </a:lnTo>
                <a:lnTo>
                  <a:pt x="5108" y="1825"/>
                </a:lnTo>
                <a:lnTo>
                  <a:pt x="5119" y="1841"/>
                </a:lnTo>
                <a:lnTo>
                  <a:pt x="5129" y="1858"/>
                </a:lnTo>
                <a:lnTo>
                  <a:pt x="5140" y="1874"/>
                </a:lnTo>
                <a:lnTo>
                  <a:pt x="5151" y="1891"/>
                </a:lnTo>
                <a:lnTo>
                  <a:pt x="5162" y="1908"/>
                </a:lnTo>
                <a:lnTo>
                  <a:pt x="5173" y="1924"/>
                </a:lnTo>
                <a:lnTo>
                  <a:pt x="5184" y="1942"/>
                </a:lnTo>
                <a:lnTo>
                  <a:pt x="5194" y="1959"/>
                </a:lnTo>
                <a:lnTo>
                  <a:pt x="5204" y="1975"/>
                </a:lnTo>
                <a:lnTo>
                  <a:pt x="5214" y="1992"/>
                </a:lnTo>
                <a:lnTo>
                  <a:pt x="5224" y="2009"/>
                </a:lnTo>
                <a:lnTo>
                  <a:pt x="5234" y="2025"/>
                </a:lnTo>
                <a:lnTo>
                  <a:pt x="5243" y="2042"/>
                </a:lnTo>
                <a:lnTo>
                  <a:pt x="5252" y="2059"/>
                </a:lnTo>
                <a:lnTo>
                  <a:pt x="5263" y="2076"/>
                </a:lnTo>
                <a:lnTo>
                  <a:pt x="5272" y="2093"/>
                </a:lnTo>
                <a:lnTo>
                  <a:pt x="5276" y="2101"/>
                </a:lnTo>
                <a:lnTo>
                  <a:pt x="5281" y="2110"/>
                </a:lnTo>
                <a:lnTo>
                  <a:pt x="5285" y="2120"/>
                </a:lnTo>
                <a:lnTo>
                  <a:pt x="5290" y="2129"/>
                </a:lnTo>
                <a:lnTo>
                  <a:pt x="5294" y="2139"/>
                </a:lnTo>
                <a:lnTo>
                  <a:pt x="5299" y="2148"/>
                </a:lnTo>
                <a:lnTo>
                  <a:pt x="5304" y="2158"/>
                </a:lnTo>
                <a:lnTo>
                  <a:pt x="5308" y="2169"/>
                </a:lnTo>
                <a:lnTo>
                  <a:pt x="5313" y="2179"/>
                </a:lnTo>
                <a:lnTo>
                  <a:pt x="5317" y="2189"/>
                </a:lnTo>
                <a:lnTo>
                  <a:pt x="5322" y="2199"/>
                </a:lnTo>
                <a:lnTo>
                  <a:pt x="5326" y="2210"/>
                </a:lnTo>
                <a:lnTo>
                  <a:pt x="5331" y="2220"/>
                </a:lnTo>
                <a:lnTo>
                  <a:pt x="5335" y="2230"/>
                </a:lnTo>
                <a:lnTo>
                  <a:pt x="5339" y="2241"/>
                </a:lnTo>
                <a:lnTo>
                  <a:pt x="5344" y="2252"/>
                </a:lnTo>
                <a:lnTo>
                  <a:pt x="5348" y="2241"/>
                </a:lnTo>
                <a:lnTo>
                  <a:pt x="5353" y="2230"/>
                </a:lnTo>
                <a:lnTo>
                  <a:pt x="5358" y="2220"/>
                </a:lnTo>
                <a:lnTo>
                  <a:pt x="5362" y="2210"/>
                </a:lnTo>
                <a:lnTo>
                  <a:pt x="5367" y="2199"/>
                </a:lnTo>
                <a:lnTo>
                  <a:pt x="5371" y="2189"/>
                </a:lnTo>
                <a:lnTo>
                  <a:pt x="5376" y="2179"/>
                </a:lnTo>
                <a:lnTo>
                  <a:pt x="5381" y="2169"/>
                </a:lnTo>
                <a:lnTo>
                  <a:pt x="5385" y="2158"/>
                </a:lnTo>
                <a:lnTo>
                  <a:pt x="5390" y="2148"/>
                </a:lnTo>
                <a:lnTo>
                  <a:pt x="5395" y="2139"/>
                </a:lnTo>
                <a:lnTo>
                  <a:pt x="5399" y="2129"/>
                </a:lnTo>
                <a:lnTo>
                  <a:pt x="5404" y="2120"/>
                </a:lnTo>
                <a:lnTo>
                  <a:pt x="5408" y="2110"/>
                </a:lnTo>
                <a:lnTo>
                  <a:pt x="5413" y="2101"/>
                </a:lnTo>
                <a:lnTo>
                  <a:pt x="5418" y="2093"/>
                </a:lnTo>
                <a:close/>
                <a:moveTo>
                  <a:pt x="2432" y="0"/>
                </a:moveTo>
                <a:lnTo>
                  <a:pt x="2183" y="12"/>
                </a:lnTo>
                <a:lnTo>
                  <a:pt x="1942" y="48"/>
                </a:lnTo>
                <a:lnTo>
                  <a:pt x="1708" y="108"/>
                </a:lnTo>
                <a:lnTo>
                  <a:pt x="1486" y="190"/>
                </a:lnTo>
                <a:lnTo>
                  <a:pt x="1273" y="291"/>
                </a:lnTo>
                <a:lnTo>
                  <a:pt x="1073" y="412"/>
                </a:lnTo>
                <a:lnTo>
                  <a:pt x="887" y="551"/>
                </a:lnTo>
                <a:lnTo>
                  <a:pt x="714" y="707"/>
                </a:lnTo>
                <a:lnTo>
                  <a:pt x="557" y="878"/>
                </a:lnTo>
                <a:lnTo>
                  <a:pt x="418" y="1065"/>
                </a:lnTo>
                <a:lnTo>
                  <a:pt x="296" y="1263"/>
                </a:lnTo>
                <a:lnTo>
                  <a:pt x="194" y="1474"/>
                </a:lnTo>
                <a:lnTo>
                  <a:pt x="112" y="1696"/>
                </a:lnTo>
                <a:lnTo>
                  <a:pt x="53" y="1927"/>
                </a:lnTo>
                <a:lnTo>
                  <a:pt x="16" y="2167"/>
                </a:lnTo>
                <a:lnTo>
                  <a:pt x="4" y="2414"/>
                </a:lnTo>
                <a:lnTo>
                  <a:pt x="0" y="7843"/>
                </a:lnTo>
                <a:lnTo>
                  <a:pt x="4" y="7928"/>
                </a:lnTo>
                <a:lnTo>
                  <a:pt x="17" y="8013"/>
                </a:lnTo>
                <a:lnTo>
                  <a:pt x="37" y="8093"/>
                </a:lnTo>
                <a:lnTo>
                  <a:pt x="67" y="8170"/>
                </a:lnTo>
                <a:lnTo>
                  <a:pt x="102" y="8245"/>
                </a:lnTo>
                <a:lnTo>
                  <a:pt x="145" y="8314"/>
                </a:lnTo>
                <a:lnTo>
                  <a:pt x="193" y="8378"/>
                </a:lnTo>
                <a:lnTo>
                  <a:pt x="249" y="8438"/>
                </a:lnTo>
                <a:lnTo>
                  <a:pt x="308" y="8492"/>
                </a:lnTo>
                <a:lnTo>
                  <a:pt x="374" y="8541"/>
                </a:lnTo>
                <a:lnTo>
                  <a:pt x="444" y="8583"/>
                </a:lnTo>
                <a:lnTo>
                  <a:pt x="519" y="8619"/>
                </a:lnTo>
                <a:lnTo>
                  <a:pt x="596" y="8647"/>
                </a:lnTo>
                <a:lnTo>
                  <a:pt x="677" y="8667"/>
                </a:lnTo>
                <a:lnTo>
                  <a:pt x="762" y="8680"/>
                </a:lnTo>
                <a:lnTo>
                  <a:pt x="849" y="8685"/>
                </a:lnTo>
                <a:lnTo>
                  <a:pt x="935" y="8680"/>
                </a:lnTo>
                <a:lnTo>
                  <a:pt x="1020" y="8667"/>
                </a:lnTo>
                <a:lnTo>
                  <a:pt x="1101" y="8647"/>
                </a:lnTo>
                <a:lnTo>
                  <a:pt x="1180" y="8619"/>
                </a:lnTo>
                <a:lnTo>
                  <a:pt x="1253" y="8583"/>
                </a:lnTo>
                <a:lnTo>
                  <a:pt x="1323" y="8541"/>
                </a:lnTo>
                <a:lnTo>
                  <a:pt x="1389" y="8492"/>
                </a:lnTo>
                <a:lnTo>
                  <a:pt x="1450" y="8438"/>
                </a:lnTo>
                <a:lnTo>
                  <a:pt x="1504" y="8378"/>
                </a:lnTo>
                <a:lnTo>
                  <a:pt x="1553" y="8314"/>
                </a:lnTo>
                <a:lnTo>
                  <a:pt x="1595" y="8245"/>
                </a:lnTo>
                <a:lnTo>
                  <a:pt x="1632" y="8170"/>
                </a:lnTo>
                <a:lnTo>
                  <a:pt x="1660" y="8093"/>
                </a:lnTo>
                <a:lnTo>
                  <a:pt x="1680" y="8013"/>
                </a:lnTo>
                <a:lnTo>
                  <a:pt x="1693" y="7928"/>
                </a:lnTo>
                <a:lnTo>
                  <a:pt x="1698" y="7843"/>
                </a:lnTo>
                <a:lnTo>
                  <a:pt x="2746" y="12542"/>
                </a:lnTo>
                <a:lnTo>
                  <a:pt x="5161" y="12542"/>
                </a:lnTo>
                <a:lnTo>
                  <a:pt x="4870" y="10071"/>
                </a:lnTo>
                <a:lnTo>
                  <a:pt x="4869" y="10069"/>
                </a:lnTo>
                <a:lnTo>
                  <a:pt x="4869" y="10068"/>
                </a:lnTo>
                <a:lnTo>
                  <a:pt x="4869" y="10067"/>
                </a:lnTo>
                <a:lnTo>
                  <a:pt x="4869" y="10068"/>
                </a:lnTo>
                <a:lnTo>
                  <a:pt x="4869" y="10069"/>
                </a:lnTo>
                <a:lnTo>
                  <a:pt x="4869" y="10070"/>
                </a:lnTo>
                <a:lnTo>
                  <a:pt x="4869" y="10071"/>
                </a:lnTo>
                <a:lnTo>
                  <a:pt x="4869" y="10072"/>
                </a:lnTo>
                <a:lnTo>
                  <a:pt x="4869" y="10073"/>
                </a:lnTo>
                <a:lnTo>
                  <a:pt x="4869" y="10074"/>
                </a:lnTo>
                <a:lnTo>
                  <a:pt x="4869" y="10073"/>
                </a:lnTo>
                <a:lnTo>
                  <a:pt x="4869" y="10072"/>
                </a:lnTo>
                <a:lnTo>
                  <a:pt x="4870" y="10071"/>
                </a:lnTo>
                <a:lnTo>
                  <a:pt x="4872" y="10020"/>
                </a:lnTo>
                <a:lnTo>
                  <a:pt x="4879" y="9972"/>
                </a:lnTo>
                <a:lnTo>
                  <a:pt x="4892" y="9926"/>
                </a:lnTo>
                <a:lnTo>
                  <a:pt x="4908" y="9880"/>
                </a:lnTo>
                <a:lnTo>
                  <a:pt x="4928" y="9837"/>
                </a:lnTo>
                <a:lnTo>
                  <a:pt x="4952" y="9796"/>
                </a:lnTo>
                <a:lnTo>
                  <a:pt x="4979" y="9758"/>
                </a:lnTo>
                <a:lnTo>
                  <a:pt x="5011" y="9721"/>
                </a:lnTo>
                <a:lnTo>
                  <a:pt x="5045" y="9688"/>
                </a:lnTo>
                <a:lnTo>
                  <a:pt x="5082" y="9659"/>
                </a:lnTo>
                <a:lnTo>
                  <a:pt x="5122" y="9634"/>
                </a:lnTo>
                <a:lnTo>
                  <a:pt x="5163" y="9612"/>
                </a:lnTo>
                <a:lnTo>
                  <a:pt x="5208" y="9595"/>
                </a:lnTo>
                <a:lnTo>
                  <a:pt x="5254" y="9582"/>
                </a:lnTo>
                <a:lnTo>
                  <a:pt x="5302" y="9574"/>
                </a:lnTo>
                <a:lnTo>
                  <a:pt x="5351" y="9572"/>
                </a:lnTo>
                <a:lnTo>
                  <a:pt x="5400" y="9574"/>
                </a:lnTo>
                <a:lnTo>
                  <a:pt x="5449" y="9582"/>
                </a:lnTo>
                <a:lnTo>
                  <a:pt x="5495" y="9595"/>
                </a:lnTo>
                <a:lnTo>
                  <a:pt x="5539" y="9612"/>
                </a:lnTo>
                <a:lnTo>
                  <a:pt x="5581" y="9634"/>
                </a:lnTo>
                <a:lnTo>
                  <a:pt x="5620" y="9659"/>
                </a:lnTo>
                <a:lnTo>
                  <a:pt x="5658" y="9688"/>
                </a:lnTo>
                <a:lnTo>
                  <a:pt x="5692" y="9721"/>
                </a:lnTo>
                <a:lnTo>
                  <a:pt x="5723" y="9758"/>
                </a:lnTo>
                <a:lnTo>
                  <a:pt x="5751" y="9796"/>
                </a:lnTo>
                <a:lnTo>
                  <a:pt x="5775" y="9837"/>
                </a:lnTo>
                <a:lnTo>
                  <a:pt x="5795" y="9880"/>
                </a:lnTo>
                <a:lnTo>
                  <a:pt x="5811" y="9926"/>
                </a:lnTo>
                <a:lnTo>
                  <a:pt x="5824" y="9972"/>
                </a:lnTo>
                <a:lnTo>
                  <a:pt x="5831" y="10020"/>
                </a:lnTo>
                <a:lnTo>
                  <a:pt x="5834" y="10071"/>
                </a:lnTo>
                <a:lnTo>
                  <a:pt x="5834" y="10072"/>
                </a:lnTo>
                <a:lnTo>
                  <a:pt x="5834" y="10073"/>
                </a:lnTo>
                <a:lnTo>
                  <a:pt x="5834" y="10074"/>
                </a:lnTo>
                <a:lnTo>
                  <a:pt x="5834" y="10073"/>
                </a:lnTo>
                <a:lnTo>
                  <a:pt x="5834" y="10072"/>
                </a:lnTo>
                <a:lnTo>
                  <a:pt x="5834" y="10071"/>
                </a:lnTo>
                <a:lnTo>
                  <a:pt x="5834" y="10070"/>
                </a:lnTo>
                <a:lnTo>
                  <a:pt x="5834" y="10069"/>
                </a:lnTo>
                <a:lnTo>
                  <a:pt x="5834" y="10068"/>
                </a:lnTo>
                <a:lnTo>
                  <a:pt x="5834" y="10067"/>
                </a:lnTo>
                <a:lnTo>
                  <a:pt x="5834" y="10068"/>
                </a:lnTo>
                <a:lnTo>
                  <a:pt x="5834" y="10069"/>
                </a:lnTo>
                <a:lnTo>
                  <a:pt x="5834" y="10071"/>
                </a:lnTo>
                <a:lnTo>
                  <a:pt x="5544" y="12542"/>
                </a:lnTo>
                <a:lnTo>
                  <a:pt x="7958" y="12542"/>
                </a:lnTo>
                <a:lnTo>
                  <a:pt x="9006" y="7843"/>
                </a:lnTo>
                <a:lnTo>
                  <a:pt x="9010" y="7928"/>
                </a:lnTo>
                <a:lnTo>
                  <a:pt x="9023" y="8013"/>
                </a:lnTo>
                <a:lnTo>
                  <a:pt x="9043" y="8093"/>
                </a:lnTo>
                <a:lnTo>
                  <a:pt x="9072" y="8170"/>
                </a:lnTo>
                <a:lnTo>
                  <a:pt x="9108" y="8245"/>
                </a:lnTo>
                <a:lnTo>
                  <a:pt x="9150" y="8314"/>
                </a:lnTo>
                <a:lnTo>
                  <a:pt x="9199" y="8378"/>
                </a:lnTo>
                <a:lnTo>
                  <a:pt x="9254" y="8438"/>
                </a:lnTo>
                <a:lnTo>
                  <a:pt x="9314" y="8492"/>
                </a:lnTo>
                <a:lnTo>
                  <a:pt x="9380" y="8541"/>
                </a:lnTo>
                <a:lnTo>
                  <a:pt x="9450" y="8583"/>
                </a:lnTo>
                <a:lnTo>
                  <a:pt x="9524" y="8619"/>
                </a:lnTo>
                <a:lnTo>
                  <a:pt x="9602" y="8647"/>
                </a:lnTo>
                <a:lnTo>
                  <a:pt x="9683" y="8667"/>
                </a:lnTo>
                <a:lnTo>
                  <a:pt x="9768" y="8680"/>
                </a:lnTo>
                <a:lnTo>
                  <a:pt x="9855" y="8685"/>
                </a:lnTo>
                <a:lnTo>
                  <a:pt x="9941" y="8680"/>
                </a:lnTo>
                <a:lnTo>
                  <a:pt x="10026" y="8667"/>
                </a:lnTo>
                <a:lnTo>
                  <a:pt x="10107" y="8647"/>
                </a:lnTo>
                <a:lnTo>
                  <a:pt x="10184" y="8619"/>
                </a:lnTo>
                <a:lnTo>
                  <a:pt x="10258" y="8583"/>
                </a:lnTo>
                <a:lnTo>
                  <a:pt x="10329" y="8541"/>
                </a:lnTo>
                <a:lnTo>
                  <a:pt x="10394" y="8492"/>
                </a:lnTo>
                <a:lnTo>
                  <a:pt x="10454" y="8438"/>
                </a:lnTo>
                <a:lnTo>
                  <a:pt x="10509" y="8378"/>
                </a:lnTo>
                <a:lnTo>
                  <a:pt x="10558" y="8314"/>
                </a:lnTo>
                <a:lnTo>
                  <a:pt x="10601" y="8245"/>
                </a:lnTo>
                <a:lnTo>
                  <a:pt x="10636" y="8170"/>
                </a:lnTo>
                <a:lnTo>
                  <a:pt x="10666" y="8093"/>
                </a:lnTo>
                <a:lnTo>
                  <a:pt x="10686" y="8013"/>
                </a:lnTo>
                <a:lnTo>
                  <a:pt x="10699" y="7928"/>
                </a:lnTo>
                <a:lnTo>
                  <a:pt x="10704" y="7843"/>
                </a:lnTo>
                <a:lnTo>
                  <a:pt x="10701" y="2409"/>
                </a:lnTo>
                <a:lnTo>
                  <a:pt x="10688" y="2162"/>
                </a:lnTo>
                <a:lnTo>
                  <a:pt x="10651" y="1922"/>
                </a:lnTo>
                <a:lnTo>
                  <a:pt x="10592" y="1692"/>
                </a:lnTo>
                <a:lnTo>
                  <a:pt x="10510" y="1470"/>
                </a:lnTo>
                <a:lnTo>
                  <a:pt x="10408" y="1259"/>
                </a:lnTo>
                <a:lnTo>
                  <a:pt x="10285" y="1061"/>
                </a:lnTo>
                <a:lnTo>
                  <a:pt x="10146" y="875"/>
                </a:lnTo>
                <a:lnTo>
                  <a:pt x="9989" y="704"/>
                </a:lnTo>
                <a:lnTo>
                  <a:pt x="9816" y="549"/>
                </a:lnTo>
                <a:lnTo>
                  <a:pt x="9629" y="410"/>
                </a:lnTo>
                <a:lnTo>
                  <a:pt x="9429" y="290"/>
                </a:lnTo>
                <a:lnTo>
                  <a:pt x="9217" y="189"/>
                </a:lnTo>
                <a:lnTo>
                  <a:pt x="8994" y="107"/>
                </a:lnTo>
                <a:lnTo>
                  <a:pt x="8761" y="48"/>
                </a:lnTo>
                <a:lnTo>
                  <a:pt x="8520" y="12"/>
                </a:lnTo>
                <a:lnTo>
                  <a:pt x="8272" y="0"/>
                </a:lnTo>
                <a:lnTo>
                  <a:pt x="2432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3" name="Oval 25"/>
          <p:cNvSpPr>
            <a:spLocks noChangeArrowheads="1"/>
          </p:cNvSpPr>
          <p:nvPr/>
        </p:nvSpPr>
        <p:spPr bwMode="auto">
          <a:xfrm>
            <a:off x="8829675" y="61150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65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858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b="1"/>
              <a:t>POPCORN</a:t>
            </a:r>
          </a:p>
        </p:txBody>
      </p:sp>
      <p:pic>
        <p:nvPicPr>
          <p:cNvPr id="22562" name="Picture 34" descr="small popcorn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2057400"/>
            <a:ext cx="1885950" cy="1876425"/>
          </a:xfrm>
          <a:noFill/>
          <a:ln>
            <a:miter lim="800000"/>
            <a:headEnd/>
            <a:tailEnd/>
          </a:ln>
        </p:spPr>
      </p:pic>
      <p:pic>
        <p:nvPicPr>
          <p:cNvPr id="22564" name="Picture 36" descr="Large popcorn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5400" y="2057400"/>
            <a:ext cx="1885950" cy="1876425"/>
          </a:xfrm>
          <a:noFill/>
          <a:ln>
            <a:miter lim="800000"/>
            <a:headEnd/>
            <a:tailEnd/>
          </a:ln>
        </p:spPr>
      </p:pic>
      <p:sp>
        <p:nvSpPr>
          <p:cNvPr id="22571" name="Rectangle 43"/>
          <p:cNvSpPr>
            <a:spLocks noChangeArrowheads="1"/>
          </p:cNvSpPr>
          <p:nvPr/>
        </p:nvSpPr>
        <p:spPr bwMode="auto">
          <a:xfrm>
            <a:off x="5105400" y="42672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>
                <a:solidFill>
                  <a:srgbClr val="FFFF00"/>
                </a:solidFill>
              </a:rPr>
              <a:t>630 calories</a:t>
            </a:r>
            <a:r>
              <a:rPr lang="en-US" sz="2000">
                <a:solidFill>
                  <a:srgbClr val="FFFF00"/>
                </a:solidFill>
              </a:rPr>
              <a:t/>
            </a:r>
            <a:br>
              <a:rPr lang="en-US" sz="2000">
                <a:solidFill>
                  <a:srgbClr val="FFFF00"/>
                </a:solidFill>
              </a:rPr>
            </a:br>
            <a:r>
              <a:rPr lang="en-US" sz="2000" b="1">
                <a:solidFill>
                  <a:srgbClr val="FFFF00"/>
                </a:solidFill>
              </a:rPr>
              <a:t>11 cups</a:t>
            </a:r>
          </a:p>
        </p:txBody>
      </p:sp>
      <p:sp>
        <p:nvSpPr>
          <p:cNvPr id="22572" name="Text Box 44"/>
          <p:cNvSpPr txBox="1">
            <a:spLocks noChangeArrowheads="1"/>
          </p:cNvSpPr>
          <p:nvPr/>
        </p:nvSpPr>
        <p:spPr bwMode="auto">
          <a:xfrm>
            <a:off x="2895600" y="5943600"/>
            <a:ext cx="3600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FFFF00"/>
                </a:solidFill>
                <a:cs typeface="Arial" charset="0"/>
              </a:rPr>
              <a:t>Calorie Difference: 360 calories</a:t>
            </a:r>
            <a:endParaRPr lang="en-US">
              <a:solidFill>
                <a:srgbClr val="FFFF00"/>
              </a:solidFill>
            </a:endParaRPr>
          </a:p>
        </p:txBody>
      </p:sp>
      <p:grpSp>
        <p:nvGrpSpPr>
          <p:cNvPr id="22573" name="Group 45"/>
          <p:cNvGrpSpPr>
            <a:grpSpLocks/>
          </p:cNvGrpSpPr>
          <p:nvPr/>
        </p:nvGrpSpPr>
        <p:grpSpPr bwMode="auto">
          <a:xfrm>
            <a:off x="838200" y="0"/>
            <a:ext cx="7696200" cy="609600"/>
            <a:chOff x="528" y="0"/>
            <a:chExt cx="4848" cy="384"/>
          </a:xfrm>
        </p:grpSpPr>
        <p:pic>
          <p:nvPicPr>
            <p:cNvPr id="22574" name="Picture 46"/>
            <p:cNvPicPr>
              <a:picLocks noChangeAspect="1" noChangeArrowheads="1"/>
            </p:cNvPicPr>
            <p:nvPr/>
          </p:nvPicPr>
          <p:blipFill>
            <a:blip r:embed="rId5" cstate="print"/>
            <a:srcRect r="1828"/>
            <a:stretch>
              <a:fillRect/>
            </a:stretch>
          </p:blipFill>
          <p:spPr bwMode="auto">
            <a:xfrm>
              <a:off x="528" y="0"/>
              <a:ext cx="4464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2575" name="Picture 47" descr="lg_color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992" y="0"/>
              <a:ext cx="384" cy="38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ChangeArrowheads="1"/>
          </p:cNvSpPr>
          <p:nvPr>
            <p:ph type="title" sz="quarter"/>
          </p:nvPr>
        </p:nvSpPr>
        <p:spPr bwMode="auto">
          <a:xfrm>
            <a:off x="2667000" y="838200"/>
            <a:ext cx="3505200" cy="685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b="1"/>
              <a:t>COFFEE</a:t>
            </a:r>
            <a:br>
              <a:rPr lang="en-US" sz="4000" b="1"/>
            </a:br>
            <a:r>
              <a:rPr lang="en-US"/>
              <a:t> </a:t>
            </a:r>
          </a:p>
        </p:txBody>
      </p:sp>
      <p:pic>
        <p:nvPicPr>
          <p:cNvPr id="78851" name="Picture 3"/>
          <p:cNvPicPr>
            <a:picLocks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6950" y="5562600"/>
            <a:ext cx="336550" cy="457200"/>
          </a:xfrm>
          <a:noFill/>
          <a:ln>
            <a:miter lim="800000"/>
            <a:headEnd/>
            <a:tailEnd/>
          </a:ln>
        </p:spPr>
      </p:pic>
      <p:pic>
        <p:nvPicPr>
          <p:cNvPr id="78865" name="Picture 17" descr="coffe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0" y="3429000"/>
            <a:ext cx="1885950" cy="1876425"/>
          </a:xfrm>
          <a:noFill/>
          <a:ln>
            <a:miter lim="800000"/>
            <a:headEnd/>
            <a:tailEnd/>
          </a:ln>
        </p:spPr>
      </p:pic>
      <p:pic>
        <p:nvPicPr>
          <p:cNvPr id="78852" name="Picture 4" descr="coffeesm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28800" y="3429000"/>
            <a:ext cx="1885950" cy="1876425"/>
          </a:xfrm>
          <a:noFill/>
          <a:ln>
            <a:miter lim="800000"/>
            <a:headEnd/>
            <a:tailEnd/>
          </a:ln>
        </p:spPr>
      </p:pic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3371850" y="22621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8854" name="Rectangle 6"/>
          <p:cNvSpPr>
            <a:spLocks noChangeArrowheads="1"/>
          </p:cNvSpPr>
          <p:nvPr/>
        </p:nvSpPr>
        <p:spPr bwMode="auto">
          <a:xfrm>
            <a:off x="1371600" y="1752600"/>
            <a:ext cx="29845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20 Years Ago</a:t>
            </a:r>
          </a:p>
          <a:p>
            <a:endParaRPr lang="en-US" b="1"/>
          </a:p>
          <a:p>
            <a:r>
              <a:rPr lang="en-US" sz="1800" b="1"/>
              <a:t>Coffee</a:t>
            </a:r>
            <a:br>
              <a:rPr lang="en-US" sz="1800" b="1"/>
            </a:br>
            <a:r>
              <a:rPr lang="en-US" sz="1800" b="1"/>
              <a:t>(with whole milk and sugar)</a:t>
            </a:r>
            <a:r>
              <a:rPr lang="en-US" sz="1800"/>
              <a:t> </a:t>
            </a:r>
          </a:p>
        </p:txBody>
      </p:sp>
      <p:sp>
        <p:nvSpPr>
          <p:cNvPr id="78855" name="Rectangle 7"/>
          <p:cNvSpPr>
            <a:spLocks noChangeArrowheads="1"/>
          </p:cNvSpPr>
          <p:nvPr/>
        </p:nvSpPr>
        <p:spPr bwMode="auto">
          <a:xfrm>
            <a:off x="4495800" y="1752600"/>
            <a:ext cx="34290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Today</a:t>
            </a:r>
          </a:p>
          <a:p>
            <a:endParaRPr lang="en-US" b="1"/>
          </a:p>
          <a:p>
            <a:r>
              <a:rPr lang="en-US" sz="1800" b="1"/>
              <a:t>Mocha Coffee</a:t>
            </a:r>
            <a:br>
              <a:rPr lang="en-US" sz="1800" b="1"/>
            </a:br>
            <a:r>
              <a:rPr lang="en-US" sz="1800" b="1"/>
              <a:t>(with steamed whole milk and mocha syrup)</a:t>
            </a:r>
            <a:br>
              <a:rPr lang="en-US" sz="1800" b="1"/>
            </a:br>
            <a:endParaRPr lang="en-US" sz="1800" b="1"/>
          </a:p>
        </p:txBody>
      </p:sp>
      <p:sp>
        <p:nvSpPr>
          <p:cNvPr id="78856" name="Rectangle 8"/>
          <p:cNvSpPr>
            <a:spLocks noChangeArrowheads="1"/>
          </p:cNvSpPr>
          <p:nvPr/>
        </p:nvSpPr>
        <p:spPr bwMode="auto">
          <a:xfrm>
            <a:off x="1524000" y="5410200"/>
            <a:ext cx="2514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/>
              <a:t>45 calories</a:t>
            </a:r>
          </a:p>
          <a:p>
            <a:pPr algn="l"/>
            <a:r>
              <a:rPr lang="en-US" sz="2000" b="1"/>
              <a:t>         8 ounces</a:t>
            </a:r>
            <a:endParaRPr lang="en-US" sz="2000" b="1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78858" name="Rectangle 10"/>
          <p:cNvSpPr>
            <a:spLocks noChangeArrowheads="1"/>
          </p:cNvSpPr>
          <p:nvPr/>
        </p:nvSpPr>
        <p:spPr bwMode="auto">
          <a:xfrm>
            <a:off x="5181600" y="5410200"/>
            <a:ext cx="25368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FFFF00"/>
                </a:solidFill>
              </a:rPr>
              <a:t>How many calories </a:t>
            </a:r>
          </a:p>
          <a:p>
            <a:pPr algn="l"/>
            <a:r>
              <a:rPr lang="en-US" sz="2000" b="1">
                <a:solidFill>
                  <a:srgbClr val="FFFF00"/>
                </a:solidFill>
              </a:rPr>
              <a:t>are in today's coffee?</a:t>
            </a:r>
            <a:r>
              <a:rPr lang="en-US" sz="200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78859" name="AutoShape 11"/>
          <p:cNvSpPr>
            <a:spLocks noChangeArrowheads="1"/>
          </p:cNvSpPr>
          <p:nvPr/>
        </p:nvSpPr>
        <p:spPr bwMode="auto">
          <a:xfrm>
            <a:off x="0" y="5334000"/>
            <a:ext cx="1600200" cy="1524000"/>
          </a:xfrm>
          <a:custGeom>
            <a:avLst/>
            <a:gdLst>
              <a:gd name="G0" fmla="+- 4200 0 0"/>
              <a:gd name="G1" fmla="+- 21600 0 4200"/>
              <a:gd name="G2" fmla="+- 21600 0 42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4200" y="10800"/>
                </a:moveTo>
                <a:cubicBezTo>
                  <a:pt x="4200" y="14445"/>
                  <a:pt x="7155" y="17400"/>
                  <a:pt x="10800" y="17400"/>
                </a:cubicBezTo>
                <a:cubicBezTo>
                  <a:pt x="14445" y="17400"/>
                  <a:pt x="17400" y="14445"/>
                  <a:pt x="17400" y="10800"/>
                </a:cubicBezTo>
                <a:cubicBezTo>
                  <a:pt x="17400" y="7155"/>
                  <a:pt x="14445" y="4200"/>
                  <a:pt x="10800" y="4200"/>
                </a:cubicBezTo>
                <a:cubicBezTo>
                  <a:pt x="7155" y="4200"/>
                  <a:pt x="4200" y="7155"/>
                  <a:pt x="4200" y="10800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60" name="AutoShape 12"/>
          <p:cNvSpPr>
            <a:spLocks noChangeArrowheads="1"/>
          </p:cNvSpPr>
          <p:nvPr/>
        </p:nvSpPr>
        <p:spPr bwMode="auto">
          <a:xfrm>
            <a:off x="90488" y="5849938"/>
            <a:ext cx="914400" cy="914400"/>
          </a:xfrm>
          <a:custGeom>
            <a:avLst/>
            <a:gdLst>
              <a:gd name="G0" fmla="+- 3713 0 0"/>
              <a:gd name="G1" fmla="+- 21600 0 3713"/>
              <a:gd name="G2" fmla="+- 21600 0 3713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713" y="10800"/>
                </a:moveTo>
                <a:cubicBezTo>
                  <a:pt x="3713" y="14714"/>
                  <a:pt x="6886" y="17887"/>
                  <a:pt x="10800" y="17887"/>
                </a:cubicBezTo>
                <a:cubicBezTo>
                  <a:pt x="14714" y="17887"/>
                  <a:pt x="17887" y="14714"/>
                  <a:pt x="17887" y="10800"/>
                </a:cubicBezTo>
                <a:cubicBezTo>
                  <a:pt x="17887" y="6886"/>
                  <a:pt x="14714" y="3713"/>
                  <a:pt x="10800" y="3713"/>
                </a:cubicBezTo>
                <a:cubicBezTo>
                  <a:pt x="6886" y="3713"/>
                  <a:pt x="3713" y="6886"/>
                  <a:pt x="3713" y="10800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61" name="Freeform 13"/>
          <p:cNvSpPr>
            <a:spLocks noEditPoints="1"/>
          </p:cNvSpPr>
          <p:nvPr/>
        </p:nvSpPr>
        <p:spPr bwMode="auto">
          <a:xfrm>
            <a:off x="8686800" y="6323013"/>
            <a:ext cx="457200" cy="534987"/>
          </a:xfrm>
          <a:custGeom>
            <a:avLst/>
            <a:gdLst/>
            <a:ahLst/>
            <a:cxnLst>
              <a:cxn ang="0">
                <a:pos x="5485" y="1975"/>
              </a:cxn>
              <a:cxn ang="0">
                <a:pos x="5571" y="1841"/>
              </a:cxn>
              <a:cxn ang="0">
                <a:pos x="5807" y="1540"/>
              </a:cxn>
              <a:cxn ang="0">
                <a:pos x="6129" y="1310"/>
              </a:cxn>
              <a:cxn ang="0">
                <a:pos x="6521" y="1207"/>
              </a:cxn>
              <a:cxn ang="0">
                <a:pos x="6933" y="1225"/>
              </a:cxn>
              <a:cxn ang="0">
                <a:pos x="7517" y="1463"/>
              </a:cxn>
              <a:cxn ang="0">
                <a:pos x="7929" y="1959"/>
              </a:cxn>
              <a:cxn ang="0">
                <a:pos x="8106" y="2690"/>
              </a:cxn>
              <a:cxn ang="0">
                <a:pos x="8063" y="3451"/>
              </a:cxn>
              <a:cxn ang="0">
                <a:pos x="7937" y="4030"/>
              </a:cxn>
              <a:cxn ang="0">
                <a:pos x="7718" y="4562"/>
              </a:cxn>
              <a:cxn ang="0">
                <a:pos x="7620" y="4746"/>
              </a:cxn>
              <a:cxn ang="0">
                <a:pos x="7532" y="4877"/>
              </a:cxn>
              <a:cxn ang="0">
                <a:pos x="6662" y="5850"/>
              </a:cxn>
              <a:cxn ang="0">
                <a:pos x="5505" y="6751"/>
              </a:cxn>
              <a:cxn ang="0">
                <a:pos x="4297" y="6093"/>
              </a:cxn>
              <a:cxn ang="0">
                <a:pos x="3284" y="5039"/>
              </a:cxn>
              <a:cxn ang="0">
                <a:pos x="3090" y="4779"/>
              </a:cxn>
              <a:cxn ang="0">
                <a:pos x="3012" y="4644"/>
              </a:cxn>
              <a:cxn ang="0">
                <a:pos x="2799" y="4165"/>
              </a:cxn>
              <a:cxn ang="0">
                <a:pos x="2649" y="3616"/>
              </a:cxn>
              <a:cxn ang="0">
                <a:pos x="2579" y="2880"/>
              </a:cxn>
              <a:cxn ang="0">
                <a:pos x="2690" y="2127"/>
              </a:cxn>
              <a:cxn ang="0">
                <a:pos x="3049" y="1565"/>
              </a:cxn>
              <a:cxn ang="0">
                <a:pos x="3619" y="1254"/>
              </a:cxn>
              <a:cxn ang="0">
                <a:pos x="4066" y="1201"/>
              </a:cxn>
              <a:cxn ang="0">
                <a:pos x="4465" y="1272"/>
              </a:cxn>
              <a:cxn ang="0">
                <a:pos x="4810" y="1472"/>
              </a:cxn>
              <a:cxn ang="0">
                <a:pos x="5077" y="1780"/>
              </a:cxn>
              <a:cxn ang="0">
                <a:pos x="5184" y="1942"/>
              </a:cxn>
              <a:cxn ang="0">
                <a:pos x="5263" y="2076"/>
              </a:cxn>
              <a:cxn ang="0">
                <a:pos x="5304" y="2158"/>
              </a:cxn>
              <a:cxn ang="0">
                <a:pos x="5339" y="2241"/>
              </a:cxn>
              <a:cxn ang="0">
                <a:pos x="5376" y="2179"/>
              </a:cxn>
              <a:cxn ang="0">
                <a:pos x="5413" y="2101"/>
              </a:cxn>
              <a:cxn ang="0">
                <a:pos x="1073" y="412"/>
              </a:cxn>
              <a:cxn ang="0">
                <a:pos x="53" y="1927"/>
              </a:cxn>
              <a:cxn ang="0">
                <a:pos x="102" y="8245"/>
              </a:cxn>
              <a:cxn ang="0">
                <a:pos x="596" y="8647"/>
              </a:cxn>
              <a:cxn ang="0">
                <a:pos x="1253" y="8583"/>
              </a:cxn>
              <a:cxn ang="0">
                <a:pos x="1660" y="8093"/>
              </a:cxn>
              <a:cxn ang="0">
                <a:pos x="4869" y="10068"/>
              </a:cxn>
              <a:cxn ang="0">
                <a:pos x="4869" y="10074"/>
              </a:cxn>
              <a:cxn ang="0">
                <a:pos x="4928" y="9837"/>
              </a:cxn>
              <a:cxn ang="0">
                <a:pos x="5208" y="9595"/>
              </a:cxn>
              <a:cxn ang="0">
                <a:pos x="5581" y="9634"/>
              </a:cxn>
              <a:cxn ang="0">
                <a:pos x="5811" y="9926"/>
              </a:cxn>
              <a:cxn ang="0">
                <a:pos x="5834" y="10072"/>
              </a:cxn>
              <a:cxn ang="0">
                <a:pos x="5834" y="10071"/>
              </a:cxn>
              <a:cxn ang="0">
                <a:pos x="9108" y="8245"/>
              </a:cxn>
              <a:cxn ang="0">
                <a:pos x="9602" y="8647"/>
              </a:cxn>
              <a:cxn ang="0">
                <a:pos x="10258" y="8583"/>
              </a:cxn>
              <a:cxn ang="0">
                <a:pos x="10666" y="8093"/>
              </a:cxn>
              <a:cxn ang="0">
                <a:pos x="10510" y="1470"/>
              </a:cxn>
              <a:cxn ang="0">
                <a:pos x="9217" y="189"/>
              </a:cxn>
            </a:cxnLst>
            <a:rect l="0" t="0" r="r" b="b"/>
            <a:pathLst>
              <a:path w="10704" h="12542">
                <a:moveTo>
                  <a:pt x="5418" y="2093"/>
                </a:moveTo>
                <a:lnTo>
                  <a:pt x="5426" y="2076"/>
                </a:lnTo>
                <a:lnTo>
                  <a:pt x="5436" y="2059"/>
                </a:lnTo>
                <a:lnTo>
                  <a:pt x="5446" y="2042"/>
                </a:lnTo>
                <a:lnTo>
                  <a:pt x="5455" y="2025"/>
                </a:lnTo>
                <a:lnTo>
                  <a:pt x="5465" y="2009"/>
                </a:lnTo>
                <a:lnTo>
                  <a:pt x="5475" y="1992"/>
                </a:lnTo>
                <a:lnTo>
                  <a:pt x="5485" y="1975"/>
                </a:lnTo>
                <a:lnTo>
                  <a:pt x="5495" y="1959"/>
                </a:lnTo>
                <a:lnTo>
                  <a:pt x="5505" y="1942"/>
                </a:lnTo>
                <a:lnTo>
                  <a:pt x="5516" y="1924"/>
                </a:lnTo>
                <a:lnTo>
                  <a:pt x="5527" y="1908"/>
                </a:lnTo>
                <a:lnTo>
                  <a:pt x="5537" y="1891"/>
                </a:lnTo>
                <a:lnTo>
                  <a:pt x="5549" y="1874"/>
                </a:lnTo>
                <a:lnTo>
                  <a:pt x="5560" y="1858"/>
                </a:lnTo>
                <a:lnTo>
                  <a:pt x="5571" y="1841"/>
                </a:lnTo>
                <a:lnTo>
                  <a:pt x="5583" y="1825"/>
                </a:lnTo>
                <a:lnTo>
                  <a:pt x="5612" y="1780"/>
                </a:lnTo>
                <a:lnTo>
                  <a:pt x="5644" y="1736"/>
                </a:lnTo>
                <a:lnTo>
                  <a:pt x="5674" y="1694"/>
                </a:lnTo>
                <a:lnTo>
                  <a:pt x="5706" y="1654"/>
                </a:lnTo>
                <a:lnTo>
                  <a:pt x="5739" y="1614"/>
                </a:lnTo>
                <a:lnTo>
                  <a:pt x="5772" y="1576"/>
                </a:lnTo>
                <a:lnTo>
                  <a:pt x="5807" y="1540"/>
                </a:lnTo>
                <a:lnTo>
                  <a:pt x="5843" y="1505"/>
                </a:lnTo>
                <a:lnTo>
                  <a:pt x="5879" y="1472"/>
                </a:lnTo>
                <a:lnTo>
                  <a:pt x="5918" y="1441"/>
                </a:lnTo>
                <a:lnTo>
                  <a:pt x="5957" y="1411"/>
                </a:lnTo>
                <a:lnTo>
                  <a:pt x="5997" y="1384"/>
                </a:lnTo>
                <a:lnTo>
                  <a:pt x="6040" y="1358"/>
                </a:lnTo>
                <a:lnTo>
                  <a:pt x="6083" y="1332"/>
                </a:lnTo>
                <a:lnTo>
                  <a:pt x="6129" y="1310"/>
                </a:lnTo>
                <a:lnTo>
                  <a:pt x="6177" y="1290"/>
                </a:lnTo>
                <a:lnTo>
                  <a:pt x="6225" y="1272"/>
                </a:lnTo>
                <a:lnTo>
                  <a:pt x="6272" y="1256"/>
                </a:lnTo>
                <a:lnTo>
                  <a:pt x="6322" y="1242"/>
                </a:lnTo>
                <a:lnTo>
                  <a:pt x="6370" y="1231"/>
                </a:lnTo>
                <a:lnTo>
                  <a:pt x="6421" y="1221"/>
                </a:lnTo>
                <a:lnTo>
                  <a:pt x="6471" y="1213"/>
                </a:lnTo>
                <a:lnTo>
                  <a:pt x="6521" y="1207"/>
                </a:lnTo>
                <a:lnTo>
                  <a:pt x="6573" y="1204"/>
                </a:lnTo>
                <a:lnTo>
                  <a:pt x="6623" y="1201"/>
                </a:lnTo>
                <a:lnTo>
                  <a:pt x="6675" y="1201"/>
                </a:lnTo>
                <a:lnTo>
                  <a:pt x="6726" y="1203"/>
                </a:lnTo>
                <a:lnTo>
                  <a:pt x="6778" y="1206"/>
                </a:lnTo>
                <a:lnTo>
                  <a:pt x="6829" y="1210"/>
                </a:lnTo>
                <a:lnTo>
                  <a:pt x="6882" y="1217"/>
                </a:lnTo>
                <a:lnTo>
                  <a:pt x="6933" y="1225"/>
                </a:lnTo>
                <a:lnTo>
                  <a:pt x="6986" y="1235"/>
                </a:lnTo>
                <a:lnTo>
                  <a:pt x="7070" y="1254"/>
                </a:lnTo>
                <a:lnTo>
                  <a:pt x="7152" y="1278"/>
                </a:lnTo>
                <a:lnTo>
                  <a:pt x="7231" y="1306"/>
                </a:lnTo>
                <a:lnTo>
                  <a:pt x="7306" y="1340"/>
                </a:lnTo>
                <a:lnTo>
                  <a:pt x="7379" y="1377"/>
                </a:lnTo>
                <a:lnTo>
                  <a:pt x="7450" y="1418"/>
                </a:lnTo>
                <a:lnTo>
                  <a:pt x="7517" y="1463"/>
                </a:lnTo>
                <a:lnTo>
                  <a:pt x="7580" y="1512"/>
                </a:lnTo>
                <a:lnTo>
                  <a:pt x="7641" y="1565"/>
                </a:lnTo>
                <a:lnTo>
                  <a:pt x="7698" y="1621"/>
                </a:lnTo>
                <a:lnTo>
                  <a:pt x="7751" y="1683"/>
                </a:lnTo>
                <a:lnTo>
                  <a:pt x="7801" y="1746"/>
                </a:lnTo>
                <a:lnTo>
                  <a:pt x="7847" y="1813"/>
                </a:lnTo>
                <a:lnTo>
                  <a:pt x="7890" y="1884"/>
                </a:lnTo>
                <a:lnTo>
                  <a:pt x="7929" y="1959"/>
                </a:lnTo>
                <a:lnTo>
                  <a:pt x="7965" y="2036"/>
                </a:lnTo>
                <a:lnTo>
                  <a:pt x="7999" y="2127"/>
                </a:lnTo>
                <a:lnTo>
                  <a:pt x="8029" y="2220"/>
                </a:lnTo>
                <a:lnTo>
                  <a:pt x="8054" y="2314"/>
                </a:lnTo>
                <a:lnTo>
                  <a:pt x="8073" y="2407"/>
                </a:lnTo>
                <a:lnTo>
                  <a:pt x="8088" y="2501"/>
                </a:lnTo>
                <a:lnTo>
                  <a:pt x="8099" y="2596"/>
                </a:lnTo>
                <a:lnTo>
                  <a:pt x="8106" y="2690"/>
                </a:lnTo>
                <a:lnTo>
                  <a:pt x="8109" y="2785"/>
                </a:lnTo>
                <a:lnTo>
                  <a:pt x="8110" y="2880"/>
                </a:lnTo>
                <a:lnTo>
                  <a:pt x="8107" y="2975"/>
                </a:lnTo>
                <a:lnTo>
                  <a:pt x="8102" y="3070"/>
                </a:lnTo>
                <a:lnTo>
                  <a:pt x="8095" y="3166"/>
                </a:lnTo>
                <a:lnTo>
                  <a:pt x="8086" y="3261"/>
                </a:lnTo>
                <a:lnTo>
                  <a:pt x="8075" y="3355"/>
                </a:lnTo>
                <a:lnTo>
                  <a:pt x="8063" y="3451"/>
                </a:lnTo>
                <a:lnTo>
                  <a:pt x="8050" y="3546"/>
                </a:lnTo>
                <a:lnTo>
                  <a:pt x="8039" y="3616"/>
                </a:lnTo>
                <a:lnTo>
                  <a:pt x="8026" y="3685"/>
                </a:lnTo>
                <a:lnTo>
                  <a:pt x="8012" y="3756"/>
                </a:lnTo>
                <a:lnTo>
                  <a:pt x="7996" y="3825"/>
                </a:lnTo>
                <a:lnTo>
                  <a:pt x="7978" y="3893"/>
                </a:lnTo>
                <a:lnTo>
                  <a:pt x="7958" y="3962"/>
                </a:lnTo>
                <a:lnTo>
                  <a:pt x="7937" y="4030"/>
                </a:lnTo>
                <a:lnTo>
                  <a:pt x="7914" y="4098"/>
                </a:lnTo>
                <a:lnTo>
                  <a:pt x="7890" y="4165"/>
                </a:lnTo>
                <a:lnTo>
                  <a:pt x="7864" y="4232"/>
                </a:lnTo>
                <a:lnTo>
                  <a:pt x="7837" y="4299"/>
                </a:lnTo>
                <a:lnTo>
                  <a:pt x="7810" y="4366"/>
                </a:lnTo>
                <a:lnTo>
                  <a:pt x="7781" y="4431"/>
                </a:lnTo>
                <a:lnTo>
                  <a:pt x="7750" y="4497"/>
                </a:lnTo>
                <a:lnTo>
                  <a:pt x="7718" y="4562"/>
                </a:lnTo>
                <a:lnTo>
                  <a:pt x="7687" y="4627"/>
                </a:lnTo>
                <a:lnTo>
                  <a:pt x="7677" y="4644"/>
                </a:lnTo>
                <a:lnTo>
                  <a:pt x="7668" y="4661"/>
                </a:lnTo>
                <a:lnTo>
                  <a:pt x="7659" y="4678"/>
                </a:lnTo>
                <a:lnTo>
                  <a:pt x="7649" y="4695"/>
                </a:lnTo>
                <a:lnTo>
                  <a:pt x="7640" y="4712"/>
                </a:lnTo>
                <a:lnTo>
                  <a:pt x="7630" y="4729"/>
                </a:lnTo>
                <a:lnTo>
                  <a:pt x="7620" y="4746"/>
                </a:lnTo>
                <a:lnTo>
                  <a:pt x="7610" y="4763"/>
                </a:lnTo>
                <a:lnTo>
                  <a:pt x="7600" y="4779"/>
                </a:lnTo>
                <a:lnTo>
                  <a:pt x="7589" y="4796"/>
                </a:lnTo>
                <a:lnTo>
                  <a:pt x="7577" y="4813"/>
                </a:lnTo>
                <a:lnTo>
                  <a:pt x="7566" y="4829"/>
                </a:lnTo>
                <a:lnTo>
                  <a:pt x="7555" y="4845"/>
                </a:lnTo>
                <a:lnTo>
                  <a:pt x="7544" y="4861"/>
                </a:lnTo>
                <a:lnTo>
                  <a:pt x="7532" y="4877"/>
                </a:lnTo>
                <a:lnTo>
                  <a:pt x="7521" y="4893"/>
                </a:lnTo>
                <a:lnTo>
                  <a:pt x="7405" y="5039"/>
                </a:lnTo>
                <a:lnTo>
                  <a:pt x="7286" y="5182"/>
                </a:lnTo>
                <a:lnTo>
                  <a:pt x="7166" y="5322"/>
                </a:lnTo>
                <a:lnTo>
                  <a:pt x="7044" y="5458"/>
                </a:lnTo>
                <a:lnTo>
                  <a:pt x="6919" y="5592"/>
                </a:lnTo>
                <a:lnTo>
                  <a:pt x="6792" y="5722"/>
                </a:lnTo>
                <a:lnTo>
                  <a:pt x="6662" y="5850"/>
                </a:lnTo>
                <a:lnTo>
                  <a:pt x="6528" y="5973"/>
                </a:lnTo>
                <a:lnTo>
                  <a:pt x="6393" y="6093"/>
                </a:lnTo>
                <a:lnTo>
                  <a:pt x="6253" y="6211"/>
                </a:lnTo>
                <a:lnTo>
                  <a:pt x="6111" y="6325"/>
                </a:lnTo>
                <a:lnTo>
                  <a:pt x="5965" y="6437"/>
                </a:lnTo>
                <a:lnTo>
                  <a:pt x="5815" y="6544"/>
                </a:lnTo>
                <a:lnTo>
                  <a:pt x="5662" y="6648"/>
                </a:lnTo>
                <a:lnTo>
                  <a:pt x="5505" y="6751"/>
                </a:lnTo>
                <a:lnTo>
                  <a:pt x="5344" y="6849"/>
                </a:lnTo>
                <a:lnTo>
                  <a:pt x="5184" y="6751"/>
                </a:lnTo>
                <a:lnTo>
                  <a:pt x="5027" y="6648"/>
                </a:lnTo>
                <a:lnTo>
                  <a:pt x="4873" y="6544"/>
                </a:lnTo>
                <a:lnTo>
                  <a:pt x="4725" y="6437"/>
                </a:lnTo>
                <a:lnTo>
                  <a:pt x="4578" y="6325"/>
                </a:lnTo>
                <a:lnTo>
                  <a:pt x="4436" y="6211"/>
                </a:lnTo>
                <a:lnTo>
                  <a:pt x="4297" y="6093"/>
                </a:lnTo>
                <a:lnTo>
                  <a:pt x="4161" y="5973"/>
                </a:lnTo>
                <a:lnTo>
                  <a:pt x="4027" y="5850"/>
                </a:lnTo>
                <a:lnTo>
                  <a:pt x="3897" y="5722"/>
                </a:lnTo>
                <a:lnTo>
                  <a:pt x="3770" y="5592"/>
                </a:lnTo>
                <a:lnTo>
                  <a:pt x="3645" y="5458"/>
                </a:lnTo>
                <a:lnTo>
                  <a:pt x="3523" y="5322"/>
                </a:lnTo>
                <a:lnTo>
                  <a:pt x="3403" y="5182"/>
                </a:lnTo>
                <a:lnTo>
                  <a:pt x="3284" y="5039"/>
                </a:lnTo>
                <a:lnTo>
                  <a:pt x="3169" y="4893"/>
                </a:lnTo>
                <a:lnTo>
                  <a:pt x="3157" y="4877"/>
                </a:lnTo>
                <a:lnTo>
                  <a:pt x="3145" y="4861"/>
                </a:lnTo>
                <a:lnTo>
                  <a:pt x="3134" y="4845"/>
                </a:lnTo>
                <a:lnTo>
                  <a:pt x="3123" y="4829"/>
                </a:lnTo>
                <a:lnTo>
                  <a:pt x="3111" y="4813"/>
                </a:lnTo>
                <a:lnTo>
                  <a:pt x="3100" y="4796"/>
                </a:lnTo>
                <a:lnTo>
                  <a:pt x="3090" y="4779"/>
                </a:lnTo>
                <a:lnTo>
                  <a:pt x="3079" y="4763"/>
                </a:lnTo>
                <a:lnTo>
                  <a:pt x="3069" y="4746"/>
                </a:lnTo>
                <a:lnTo>
                  <a:pt x="3059" y="4729"/>
                </a:lnTo>
                <a:lnTo>
                  <a:pt x="3050" y="4712"/>
                </a:lnTo>
                <a:lnTo>
                  <a:pt x="3040" y="4695"/>
                </a:lnTo>
                <a:lnTo>
                  <a:pt x="3031" y="4678"/>
                </a:lnTo>
                <a:lnTo>
                  <a:pt x="3021" y="4661"/>
                </a:lnTo>
                <a:lnTo>
                  <a:pt x="3012" y="4644"/>
                </a:lnTo>
                <a:lnTo>
                  <a:pt x="3004" y="4627"/>
                </a:lnTo>
                <a:lnTo>
                  <a:pt x="2971" y="4562"/>
                </a:lnTo>
                <a:lnTo>
                  <a:pt x="2940" y="4497"/>
                </a:lnTo>
                <a:lnTo>
                  <a:pt x="2909" y="4431"/>
                </a:lnTo>
                <a:lnTo>
                  <a:pt x="2880" y="4366"/>
                </a:lnTo>
                <a:lnTo>
                  <a:pt x="2852" y="4299"/>
                </a:lnTo>
                <a:lnTo>
                  <a:pt x="2824" y="4232"/>
                </a:lnTo>
                <a:lnTo>
                  <a:pt x="2799" y="4165"/>
                </a:lnTo>
                <a:lnTo>
                  <a:pt x="2775" y="4098"/>
                </a:lnTo>
                <a:lnTo>
                  <a:pt x="2752" y="4030"/>
                </a:lnTo>
                <a:lnTo>
                  <a:pt x="2730" y="3962"/>
                </a:lnTo>
                <a:lnTo>
                  <a:pt x="2711" y="3893"/>
                </a:lnTo>
                <a:lnTo>
                  <a:pt x="2693" y="3825"/>
                </a:lnTo>
                <a:lnTo>
                  <a:pt x="2677" y="3756"/>
                </a:lnTo>
                <a:lnTo>
                  <a:pt x="2663" y="3685"/>
                </a:lnTo>
                <a:lnTo>
                  <a:pt x="2649" y="3616"/>
                </a:lnTo>
                <a:lnTo>
                  <a:pt x="2639" y="3546"/>
                </a:lnTo>
                <a:lnTo>
                  <a:pt x="2626" y="3451"/>
                </a:lnTo>
                <a:lnTo>
                  <a:pt x="2614" y="3355"/>
                </a:lnTo>
                <a:lnTo>
                  <a:pt x="2603" y="3261"/>
                </a:lnTo>
                <a:lnTo>
                  <a:pt x="2594" y="3166"/>
                </a:lnTo>
                <a:lnTo>
                  <a:pt x="2587" y="3070"/>
                </a:lnTo>
                <a:lnTo>
                  <a:pt x="2582" y="2975"/>
                </a:lnTo>
                <a:lnTo>
                  <a:pt x="2579" y="2880"/>
                </a:lnTo>
                <a:lnTo>
                  <a:pt x="2580" y="2785"/>
                </a:lnTo>
                <a:lnTo>
                  <a:pt x="2583" y="2690"/>
                </a:lnTo>
                <a:lnTo>
                  <a:pt x="2590" y="2596"/>
                </a:lnTo>
                <a:lnTo>
                  <a:pt x="2601" y="2501"/>
                </a:lnTo>
                <a:lnTo>
                  <a:pt x="2616" y="2407"/>
                </a:lnTo>
                <a:lnTo>
                  <a:pt x="2635" y="2314"/>
                </a:lnTo>
                <a:lnTo>
                  <a:pt x="2660" y="2220"/>
                </a:lnTo>
                <a:lnTo>
                  <a:pt x="2690" y="2127"/>
                </a:lnTo>
                <a:lnTo>
                  <a:pt x="2725" y="2036"/>
                </a:lnTo>
                <a:lnTo>
                  <a:pt x="2760" y="1959"/>
                </a:lnTo>
                <a:lnTo>
                  <a:pt x="2799" y="1884"/>
                </a:lnTo>
                <a:lnTo>
                  <a:pt x="2842" y="1813"/>
                </a:lnTo>
                <a:lnTo>
                  <a:pt x="2888" y="1746"/>
                </a:lnTo>
                <a:lnTo>
                  <a:pt x="2939" y="1683"/>
                </a:lnTo>
                <a:lnTo>
                  <a:pt x="2992" y="1621"/>
                </a:lnTo>
                <a:lnTo>
                  <a:pt x="3049" y="1565"/>
                </a:lnTo>
                <a:lnTo>
                  <a:pt x="3109" y="1512"/>
                </a:lnTo>
                <a:lnTo>
                  <a:pt x="3173" y="1463"/>
                </a:lnTo>
                <a:lnTo>
                  <a:pt x="3240" y="1418"/>
                </a:lnTo>
                <a:lnTo>
                  <a:pt x="3310" y="1377"/>
                </a:lnTo>
                <a:lnTo>
                  <a:pt x="3382" y="1340"/>
                </a:lnTo>
                <a:lnTo>
                  <a:pt x="3458" y="1306"/>
                </a:lnTo>
                <a:lnTo>
                  <a:pt x="3537" y="1278"/>
                </a:lnTo>
                <a:lnTo>
                  <a:pt x="3619" y="1254"/>
                </a:lnTo>
                <a:lnTo>
                  <a:pt x="3704" y="1235"/>
                </a:lnTo>
                <a:lnTo>
                  <a:pt x="3755" y="1225"/>
                </a:lnTo>
                <a:lnTo>
                  <a:pt x="3808" y="1217"/>
                </a:lnTo>
                <a:lnTo>
                  <a:pt x="3859" y="1210"/>
                </a:lnTo>
                <a:lnTo>
                  <a:pt x="3911" y="1206"/>
                </a:lnTo>
                <a:lnTo>
                  <a:pt x="3964" y="1203"/>
                </a:lnTo>
                <a:lnTo>
                  <a:pt x="4015" y="1201"/>
                </a:lnTo>
                <a:lnTo>
                  <a:pt x="4066" y="1201"/>
                </a:lnTo>
                <a:lnTo>
                  <a:pt x="4117" y="1204"/>
                </a:lnTo>
                <a:lnTo>
                  <a:pt x="4168" y="1207"/>
                </a:lnTo>
                <a:lnTo>
                  <a:pt x="4218" y="1213"/>
                </a:lnTo>
                <a:lnTo>
                  <a:pt x="4269" y="1221"/>
                </a:lnTo>
                <a:lnTo>
                  <a:pt x="4318" y="1231"/>
                </a:lnTo>
                <a:lnTo>
                  <a:pt x="4368" y="1242"/>
                </a:lnTo>
                <a:lnTo>
                  <a:pt x="4416" y="1256"/>
                </a:lnTo>
                <a:lnTo>
                  <a:pt x="4465" y="1272"/>
                </a:lnTo>
                <a:lnTo>
                  <a:pt x="4513" y="1290"/>
                </a:lnTo>
                <a:lnTo>
                  <a:pt x="4560" y="1310"/>
                </a:lnTo>
                <a:lnTo>
                  <a:pt x="4605" y="1332"/>
                </a:lnTo>
                <a:lnTo>
                  <a:pt x="4650" y="1358"/>
                </a:lnTo>
                <a:lnTo>
                  <a:pt x="4692" y="1384"/>
                </a:lnTo>
                <a:lnTo>
                  <a:pt x="4733" y="1411"/>
                </a:lnTo>
                <a:lnTo>
                  <a:pt x="4772" y="1441"/>
                </a:lnTo>
                <a:lnTo>
                  <a:pt x="4810" y="1472"/>
                </a:lnTo>
                <a:lnTo>
                  <a:pt x="4847" y="1505"/>
                </a:lnTo>
                <a:lnTo>
                  <a:pt x="4882" y="1540"/>
                </a:lnTo>
                <a:lnTo>
                  <a:pt x="4917" y="1576"/>
                </a:lnTo>
                <a:lnTo>
                  <a:pt x="4950" y="1614"/>
                </a:lnTo>
                <a:lnTo>
                  <a:pt x="4983" y="1654"/>
                </a:lnTo>
                <a:lnTo>
                  <a:pt x="5015" y="1694"/>
                </a:lnTo>
                <a:lnTo>
                  <a:pt x="5046" y="1736"/>
                </a:lnTo>
                <a:lnTo>
                  <a:pt x="5077" y="1780"/>
                </a:lnTo>
                <a:lnTo>
                  <a:pt x="5108" y="1825"/>
                </a:lnTo>
                <a:lnTo>
                  <a:pt x="5119" y="1841"/>
                </a:lnTo>
                <a:lnTo>
                  <a:pt x="5129" y="1858"/>
                </a:lnTo>
                <a:lnTo>
                  <a:pt x="5140" y="1874"/>
                </a:lnTo>
                <a:lnTo>
                  <a:pt x="5151" y="1891"/>
                </a:lnTo>
                <a:lnTo>
                  <a:pt x="5162" y="1908"/>
                </a:lnTo>
                <a:lnTo>
                  <a:pt x="5173" y="1924"/>
                </a:lnTo>
                <a:lnTo>
                  <a:pt x="5184" y="1942"/>
                </a:lnTo>
                <a:lnTo>
                  <a:pt x="5194" y="1959"/>
                </a:lnTo>
                <a:lnTo>
                  <a:pt x="5204" y="1975"/>
                </a:lnTo>
                <a:lnTo>
                  <a:pt x="5214" y="1992"/>
                </a:lnTo>
                <a:lnTo>
                  <a:pt x="5224" y="2009"/>
                </a:lnTo>
                <a:lnTo>
                  <a:pt x="5234" y="2025"/>
                </a:lnTo>
                <a:lnTo>
                  <a:pt x="5243" y="2042"/>
                </a:lnTo>
                <a:lnTo>
                  <a:pt x="5252" y="2059"/>
                </a:lnTo>
                <a:lnTo>
                  <a:pt x="5263" y="2076"/>
                </a:lnTo>
                <a:lnTo>
                  <a:pt x="5272" y="2093"/>
                </a:lnTo>
                <a:lnTo>
                  <a:pt x="5276" y="2101"/>
                </a:lnTo>
                <a:lnTo>
                  <a:pt x="5281" y="2110"/>
                </a:lnTo>
                <a:lnTo>
                  <a:pt x="5285" y="2120"/>
                </a:lnTo>
                <a:lnTo>
                  <a:pt x="5290" y="2129"/>
                </a:lnTo>
                <a:lnTo>
                  <a:pt x="5294" y="2139"/>
                </a:lnTo>
                <a:lnTo>
                  <a:pt x="5299" y="2148"/>
                </a:lnTo>
                <a:lnTo>
                  <a:pt x="5304" y="2158"/>
                </a:lnTo>
                <a:lnTo>
                  <a:pt x="5308" y="2169"/>
                </a:lnTo>
                <a:lnTo>
                  <a:pt x="5313" y="2179"/>
                </a:lnTo>
                <a:lnTo>
                  <a:pt x="5317" y="2189"/>
                </a:lnTo>
                <a:lnTo>
                  <a:pt x="5322" y="2199"/>
                </a:lnTo>
                <a:lnTo>
                  <a:pt x="5326" y="2210"/>
                </a:lnTo>
                <a:lnTo>
                  <a:pt x="5331" y="2220"/>
                </a:lnTo>
                <a:lnTo>
                  <a:pt x="5335" y="2230"/>
                </a:lnTo>
                <a:lnTo>
                  <a:pt x="5339" y="2241"/>
                </a:lnTo>
                <a:lnTo>
                  <a:pt x="5344" y="2252"/>
                </a:lnTo>
                <a:lnTo>
                  <a:pt x="5348" y="2241"/>
                </a:lnTo>
                <a:lnTo>
                  <a:pt x="5353" y="2230"/>
                </a:lnTo>
                <a:lnTo>
                  <a:pt x="5358" y="2220"/>
                </a:lnTo>
                <a:lnTo>
                  <a:pt x="5362" y="2210"/>
                </a:lnTo>
                <a:lnTo>
                  <a:pt x="5367" y="2199"/>
                </a:lnTo>
                <a:lnTo>
                  <a:pt x="5371" y="2189"/>
                </a:lnTo>
                <a:lnTo>
                  <a:pt x="5376" y="2179"/>
                </a:lnTo>
                <a:lnTo>
                  <a:pt x="5381" y="2169"/>
                </a:lnTo>
                <a:lnTo>
                  <a:pt x="5385" y="2158"/>
                </a:lnTo>
                <a:lnTo>
                  <a:pt x="5390" y="2148"/>
                </a:lnTo>
                <a:lnTo>
                  <a:pt x="5395" y="2139"/>
                </a:lnTo>
                <a:lnTo>
                  <a:pt x="5399" y="2129"/>
                </a:lnTo>
                <a:lnTo>
                  <a:pt x="5404" y="2120"/>
                </a:lnTo>
                <a:lnTo>
                  <a:pt x="5408" y="2110"/>
                </a:lnTo>
                <a:lnTo>
                  <a:pt x="5413" y="2101"/>
                </a:lnTo>
                <a:lnTo>
                  <a:pt x="5418" y="2093"/>
                </a:lnTo>
                <a:close/>
                <a:moveTo>
                  <a:pt x="2432" y="0"/>
                </a:moveTo>
                <a:lnTo>
                  <a:pt x="2183" y="12"/>
                </a:lnTo>
                <a:lnTo>
                  <a:pt x="1942" y="48"/>
                </a:lnTo>
                <a:lnTo>
                  <a:pt x="1708" y="108"/>
                </a:lnTo>
                <a:lnTo>
                  <a:pt x="1486" y="190"/>
                </a:lnTo>
                <a:lnTo>
                  <a:pt x="1273" y="291"/>
                </a:lnTo>
                <a:lnTo>
                  <a:pt x="1073" y="412"/>
                </a:lnTo>
                <a:lnTo>
                  <a:pt x="887" y="551"/>
                </a:lnTo>
                <a:lnTo>
                  <a:pt x="714" y="707"/>
                </a:lnTo>
                <a:lnTo>
                  <a:pt x="557" y="878"/>
                </a:lnTo>
                <a:lnTo>
                  <a:pt x="418" y="1065"/>
                </a:lnTo>
                <a:lnTo>
                  <a:pt x="296" y="1263"/>
                </a:lnTo>
                <a:lnTo>
                  <a:pt x="194" y="1474"/>
                </a:lnTo>
                <a:lnTo>
                  <a:pt x="112" y="1696"/>
                </a:lnTo>
                <a:lnTo>
                  <a:pt x="53" y="1927"/>
                </a:lnTo>
                <a:lnTo>
                  <a:pt x="16" y="2167"/>
                </a:lnTo>
                <a:lnTo>
                  <a:pt x="4" y="2414"/>
                </a:lnTo>
                <a:lnTo>
                  <a:pt x="0" y="7843"/>
                </a:lnTo>
                <a:lnTo>
                  <a:pt x="4" y="7928"/>
                </a:lnTo>
                <a:lnTo>
                  <a:pt x="17" y="8013"/>
                </a:lnTo>
                <a:lnTo>
                  <a:pt x="37" y="8093"/>
                </a:lnTo>
                <a:lnTo>
                  <a:pt x="67" y="8170"/>
                </a:lnTo>
                <a:lnTo>
                  <a:pt x="102" y="8245"/>
                </a:lnTo>
                <a:lnTo>
                  <a:pt x="145" y="8314"/>
                </a:lnTo>
                <a:lnTo>
                  <a:pt x="193" y="8378"/>
                </a:lnTo>
                <a:lnTo>
                  <a:pt x="249" y="8438"/>
                </a:lnTo>
                <a:lnTo>
                  <a:pt x="308" y="8492"/>
                </a:lnTo>
                <a:lnTo>
                  <a:pt x="374" y="8541"/>
                </a:lnTo>
                <a:lnTo>
                  <a:pt x="444" y="8583"/>
                </a:lnTo>
                <a:lnTo>
                  <a:pt x="519" y="8619"/>
                </a:lnTo>
                <a:lnTo>
                  <a:pt x="596" y="8647"/>
                </a:lnTo>
                <a:lnTo>
                  <a:pt x="677" y="8667"/>
                </a:lnTo>
                <a:lnTo>
                  <a:pt x="762" y="8680"/>
                </a:lnTo>
                <a:lnTo>
                  <a:pt x="849" y="8685"/>
                </a:lnTo>
                <a:lnTo>
                  <a:pt x="935" y="8680"/>
                </a:lnTo>
                <a:lnTo>
                  <a:pt x="1020" y="8667"/>
                </a:lnTo>
                <a:lnTo>
                  <a:pt x="1101" y="8647"/>
                </a:lnTo>
                <a:lnTo>
                  <a:pt x="1180" y="8619"/>
                </a:lnTo>
                <a:lnTo>
                  <a:pt x="1253" y="8583"/>
                </a:lnTo>
                <a:lnTo>
                  <a:pt x="1323" y="8541"/>
                </a:lnTo>
                <a:lnTo>
                  <a:pt x="1389" y="8492"/>
                </a:lnTo>
                <a:lnTo>
                  <a:pt x="1450" y="8438"/>
                </a:lnTo>
                <a:lnTo>
                  <a:pt x="1504" y="8378"/>
                </a:lnTo>
                <a:lnTo>
                  <a:pt x="1553" y="8314"/>
                </a:lnTo>
                <a:lnTo>
                  <a:pt x="1595" y="8245"/>
                </a:lnTo>
                <a:lnTo>
                  <a:pt x="1632" y="8170"/>
                </a:lnTo>
                <a:lnTo>
                  <a:pt x="1660" y="8093"/>
                </a:lnTo>
                <a:lnTo>
                  <a:pt x="1680" y="8013"/>
                </a:lnTo>
                <a:lnTo>
                  <a:pt x="1693" y="7928"/>
                </a:lnTo>
                <a:lnTo>
                  <a:pt x="1698" y="7843"/>
                </a:lnTo>
                <a:lnTo>
                  <a:pt x="2746" y="12542"/>
                </a:lnTo>
                <a:lnTo>
                  <a:pt x="5161" y="12542"/>
                </a:lnTo>
                <a:lnTo>
                  <a:pt x="4870" y="10071"/>
                </a:lnTo>
                <a:lnTo>
                  <a:pt x="4869" y="10069"/>
                </a:lnTo>
                <a:lnTo>
                  <a:pt x="4869" y="10068"/>
                </a:lnTo>
                <a:lnTo>
                  <a:pt x="4869" y="10067"/>
                </a:lnTo>
                <a:lnTo>
                  <a:pt x="4869" y="10068"/>
                </a:lnTo>
                <a:lnTo>
                  <a:pt x="4869" y="10069"/>
                </a:lnTo>
                <a:lnTo>
                  <a:pt x="4869" y="10070"/>
                </a:lnTo>
                <a:lnTo>
                  <a:pt x="4869" y="10071"/>
                </a:lnTo>
                <a:lnTo>
                  <a:pt x="4869" y="10072"/>
                </a:lnTo>
                <a:lnTo>
                  <a:pt x="4869" y="10073"/>
                </a:lnTo>
                <a:lnTo>
                  <a:pt x="4869" y="10074"/>
                </a:lnTo>
                <a:lnTo>
                  <a:pt x="4869" y="10073"/>
                </a:lnTo>
                <a:lnTo>
                  <a:pt x="4869" y="10072"/>
                </a:lnTo>
                <a:lnTo>
                  <a:pt x="4870" y="10071"/>
                </a:lnTo>
                <a:lnTo>
                  <a:pt x="4872" y="10020"/>
                </a:lnTo>
                <a:lnTo>
                  <a:pt x="4879" y="9972"/>
                </a:lnTo>
                <a:lnTo>
                  <a:pt x="4892" y="9926"/>
                </a:lnTo>
                <a:lnTo>
                  <a:pt x="4908" y="9880"/>
                </a:lnTo>
                <a:lnTo>
                  <a:pt x="4928" y="9837"/>
                </a:lnTo>
                <a:lnTo>
                  <a:pt x="4952" y="9796"/>
                </a:lnTo>
                <a:lnTo>
                  <a:pt x="4979" y="9758"/>
                </a:lnTo>
                <a:lnTo>
                  <a:pt x="5011" y="9721"/>
                </a:lnTo>
                <a:lnTo>
                  <a:pt x="5045" y="9688"/>
                </a:lnTo>
                <a:lnTo>
                  <a:pt x="5082" y="9659"/>
                </a:lnTo>
                <a:lnTo>
                  <a:pt x="5122" y="9634"/>
                </a:lnTo>
                <a:lnTo>
                  <a:pt x="5163" y="9612"/>
                </a:lnTo>
                <a:lnTo>
                  <a:pt x="5208" y="9595"/>
                </a:lnTo>
                <a:lnTo>
                  <a:pt x="5254" y="9582"/>
                </a:lnTo>
                <a:lnTo>
                  <a:pt x="5302" y="9574"/>
                </a:lnTo>
                <a:lnTo>
                  <a:pt x="5351" y="9572"/>
                </a:lnTo>
                <a:lnTo>
                  <a:pt x="5400" y="9574"/>
                </a:lnTo>
                <a:lnTo>
                  <a:pt x="5449" y="9582"/>
                </a:lnTo>
                <a:lnTo>
                  <a:pt x="5495" y="9595"/>
                </a:lnTo>
                <a:lnTo>
                  <a:pt x="5539" y="9612"/>
                </a:lnTo>
                <a:lnTo>
                  <a:pt x="5581" y="9634"/>
                </a:lnTo>
                <a:lnTo>
                  <a:pt x="5620" y="9659"/>
                </a:lnTo>
                <a:lnTo>
                  <a:pt x="5658" y="9688"/>
                </a:lnTo>
                <a:lnTo>
                  <a:pt x="5692" y="9721"/>
                </a:lnTo>
                <a:lnTo>
                  <a:pt x="5723" y="9758"/>
                </a:lnTo>
                <a:lnTo>
                  <a:pt x="5751" y="9796"/>
                </a:lnTo>
                <a:lnTo>
                  <a:pt x="5775" y="9837"/>
                </a:lnTo>
                <a:lnTo>
                  <a:pt x="5795" y="9880"/>
                </a:lnTo>
                <a:lnTo>
                  <a:pt x="5811" y="9926"/>
                </a:lnTo>
                <a:lnTo>
                  <a:pt x="5824" y="9972"/>
                </a:lnTo>
                <a:lnTo>
                  <a:pt x="5831" y="10020"/>
                </a:lnTo>
                <a:lnTo>
                  <a:pt x="5834" y="10071"/>
                </a:lnTo>
                <a:lnTo>
                  <a:pt x="5834" y="10072"/>
                </a:lnTo>
                <a:lnTo>
                  <a:pt x="5834" y="10073"/>
                </a:lnTo>
                <a:lnTo>
                  <a:pt x="5834" y="10074"/>
                </a:lnTo>
                <a:lnTo>
                  <a:pt x="5834" y="10073"/>
                </a:lnTo>
                <a:lnTo>
                  <a:pt x="5834" y="10072"/>
                </a:lnTo>
                <a:lnTo>
                  <a:pt x="5834" y="10071"/>
                </a:lnTo>
                <a:lnTo>
                  <a:pt x="5834" y="10070"/>
                </a:lnTo>
                <a:lnTo>
                  <a:pt x="5834" y="10069"/>
                </a:lnTo>
                <a:lnTo>
                  <a:pt x="5834" y="10068"/>
                </a:lnTo>
                <a:lnTo>
                  <a:pt x="5834" y="10067"/>
                </a:lnTo>
                <a:lnTo>
                  <a:pt x="5834" y="10068"/>
                </a:lnTo>
                <a:lnTo>
                  <a:pt x="5834" y="10069"/>
                </a:lnTo>
                <a:lnTo>
                  <a:pt x="5834" y="10071"/>
                </a:lnTo>
                <a:lnTo>
                  <a:pt x="5544" y="12542"/>
                </a:lnTo>
                <a:lnTo>
                  <a:pt x="7958" y="12542"/>
                </a:lnTo>
                <a:lnTo>
                  <a:pt x="9006" y="7843"/>
                </a:lnTo>
                <a:lnTo>
                  <a:pt x="9010" y="7928"/>
                </a:lnTo>
                <a:lnTo>
                  <a:pt x="9023" y="8013"/>
                </a:lnTo>
                <a:lnTo>
                  <a:pt x="9043" y="8093"/>
                </a:lnTo>
                <a:lnTo>
                  <a:pt x="9072" y="8170"/>
                </a:lnTo>
                <a:lnTo>
                  <a:pt x="9108" y="8245"/>
                </a:lnTo>
                <a:lnTo>
                  <a:pt x="9150" y="8314"/>
                </a:lnTo>
                <a:lnTo>
                  <a:pt x="9199" y="8378"/>
                </a:lnTo>
                <a:lnTo>
                  <a:pt x="9254" y="8438"/>
                </a:lnTo>
                <a:lnTo>
                  <a:pt x="9314" y="8492"/>
                </a:lnTo>
                <a:lnTo>
                  <a:pt x="9380" y="8541"/>
                </a:lnTo>
                <a:lnTo>
                  <a:pt x="9450" y="8583"/>
                </a:lnTo>
                <a:lnTo>
                  <a:pt x="9524" y="8619"/>
                </a:lnTo>
                <a:lnTo>
                  <a:pt x="9602" y="8647"/>
                </a:lnTo>
                <a:lnTo>
                  <a:pt x="9683" y="8667"/>
                </a:lnTo>
                <a:lnTo>
                  <a:pt x="9768" y="8680"/>
                </a:lnTo>
                <a:lnTo>
                  <a:pt x="9855" y="8685"/>
                </a:lnTo>
                <a:lnTo>
                  <a:pt x="9941" y="8680"/>
                </a:lnTo>
                <a:lnTo>
                  <a:pt x="10026" y="8667"/>
                </a:lnTo>
                <a:lnTo>
                  <a:pt x="10107" y="8647"/>
                </a:lnTo>
                <a:lnTo>
                  <a:pt x="10184" y="8619"/>
                </a:lnTo>
                <a:lnTo>
                  <a:pt x="10258" y="8583"/>
                </a:lnTo>
                <a:lnTo>
                  <a:pt x="10329" y="8541"/>
                </a:lnTo>
                <a:lnTo>
                  <a:pt x="10394" y="8492"/>
                </a:lnTo>
                <a:lnTo>
                  <a:pt x="10454" y="8438"/>
                </a:lnTo>
                <a:lnTo>
                  <a:pt x="10509" y="8378"/>
                </a:lnTo>
                <a:lnTo>
                  <a:pt x="10558" y="8314"/>
                </a:lnTo>
                <a:lnTo>
                  <a:pt x="10601" y="8245"/>
                </a:lnTo>
                <a:lnTo>
                  <a:pt x="10636" y="8170"/>
                </a:lnTo>
                <a:lnTo>
                  <a:pt x="10666" y="8093"/>
                </a:lnTo>
                <a:lnTo>
                  <a:pt x="10686" y="8013"/>
                </a:lnTo>
                <a:lnTo>
                  <a:pt x="10699" y="7928"/>
                </a:lnTo>
                <a:lnTo>
                  <a:pt x="10704" y="7843"/>
                </a:lnTo>
                <a:lnTo>
                  <a:pt x="10701" y="2409"/>
                </a:lnTo>
                <a:lnTo>
                  <a:pt x="10688" y="2162"/>
                </a:lnTo>
                <a:lnTo>
                  <a:pt x="10651" y="1922"/>
                </a:lnTo>
                <a:lnTo>
                  <a:pt x="10592" y="1692"/>
                </a:lnTo>
                <a:lnTo>
                  <a:pt x="10510" y="1470"/>
                </a:lnTo>
                <a:lnTo>
                  <a:pt x="10408" y="1259"/>
                </a:lnTo>
                <a:lnTo>
                  <a:pt x="10285" y="1061"/>
                </a:lnTo>
                <a:lnTo>
                  <a:pt x="10146" y="875"/>
                </a:lnTo>
                <a:lnTo>
                  <a:pt x="9989" y="704"/>
                </a:lnTo>
                <a:lnTo>
                  <a:pt x="9816" y="549"/>
                </a:lnTo>
                <a:lnTo>
                  <a:pt x="9629" y="410"/>
                </a:lnTo>
                <a:lnTo>
                  <a:pt x="9429" y="290"/>
                </a:lnTo>
                <a:lnTo>
                  <a:pt x="9217" y="189"/>
                </a:lnTo>
                <a:lnTo>
                  <a:pt x="8994" y="107"/>
                </a:lnTo>
                <a:lnTo>
                  <a:pt x="8761" y="48"/>
                </a:lnTo>
                <a:lnTo>
                  <a:pt x="8520" y="12"/>
                </a:lnTo>
                <a:lnTo>
                  <a:pt x="8272" y="0"/>
                </a:lnTo>
                <a:lnTo>
                  <a:pt x="2432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2" name="Oval 14"/>
          <p:cNvSpPr>
            <a:spLocks noChangeArrowheads="1"/>
          </p:cNvSpPr>
          <p:nvPr/>
        </p:nvSpPr>
        <p:spPr bwMode="auto">
          <a:xfrm>
            <a:off x="8829675" y="61150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8879" name="Group 31"/>
          <p:cNvGrpSpPr>
            <a:grpSpLocks/>
          </p:cNvGrpSpPr>
          <p:nvPr/>
        </p:nvGrpSpPr>
        <p:grpSpPr bwMode="auto">
          <a:xfrm>
            <a:off x="838200" y="0"/>
            <a:ext cx="7696200" cy="609600"/>
            <a:chOff x="528" y="0"/>
            <a:chExt cx="4848" cy="384"/>
          </a:xfrm>
        </p:grpSpPr>
        <p:pic>
          <p:nvPicPr>
            <p:cNvPr id="78880" name="Picture 32"/>
            <p:cNvPicPr>
              <a:picLocks noChangeAspect="1" noChangeArrowheads="1"/>
            </p:cNvPicPr>
            <p:nvPr/>
          </p:nvPicPr>
          <p:blipFill>
            <a:blip r:embed="rId6" cstate="print"/>
            <a:srcRect r="1828"/>
            <a:stretch>
              <a:fillRect/>
            </a:stretch>
          </p:blipFill>
          <p:spPr bwMode="auto">
            <a:xfrm>
              <a:off x="528" y="0"/>
              <a:ext cx="4464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8881" name="Picture 33" descr="lg_color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992" y="0"/>
              <a:ext cx="384" cy="38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3" name="Picture 3"/>
          <p:cNvPicPr>
            <a:picLocks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5638800"/>
            <a:ext cx="393700" cy="533400"/>
          </a:xfrm>
          <a:noFill/>
          <a:ln>
            <a:miter lim="800000"/>
            <a:headEnd/>
            <a:tailEnd/>
          </a:ln>
        </p:spPr>
      </p:pic>
      <p:pic>
        <p:nvPicPr>
          <p:cNvPr id="61444" name="Picture 4" descr="IN00170_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1600200"/>
            <a:ext cx="3505200" cy="3497263"/>
          </a:xfrm>
          <a:noFill/>
          <a:ln>
            <a:miter lim="800000"/>
            <a:headEnd/>
            <a:tailEnd/>
          </a:ln>
        </p:spPr>
      </p:pic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2590800" y="2514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2914650" y="1824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2286000" y="5334000"/>
            <a:ext cx="4343400" cy="1016000"/>
          </a:xfrm>
          <a:prstGeom prst="rect">
            <a:avLst/>
          </a:prstGeom>
          <a:solidFill>
            <a:schemeClr val="tx1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How long will you have to do water aerobics in order to burn the extra 360 calories?* </a:t>
            </a:r>
          </a:p>
        </p:txBody>
      </p:sp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3581400" y="2576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449" name="Rectangle 9"/>
          <p:cNvSpPr>
            <a:spLocks noChangeArrowheads="1"/>
          </p:cNvSpPr>
          <p:nvPr/>
        </p:nvSpPr>
        <p:spPr bwMode="auto">
          <a:xfrm>
            <a:off x="3505200" y="6491288"/>
            <a:ext cx="2590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b="1"/>
              <a:t> </a:t>
            </a:r>
            <a:r>
              <a:rPr lang="en-US" sz="1400" b="1">
                <a:cs typeface="Arial" charset="0"/>
              </a:rPr>
              <a:t>*Based on 160-pound person</a:t>
            </a:r>
            <a:endParaRPr lang="en-US" sz="1400"/>
          </a:p>
        </p:txBody>
      </p:sp>
      <p:sp>
        <p:nvSpPr>
          <p:cNvPr id="61450" name="AutoShape 10"/>
          <p:cNvSpPr>
            <a:spLocks noChangeArrowheads="1"/>
          </p:cNvSpPr>
          <p:nvPr/>
        </p:nvSpPr>
        <p:spPr bwMode="auto">
          <a:xfrm>
            <a:off x="90488" y="5849938"/>
            <a:ext cx="914400" cy="914400"/>
          </a:xfrm>
          <a:custGeom>
            <a:avLst/>
            <a:gdLst>
              <a:gd name="G0" fmla="+- 3713 0 0"/>
              <a:gd name="G1" fmla="+- 21600 0 3713"/>
              <a:gd name="G2" fmla="+- 21600 0 3713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713" y="10800"/>
                </a:moveTo>
                <a:cubicBezTo>
                  <a:pt x="3713" y="14714"/>
                  <a:pt x="6886" y="17887"/>
                  <a:pt x="10800" y="17887"/>
                </a:cubicBezTo>
                <a:cubicBezTo>
                  <a:pt x="14714" y="17887"/>
                  <a:pt x="17887" y="14714"/>
                  <a:pt x="17887" y="10800"/>
                </a:cubicBezTo>
                <a:cubicBezTo>
                  <a:pt x="17887" y="6886"/>
                  <a:pt x="14714" y="3713"/>
                  <a:pt x="10800" y="3713"/>
                </a:cubicBezTo>
                <a:cubicBezTo>
                  <a:pt x="6886" y="3713"/>
                  <a:pt x="3713" y="6886"/>
                  <a:pt x="3713" y="10800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51" name="Freeform 11"/>
          <p:cNvSpPr>
            <a:spLocks noEditPoints="1"/>
          </p:cNvSpPr>
          <p:nvPr/>
        </p:nvSpPr>
        <p:spPr bwMode="auto">
          <a:xfrm>
            <a:off x="8686800" y="6323013"/>
            <a:ext cx="457200" cy="534987"/>
          </a:xfrm>
          <a:custGeom>
            <a:avLst/>
            <a:gdLst/>
            <a:ahLst/>
            <a:cxnLst>
              <a:cxn ang="0">
                <a:pos x="5485" y="1975"/>
              </a:cxn>
              <a:cxn ang="0">
                <a:pos x="5571" y="1841"/>
              </a:cxn>
              <a:cxn ang="0">
                <a:pos x="5807" y="1540"/>
              </a:cxn>
              <a:cxn ang="0">
                <a:pos x="6129" y="1310"/>
              </a:cxn>
              <a:cxn ang="0">
                <a:pos x="6521" y="1207"/>
              </a:cxn>
              <a:cxn ang="0">
                <a:pos x="6933" y="1225"/>
              </a:cxn>
              <a:cxn ang="0">
                <a:pos x="7517" y="1463"/>
              </a:cxn>
              <a:cxn ang="0">
                <a:pos x="7929" y="1959"/>
              </a:cxn>
              <a:cxn ang="0">
                <a:pos x="8106" y="2690"/>
              </a:cxn>
              <a:cxn ang="0">
                <a:pos x="8063" y="3451"/>
              </a:cxn>
              <a:cxn ang="0">
                <a:pos x="7937" y="4030"/>
              </a:cxn>
              <a:cxn ang="0">
                <a:pos x="7718" y="4562"/>
              </a:cxn>
              <a:cxn ang="0">
                <a:pos x="7620" y="4746"/>
              </a:cxn>
              <a:cxn ang="0">
                <a:pos x="7532" y="4877"/>
              </a:cxn>
              <a:cxn ang="0">
                <a:pos x="6662" y="5850"/>
              </a:cxn>
              <a:cxn ang="0">
                <a:pos x="5505" y="6751"/>
              </a:cxn>
              <a:cxn ang="0">
                <a:pos x="4297" y="6093"/>
              </a:cxn>
              <a:cxn ang="0">
                <a:pos x="3284" y="5039"/>
              </a:cxn>
              <a:cxn ang="0">
                <a:pos x="3090" y="4779"/>
              </a:cxn>
              <a:cxn ang="0">
                <a:pos x="3012" y="4644"/>
              </a:cxn>
              <a:cxn ang="0">
                <a:pos x="2799" y="4165"/>
              </a:cxn>
              <a:cxn ang="0">
                <a:pos x="2649" y="3616"/>
              </a:cxn>
              <a:cxn ang="0">
                <a:pos x="2579" y="2880"/>
              </a:cxn>
              <a:cxn ang="0">
                <a:pos x="2690" y="2127"/>
              </a:cxn>
              <a:cxn ang="0">
                <a:pos x="3049" y="1565"/>
              </a:cxn>
              <a:cxn ang="0">
                <a:pos x="3619" y="1254"/>
              </a:cxn>
              <a:cxn ang="0">
                <a:pos x="4066" y="1201"/>
              </a:cxn>
              <a:cxn ang="0">
                <a:pos x="4465" y="1272"/>
              </a:cxn>
              <a:cxn ang="0">
                <a:pos x="4810" y="1472"/>
              </a:cxn>
              <a:cxn ang="0">
                <a:pos x="5077" y="1780"/>
              </a:cxn>
              <a:cxn ang="0">
                <a:pos x="5184" y="1942"/>
              </a:cxn>
              <a:cxn ang="0">
                <a:pos x="5263" y="2076"/>
              </a:cxn>
              <a:cxn ang="0">
                <a:pos x="5304" y="2158"/>
              </a:cxn>
              <a:cxn ang="0">
                <a:pos x="5339" y="2241"/>
              </a:cxn>
              <a:cxn ang="0">
                <a:pos x="5376" y="2179"/>
              </a:cxn>
              <a:cxn ang="0">
                <a:pos x="5413" y="2101"/>
              </a:cxn>
              <a:cxn ang="0">
                <a:pos x="1073" y="412"/>
              </a:cxn>
              <a:cxn ang="0">
                <a:pos x="53" y="1927"/>
              </a:cxn>
              <a:cxn ang="0">
                <a:pos x="102" y="8245"/>
              </a:cxn>
              <a:cxn ang="0">
                <a:pos x="596" y="8647"/>
              </a:cxn>
              <a:cxn ang="0">
                <a:pos x="1253" y="8583"/>
              </a:cxn>
              <a:cxn ang="0">
                <a:pos x="1660" y="8093"/>
              </a:cxn>
              <a:cxn ang="0">
                <a:pos x="4869" y="10068"/>
              </a:cxn>
              <a:cxn ang="0">
                <a:pos x="4869" y="10074"/>
              </a:cxn>
              <a:cxn ang="0">
                <a:pos x="4928" y="9837"/>
              </a:cxn>
              <a:cxn ang="0">
                <a:pos x="5208" y="9595"/>
              </a:cxn>
              <a:cxn ang="0">
                <a:pos x="5581" y="9634"/>
              </a:cxn>
              <a:cxn ang="0">
                <a:pos x="5811" y="9926"/>
              </a:cxn>
              <a:cxn ang="0">
                <a:pos x="5834" y="10072"/>
              </a:cxn>
              <a:cxn ang="0">
                <a:pos x="5834" y="10071"/>
              </a:cxn>
              <a:cxn ang="0">
                <a:pos x="9108" y="8245"/>
              </a:cxn>
              <a:cxn ang="0">
                <a:pos x="9602" y="8647"/>
              </a:cxn>
              <a:cxn ang="0">
                <a:pos x="10258" y="8583"/>
              </a:cxn>
              <a:cxn ang="0">
                <a:pos x="10666" y="8093"/>
              </a:cxn>
              <a:cxn ang="0">
                <a:pos x="10510" y="1470"/>
              </a:cxn>
              <a:cxn ang="0">
                <a:pos x="9217" y="189"/>
              </a:cxn>
            </a:cxnLst>
            <a:rect l="0" t="0" r="r" b="b"/>
            <a:pathLst>
              <a:path w="10704" h="12542">
                <a:moveTo>
                  <a:pt x="5418" y="2093"/>
                </a:moveTo>
                <a:lnTo>
                  <a:pt x="5426" y="2076"/>
                </a:lnTo>
                <a:lnTo>
                  <a:pt x="5436" y="2059"/>
                </a:lnTo>
                <a:lnTo>
                  <a:pt x="5446" y="2042"/>
                </a:lnTo>
                <a:lnTo>
                  <a:pt x="5455" y="2025"/>
                </a:lnTo>
                <a:lnTo>
                  <a:pt x="5465" y="2009"/>
                </a:lnTo>
                <a:lnTo>
                  <a:pt x="5475" y="1992"/>
                </a:lnTo>
                <a:lnTo>
                  <a:pt x="5485" y="1975"/>
                </a:lnTo>
                <a:lnTo>
                  <a:pt x="5495" y="1959"/>
                </a:lnTo>
                <a:lnTo>
                  <a:pt x="5505" y="1942"/>
                </a:lnTo>
                <a:lnTo>
                  <a:pt x="5516" y="1924"/>
                </a:lnTo>
                <a:lnTo>
                  <a:pt x="5527" y="1908"/>
                </a:lnTo>
                <a:lnTo>
                  <a:pt x="5537" y="1891"/>
                </a:lnTo>
                <a:lnTo>
                  <a:pt x="5549" y="1874"/>
                </a:lnTo>
                <a:lnTo>
                  <a:pt x="5560" y="1858"/>
                </a:lnTo>
                <a:lnTo>
                  <a:pt x="5571" y="1841"/>
                </a:lnTo>
                <a:lnTo>
                  <a:pt x="5583" y="1825"/>
                </a:lnTo>
                <a:lnTo>
                  <a:pt x="5612" y="1780"/>
                </a:lnTo>
                <a:lnTo>
                  <a:pt x="5644" y="1736"/>
                </a:lnTo>
                <a:lnTo>
                  <a:pt x="5674" y="1694"/>
                </a:lnTo>
                <a:lnTo>
                  <a:pt x="5706" y="1654"/>
                </a:lnTo>
                <a:lnTo>
                  <a:pt x="5739" y="1614"/>
                </a:lnTo>
                <a:lnTo>
                  <a:pt x="5772" y="1576"/>
                </a:lnTo>
                <a:lnTo>
                  <a:pt x="5807" y="1540"/>
                </a:lnTo>
                <a:lnTo>
                  <a:pt x="5843" y="1505"/>
                </a:lnTo>
                <a:lnTo>
                  <a:pt x="5879" y="1472"/>
                </a:lnTo>
                <a:lnTo>
                  <a:pt x="5918" y="1441"/>
                </a:lnTo>
                <a:lnTo>
                  <a:pt x="5957" y="1411"/>
                </a:lnTo>
                <a:lnTo>
                  <a:pt x="5997" y="1384"/>
                </a:lnTo>
                <a:lnTo>
                  <a:pt x="6040" y="1358"/>
                </a:lnTo>
                <a:lnTo>
                  <a:pt x="6083" y="1332"/>
                </a:lnTo>
                <a:lnTo>
                  <a:pt x="6129" y="1310"/>
                </a:lnTo>
                <a:lnTo>
                  <a:pt x="6177" y="1290"/>
                </a:lnTo>
                <a:lnTo>
                  <a:pt x="6225" y="1272"/>
                </a:lnTo>
                <a:lnTo>
                  <a:pt x="6272" y="1256"/>
                </a:lnTo>
                <a:lnTo>
                  <a:pt x="6322" y="1242"/>
                </a:lnTo>
                <a:lnTo>
                  <a:pt x="6370" y="1231"/>
                </a:lnTo>
                <a:lnTo>
                  <a:pt x="6421" y="1221"/>
                </a:lnTo>
                <a:lnTo>
                  <a:pt x="6471" y="1213"/>
                </a:lnTo>
                <a:lnTo>
                  <a:pt x="6521" y="1207"/>
                </a:lnTo>
                <a:lnTo>
                  <a:pt x="6573" y="1204"/>
                </a:lnTo>
                <a:lnTo>
                  <a:pt x="6623" y="1201"/>
                </a:lnTo>
                <a:lnTo>
                  <a:pt x="6675" y="1201"/>
                </a:lnTo>
                <a:lnTo>
                  <a:pt x="6726" y="1203"/>
                </a:lnTo>
                <a:lnTo>
                  <a:pt x="6778" y="1206"/>
                </a:lnTo>
                <a:lnTo>
                  <a:pt x="6829" y="1210"/>
                </a:lnTo>
                <a:lnTo>
                  <a:pt x="6882" y="1217"/>
                </a:lnTo>
                <a:lnTo>
                  <a:pt x="6933" y="1225"/>
                </a:lnTo>
                <a:lnTo>
                  <a:pt x="6986" y="1235"/>
                </a:lnTo>
                <a:lnTo>
                  <a:pt x="7070" y="1254"/>
                </a:lnTo>
                <a:lnTo>
                  <a:pt x="7152" y="1278"/>
                </a:lnTo>
                <a:lnTo>
                  <a:pt x="7231" y="1306"/>
                </a:lnTo>
                <a:lnTo>
                  <a:pt x="7306" y="1340"/>
                </a:lnTo>
                <a:lnTo>
                  <a:pt x="7379" y="1377"/>
                </a:lnTo>
                <a:lnTo>
                  <a:pt x="7450" y="1418"/>
                </a:lnTo>
                <a:lnTo>
                  <a:pt x="7517" y="1463"/>
                </a:lnTo>
                <a:lnTo>
                  <a:pt x="7580" y="1512"/>
                </a:lnTo>
                <a:lnTo>
                  <a:pt x="7641" y="1565"/>
                </a:lnTo>
                <a:lnTo>
                  <a:pt x="7698" y="1621"/>
                </a:lnTo>
                <a:lnTo>
                  <a:pt x="7751" y="1683"/>
                </a:lnTo>
                <a:lnTo>
                  <a:pt x="7801" y="1746"/>
                </a:lnTo>
                <a:lnTo>
                  <a:pt x="7847" y="1813"/>
                </a:lnTo>
                <a:lnTo>
                  <a:pt x="7890" y="1884"/>
                </a:lnTo>
                <a:lnTo>
                  <a:pt x="7929" y="1959"/>
                </a:lnTo>
                <a:lnTo>
                  <a:pt x="7965" y="2036"/>
                </a:lnTo>
                <a:lnTo>
                  <a:pt x="7999" y="2127"/>
                </a:lnTo>
                <a:lnTo>
                  <a:pt x="8029" y="2220"/>
                </a:lnTo>
                <a:lnTo>
                  <a:pt x="8054" y="2314"/>
                </a:lnTo>
                <a:lnTo>
                  <a:pt x="8073" y="2407"/>
                </a:lnTo>
                <a:lnTo>
                  <a:pt x="8088" y="2501"/>
                </a:lnTo>
                <a:lnTo>
                  <a:pt x="8099" y="2596"/>
                </a:lnTo>
                <a:lnTo>
                  <a:pt x="8106" y="2690"/>
                </a:lnTo>
                <a:lnTo>
                  <a:pt x="8109" y="2785"/>
                </a:lnTo>
                <a:lnTo>
                  <a:pt x="8110" y="2880"/>
                </a:lnTo>
                <a:lnTo>
                  <a:pt x="8107" y="2975"/>
                </a:lnTo>
                <a:lnTo>
                  <a:pt x="8102" y="3070"/>
                </a:lnTo>
                <a:lnTo>
                  <a:pt x="8095" y="3166"/>
                </a:lnTo>
                <a:lnTo>
                  <a:pt x="8086" y="3261"/>
                </a:lnTo>
                <a:lnTo>
                  <a:pt x="8075" y="3355"/>
                </a:lnTo>
                <a:lnTo>
                  <a:pt x="8063" y="3451"/>
                </a:lnTo>
                <a:lnTo>
                  <a:pt x="8050" y="3546"/>
                </a:lnTo>
                <a:lnTo>
                  <a:pt x="8039" y="3616"/>
                </a:lnTo>
                <a:lnTo>
                  <a:pt x="8026" y="3685"/>
                </a:lnTo>
                <a:lnTo>
                  <a:pt x="8012" y="3756"/>
                </a:lnTo>
                <a:lnTo>
                  <a:pt x="7996" y="3825"/>
                </a:lnTo>
                <a:lnTo>
                  <a:pt x="7978" y="3893"/>
                </a:lnTo>
                <a:lnTo>
                  <a:pt x="7958" y="3962"/>
                </a:lnTo>
                <a:lnTo>
                  <a:pt x="7937" y="4030"/>
                </a:lnTo>
                <a:lnTo>
                  <a:pt x="7914" y="4098"/>
                </a:lnTo>
                <a:lnTo>
                  <a:pt x="7890" y="4165"/>
                </a:lnTo>
                <a:lnTo>
                  <a:pt x="7864" y="4232"/>
                </a:lnTo>
                <a:lnTo>
                  <a:pt x="7837" y="4299"/>
                </a:lnTo>
                <a:lnTo>
                  <a:pt x="7810" y="4366"/>
                </a:lnTo>
                <a:lnTo>
                  <a:pt x="7781" y="4431"/>
                </a:lnTo>
                <a:lnTo>
                  <a:pt x="7750" y="4497"/>
                </a:lnTo>
                <a:lnTo>
                  <a:pt x="7718" y="4562"/>
                </a:lnTo>
                <a:lnTo>
                  <a:pt x="7687" y="4627"/>
                </a:lnTo>
                <a:lnTo>
                  <a:pt x="7677" y="4644"/>
                </a:lnTo>
                <a:lnTo>
                  <a:pt x="7668" y="4661"/>
                </a:lnTo>
                <a:lnTo>
                  <a:pt x="7659" y="4678"/>
                </a:lnTo>
                <a:lnTo>
                  <a:pt x="7649" y="4695"/>
                </a:lnTo>
                <a:lnTo>
                  <a:pt x="7640" y="4712"/>
                </a:lnTo>
                <a:lnTo>
                  <a:pt x="7630" y="4729"/>
                </a:lnTo>
                <a:lnTo>
                  <a:pt x="7620" y="4746"/>
                </a:lnTo>
                <a:lnTo>
                  <a:pt x="7610" y="4763"/>
                </a:lnTo>
                <a:lnTo>
                  <a:pt x="7600" y="4779"/>
                </a:lnTo>
                <a:lnTo>
                  <a:pt x="7589" y="4796"/>
                </a:lnTo>
                <a:lnTo>
                  <a:pt x="7577" y="4813"/>
                </a:lnTo>
                <a:lnTo>
                  <a:pt x="7566" y="4829"/>
                </a:lnTo>
                <a:lnTo>
                  <a:pt x="7555" y="4845"/>
                </a:lnTo>
                <a:lnTo>
                  <a:pt x="7544" y="4861"/>
                </a:lnTo>
                <a:lnTo>
                  <a:pt x="7532" y="4877"/>
                </a:lnTo>
                <a:lnTo>
                  <a:pt x="7521" y="4893"/>
                </a:lnTo>
                <a:lnTo>
                  <a:pt x="7405" y="5039"/>
                </a:lnTo>
                <a:lnTo>
                  <a:pt x="7286" y="5182"/>
                </a:lnTo>
                <a:lnTo>
                  <a:pt x="7166" y="5322"/>
                </a:lnTo>
                <a:lnTo>
                  <a:pt x="7044" y="5458"/>
                </a:lnTo>
                <a:lnTo>
                  <a:pt x="6919" y="5592"/>
                </a:lnTo>
                <a:lnTo>
                  <a:pt x="6792" y="5722"/>
                </a:lnTo>
                <a:lnTo>
                  <a:pt x="6662" y="5850"/>
                </a:lnTo>
                <a:lnTo>
                  <a:pt x="6528" y="5973"/>
                </a:lnTo>
                <a:lnTo>
                  <a:pt x="6393" y="6093"/>
                </a:lnTo>
                <a:lnTo>
                  <a:pt x="6253" y="6211"/>
                </a:lnTo>
                <a:lnTo>
                  <a:pt x="6111" y="6325"/>
                </a:lnTo>
                <a:lnTo>
                  <a:pt x="5965" y="6437"/>
                </a:lnTo>
                <a:lnTo>
                  <a:pt x="5815" y="6544"/>
                </a:lnTo>
                <a:lnTo>
                  <a:pt x="5662" y="6648"/>
                </a:lnTo>
                <a:lnTo>
                  <a:pt x="5505" y="6751"/>
                </a:lnTo>
                <a:lnTo>
                  <a:pt x="5344" y="6849"/>
                </a:lnTo>
                <a:lnTo>
                  <a:pt x="5184" y="6751"/>
                </a:lnTo>
                <a:lnTo>
                  <a:pt x="5027" y="6648"/>
                </a:lnTo>
                <a:lnTo>
                  <a:pt x="4873" y="6544"/>
                </a:lnTo>
                <a:lnTo>
                  <a:pt x="4725" y="6437"/>
                </a:lnTo>
                <a:lnTo>
                  <a:pt x="4578" y="6325"/>
                </a:lnTo>
                <a:lnTo>
                  <a:pt x="4436" y="6211"/>
                </a:lnTo>
                <a:lnTo>
                  <a:pt x="4297" y="6093"/>
                </a:lnTo>
                <a:lnTo>
                  <a:pt x="4161" y="5973"/>
                </a:lnTo>
                <a:lnTo>
                  <a:pt x="4027" y="5850"/>
                </a:lnTo>
                <a:lnTo>
                  <a:pt x="3897" y="5722"/>
                </a:lnTo>
                <a:lnTo>
                  <a:pt x="3770" y="5592"/>
                </a:lnTo>
                <a:lnTo>
                  <a:pt x="3645" y="5458"/>
                </a:lnTo>
                <a:lnTo>
                  <a:pt x="3523" y="5322"/>
                </a:lnTo>
                <a:lnTo>
                  <a:pt x="3403" y="5182"/>
                </a:lnTo>
                <a:lnTo>
                  <a:pt x="3284" y="5039"/>
                </a:lnTo>
                <a:lnTo>
                  <a:pt x="3169" y="4893"/>
                </a:lnTo>
                <a:lnTo>
                  <a:pt x="3157" y="4877"/>
                </a:lnTo>
                <a:lnTo>
                  <a:pt x="3145" y="4861"/>
                </a:lnTo>
                <a:lnTo>
                  <a:pt x="3134" y="4845"/>
                </a:lnTo>
                <a:lnTo>
                  <a:pt x="3123" y="4829"/>
                </a:lnTo>
                <a:lnTo>
                  <a:pt x="3111" y="4813"/>
                </a:lnTo>
                <a:lnTo>
                  <a:pt x="3100" y="4796"/>
                </a:lnTo>
                <a:lnTo>
                  <a:pt x="3090" y="4779"/>
                </a:lnTo>
                <a:lnTo>
                  <a:pt x="3079" y="4763"/>
                </a:lnTo>
                <a:lnTo>
                  <a:pt x="3069" y="4746"/>
                </a:lnTo>
                <a:lnTo>
                  <a:pt x="3059" y="4729"/>
                </a:lnTo>
                <a:lnTo>
                  <a:pt x="3050" y="4712"/>
                </a:lnTo>
                <a:lnTo>
                  <a:pt x="3040" y="4695"/>
                </a:lnTo>
                <a:lnTo>
                  <a:pt x="3031" y="4678"/>
                </a:lnTo>
                <a:lnTo>
                  <a:pt x="3021" y="4661"/>
                </a:lnTo>
                <a:lnTo>
                  <a:pt x="3012" y="4644"/>
                </a:lnTo>
                <a:lnTo>
                  <a:pt x="3004" y="4627"/>
                </a:lnTo>
                <a:lnTo>
                  <a:pt x="2971" y="4562"/>
                </a:lnTo>
                <a:lnTo>
                  <a:pt x="2940" y="4497"/>
                </a:lnTo>
                <a:lnTo>
                  <a:pt x="2909" y="4431"/>
                </a:lnTo>
                <a:lnTo>
                  <a:pt x="2880" y="4366"/>
                </a:lnTo>
                <a:lnTo>
                  <a:pt x="2852" y="4299"/>
                </a:lnTo>
                <a:lnTo>
                  <a:pt x="2824" y="4232"/>
                </a:lnTo>
                <a:lnTo>
                  <a:pt x="2799" y="4165"/>
                </a:lnTo>
                <a:lnTo>
                  <a:pt x="2775" y="4098"/>
                </a:lnTo>
                <a:lnTo>
                  <a:pt x="2752" y="4030"/>
                </a:lnTo>
                <a:lnTo>
                  <a:pt x="2730" y="3962"/>
                </a:lnTo>
                <a:lnTo>
                  <a:pt x="2711" y="3893"/>
                </a:lnTo>
                <a:lnTo>
                  <a:pt x="2693" y="3825"/>
                </a:lnTo>
                <a:lnTo>
                  <a:pt x="2677" y="3756"/>
                </a:lnTo>
                <a:lnTo>
                  <a:pt x="2663" y="3685"/>
                </a:lnTo>
                <a:lnTo>
                  <a:pt x="2649" y="3616"/>
                </a:lnTo>
                <a:lnTo>
                  <a:pt x="2639" y="3546"/>
                </a:lnTo>
                <a:lnTo>
                  <a:pt x="2626" y="3451"/>
                </a:lnTo>
                <a:lnTo>
                  <a:pt x="2614" y="3355"/>
                </a:lnTo>
                <a:lnTo>
                  <a:pt x="2603" y="3261"/>
                </a:lnTo>
                <a:lnTo>
                  <a:pt x="2594" y="3166"/>
                </a:lnTo>
                <a:lnTo>
                  <a:pt x="2587" y="3070"/>
                </a:lnTo>
                <a:lnTo>
                  <a:pt x="2582" y="2975"/>
                </a:lnTo>
                <a:lnTo>
                  <a:pt x="2579" y="2880"/>
                </a:lnTo>
                <a:lnTo>
                  <a:pt x="2580" y="2785"/>
                </a:lnTo>
                <a:lnTo>
                  <a:pt x="2583" y="2690"/>
                </a:lnTo>
                <a:lnTo>
                  <a:pt x="2590" y="2596"/>
                </a:lnTo>
                <a:lnTo>
                  <a:pt x="2601" y="2501"/>
                </a:lnTo>
                <a:lnTo>
                  <a:pt x="2616" y="2407"/>
                </a:lnTo>
                <a:lnTo>
                  <a:pt x="2635" y="2314"/>
                </a:lnTo>
                <a:lnTo>
                  <a:pt x="2660" y="2220"/>
                </a:lnTo>
                <a:lnTo>
                  <a:pt x="2690" y="2127"/>
                </a:lnTo>
                <a:lnTo>
                  <a:pt x="2725" y="2036"/>
                </a:lnTo>
                <a:lnTo>
                  <a:pt x="2760" y="1959"/>
                </a:lnTo>
                <a:lnTo>
                  <a:pt x="2799" y="1884"/>
                </a:lnTo>
                <a:lnTo>
                  <a:pt x="2842" y="1813"/>
                </a:lnTo>
                <a:lnTo>
                  <a:pt x="2888" y="1746"/>
                </a:lnTo>
                <a:lnTo>
                  <a:pt x="2939" y="1683"/>
                </a:lnTo>
                <a:lnTo>
                  <a:pt x="2992" y="1621"/>
                </a:lnTo>
                <a:lnTo>
                  <a:pt x="3049" y="1565"/>
                </a:lnTo>
                <a:lnTo>
                  <a:pt x="3109" y="1512"/>
                </a:lnTo>
                <a:lnTo>
                  <a:pt x="3173" y="1463"/>
                </a:lnTo>
                <a:lnTo>
                  <a:pt x="3240" y="1418"/>
                </a:lnTo>
                <a:lnTo>
                  <a:pt x="3310" y="1377"/>
                </a:lnTo>
                <a:lnTo>
                  <a:pt x="3382" y="1340"/>
                </a:lnTo>
                <a:lnTo>
                  <a:pt x="3458" y="1306"/>
                </a:lnTo>
                <a:lnTo>
                  <a:pt x="3537" y="1278"/>
                </a:lnTo>
                <a:lnTo>
                  <a:pt x="3619" y="1254"/>
                </a:lnTo>
                <a:lnTo>
                  <a:pt x="3704" y="1235"/>
                </a:lnTo>
                <a:lnTo>
                  <a:pt x="3755" y="1225"/>
                </a:lnTo>
                <a:lnTo>
                  <a:pt x="3808" y="1217"/>
                </a:lnTo>
                <a:lnTo>
                  <a:pt x="3859" y="1210"/>
                </a:lnTo>
                <a:lnTo>
                  <a:pt x="3911" y="1206"/>
                </a:lnTo>
                <a:lnTo>
                  <a:pt x="3964" y="1203"/>
                </a:lnTo>
                <a:lnTo>
                  <a:pt x="4015" y="1201"/>
                </a:lnTo>
                <a:lnTo>
                  <a:pt x="4066" y="1201"/>
                </a:lnTo>
                <a:lnTo>
                  <a:pt x="4117" y="1204"/>
                </a:lnTo>
                <a:lnTo>
                  <a:pt x="4168" y="1207"/>
                </a:lnTo>
                <a:lnTo>
                  <a:pt x="4218" y="1213"/>
                </a:lnTo>
                <a:lnTo>
                  <a:pt x="4269" y="1221"/>
                </a:lnTo>
                <a:lnTo>
                  <a:pt x="4318" y="1231"/>
                </a:lnTo>
                <a:lnTo>
                  <a:pt x="4368" y="1242"/>
                </a:lnTo>
                <a:lnTo>
                  <a:pt x="4416" y="1256"/>
                </a:lnTo>
                <a:lnTo>
                  <a:pt x="4465" y="1272"/>
                </a:lnTo>
                <a:lnTo>
                  <a:pt x="4513" y="1290"/>
                </a:lnTo>
                <a:lnTo>
                  <a:pt x="4560" y="1310"/>
                </a:lnTo>
                <a:lnTo>
                  <a:pt x="4605" y="1332"/>
                </a:lnTo>
                <a:lnTo>
                  <a:pt x="4650" y="1358"/>
                </a:lnTo>
                <a:lnTo>
                  <a:pt x="4692" y="1384"/>
                </a:lnTo>
                <a:lnTo>
                  <a:pt x="4733" y="1411"/>
                </a:lnTo>
                <a:lnTo>
                  <a:pt x="4772" y="1441"/>
                </a:lnTo>
                <a:lnTo>
                  <a:pt x="4810" y="1472"/>
                </a:lnTo>
                <a:lnTo>
                  <a:pt x="4847" y="1505"/>
                </a:lnTo>
                <a:lnTo>
                  <a:pt x="4882" y="1540"/>
                </a:lnTo>
                <a:lnTo>
                  <a:pt x="4917" y="1576"/>
                </a:lnTo>
                <a:lnTo>
                  <a:pt x="4950" y="1614"/>
                </a:lnTo>
                <a:lnTo>
                  <a:pt x="4983" y="1654"/>
                </a:lnTo>
                <a:lnTo>
                  <a:pt x="5015" y="1694"/>
                </a:lnTo>
                <a:lnTo>
                  <a:pt x="5046" y="1736"/>
                </a:lnTo>
                <a:lnTo>
                  <a:pt x="5077" y="1780"/>
                </a:lnTo>
                <a:lnTo>
                  <a:pt x="5108" y="1825"/>
                </a:lnTo>
                <a:lnTo>
                  <a:pt x="5119" y="1841"/>
                </a:lnTo>
                <a:lnTo>
                  <a:pt x="5129" y="1858"/>
                </a:lnTo>
                <a:lnTo>
                  <a:pt x="5140" y="1874"/>
                </a:lnTo>
                <a:lnTo>
                  <a:pt x="5151" y="1891"/>
                </a:lnTo>
                <a:lnTo>
                  <a:pt x="5162" y="1908"/>
                </a:lnTo>
                <a:lnTo>
                  <a:pt x="5173" y="1924"/>
                </a:lnTo>
                <a:lnTo>
                  <a:pt x="5184" y="1942"/>
                </a:lnTo>
                <a:lnTo>
                  <a:pt x="5194" y="1959"/>
                </a:lnTo>
                <a:lnTo>
                  <a:pt x="5204" y="1975"/>
                </a:lnTo>
                <a:lnTo>
                  <a:pt x="5214" y="1992"/>
                </a:lnTo>
                <a:lnTo>
                  <a:pt x="5224" y="2009"/>
                </a:lnTo>
                <a:lnTo>
                  <a:pt x="5234" y="2025"/>
                </a:lnTo>
                <a:lnTo>
                  <a:pt x="5243" y="2042"/>
                </a:lnTo>
                <a:lnTo>
                  <a:pt x="5252" y="2059"/>
                </a:lnTo>
                <a:lnTo>
                  <a:pt x="5263" y="2076"/>
                </a:lnTo>
                <a:lnTo>
                  <a:pt x="5272" y="2093"/>
                </a:lnTo>
                <a:lnTo>
                  <a:pt x="5276" y="2101"/>
                </a:lnTo>
                <a:lnTo>
                  <a:pt x="5281" y="2110"/>
                </a:lnTo>
                <a:lnTo>
                  <a:pt x="5285" y="2120"/>
                </a:lnTo>
                <a:lnTo>
                  <a:pt x="5290" y="2129"/>
                </a:lnTo>
                <a:lnTo>
                  <a:pt x="5294" y="2139"/>
                </a:lnTo>
                <a:lnTo>
                  <a:pt x="5299" y="2148"/>
                </a:lnTo>
                <a:lnTo>
                  <a:pt x="5304" y="2158"/>
                </a:lnTo>
                <a:lnTo>
                  <a:pt x="5308" y="2169"/>
                </a:lnTo>
                <a:lnTo>
                  <a:pt x="5313" y="2179"/>
                </a:lnTo>
                <a:lnTo>
                  <a:pt x="5317" y="2189"/>
                </a:lnTo>
                <a:lnTo>
                  <a:pt x="5322" y="2199"/>
                </a:lnTo>
                <a:lnTo>
                  <a:pt x="5326" y="2210"/>
                </a:lnTo>
                <a:lnTo>
                  <a:pt x="5331" y="2220"/>
                </a:lnTo>
                <a:lnTo>
                  <a:pt x="5335" y="2230"/>
                </a:lnTo>
                <a:lnTo>
                  <a:pt x="5339" y="2241"/>
                </a:lnTo>
                <a:lnTo>
                  <a:pt x="5344" y="2252"/>
                </a:lnTo>
                <a:lnTo>
                  <a:pt x="5348" y="2241"/>
                </a:lnTo>
                <a:lnTo>
                  <a:pt x="5353" y="2230"/>
                </a:lnTo>
                <a:lnTo>
                  <a:pt x="5358" y="2220"/>
                </a:lnTo>
                <a:lnTo>
                  <a:pt x="5362" y="2210"/>
                </a:lnTo>
                <a:lnTo>
                  <a:pt x="5367" y="2199"/>
                </a:lnTo>
                <a:lnTo>
                  <a:pt x="5371" y="2189"/>
                </a:lnTo>
                <a:lnTo>
                  <a:pt x="5376" y="2179"/>
                </a:lnTo>
                <a:lnTo>
                  <a:pt x="5381" y="2169"/>
                </a:lnTo>
                <a:lnTo>
                  <a:pt x="5385" y="2158"/>
                </a:lnTo>
                <a:lnTo>
                  <a:pt x="5390" y="2148"/>
                </a:lnTo>
                <a:lnTo>
                  <a:pt x="5395" y="2139"/>
                </a:lnTo>
                <a:lnTo>
                  <a:pt x="5399" y="2129"/>
                </a:lnTo>
                <a:lnTo>
                  <a:pt x="5404" y="2120"/>
                </a:lnTo>
                <a:lnTo>
                  <a:pt x="5408" y="2110"/>
                </a:lnTo>
                <a:lnTo>
                  <a:pt x="5413" y="2101"/>
                </a:lnTo>
                <a:lnTo>
                  <a:pt x="5418" y="2093"/>
                </a:lnTo>
                <a:close/>
                <a:moveTo>
                  <a:pt x="2432" y="0"/>
                </a:moveTo>
                <a:lnTo>
                  <a:pt x="2183" y="12"/>
                </a:lnTo>
                <a:lnTo>
                  <a:pt x="1942" y="48"/>
                </a:lnTo>
                <a:lnTo>
                  <a:pt x="1708" y="108"/>
                </a:lnTo>
                <a:lnTo>
                  <a:pt x="1486" y="190"/>
                </a:lnTo>
                <a:lnTo>
                  <a:pt x="1273" y="291"/>
                </a:lnTo>
                <a:lnTo>
                  <a:pt x="1073" y="412"/>
                </a:lnTo>
                <a:lnTo>
                  <a:pt x="887" y="551"/>
                </a:lnTo>
                <a:lnTo>
                  <a:pt x="714" y="707"/>
                </a:lnTo>
                <a:lnTo>
                  <a:pt x="557" y="878"/>
                </a:lnTo>
                <a:lnTo>
                  <a:pt x="418" y="1065"/>
                </a:lnTo>
                <a:lnTo>
                  <a:pt x="296" y="1263"/>
                </a:lnTo>
                <a:lnTo>
                  <a:pt x="194" y="1474"/>
                </a:lnTo>
                <a:lnTo>
                  <a:pt x="112" y="1696"/>
                </a:lnTo>
                <a:lnTo>
                  <a:pt x="53" y="1927"/>
                </a:lnTo>
                <a:lnTo>
                  <a:pt x="16" y="2167"/>
                </a:lnTo>
                <a:lnTo>
                  <a:pt x="4" y="2414"/>
                </a:lnTo>
                <a:lnTo>
                  <a:pt x="0" y="7843"/>
                </a:lnTo>
                <a:lnTo>
                  <a:pt x="4" y="7928"/>
                </a:lnTo>
                <a:lnTo>
                  <a:pt x="17" y="8013"/>
                </a:lnTo>
                <a:lnTo>
                  <a:pt x="37" y="8093"/>
                </a:lnTo>
                <a:lnTo>
                  <a:pt x="67" y="8170"/>
                </a:lnTo>
                <a:lnTo>
                  <a:pt x="102" y="8245"/>
                </a:lnTo>
                <a:lnTo>
                  <a:pt x="145" y="8314"/>
                </a:lnTo>
                <a:lnTo>
                  <a:pt x="193" y="8378"/>
                </a:lnTo>
                <a:lnTo>
                  <a:pt x="249" y="8438"/>
                </a:lnTo>
                <a:lnTo>
                  <a:pt x="308" y="8492"/>
                </a:lnTo>
                <a:lnTo>
                  <a:pt x="374" y="8541"/>
                </a:lnTo>
                <a:lnTo>
                  <a:pt x="444" y="8583"/>
                </a:lnTo>
                <a:lnTo>
                  <a:pt x="519" y="8619"/>
                </a:lnTo>
                <a:lnTo>
                  <a:pt x="596" y="8647"/>
                </a:lnTo>
                <a:lnTo>
                  <a:pt x="677" y="8667"/>
                </a:lnTo>
                <a:lnTo>
                  <a:pt x="762" y="8680"/>
                </a:lnTo>
                <a:lnTo>
                  <a:pt x="849" y="8685"/>
                </a:lnTo>
                <a:lnTo>
                  <a:pt x="935" y="8680"/>
                </a:lnTo>
                <a:lnTo>
                  <a:pt x="1020" y="8667"/>
                </a:lnTo>
                <a:lnTo>
                  <a:pt x="1101" y="8647"/>
                </a:lnTo>
                <a:lnTo>
                  <a:pt x="1180" y="8619"/>
                </a:lnTo>
                <a:lnTo>
                  <a:pt x="1253" y="8583"/>
                </a:lnTo>
                <a:lnTo>
                  <a:pt x="1323" y="8541"/>
                </a:lnTo>
                <a:lnTo>
                  <a:pt x="1389" y="8492"/>
                </a:lnTo>
                <a:lnTo>
                  <a:pt x="1450" y="8438"/>
                </a:lnTo>
                <a:lnTo>
                  <a:pt x="1504" y="8378"/>
                </a:lnTo>
                <a:lnTo>
                  <a:pt x="1553" y="8314"/>
                </a:lnTo>
                <a:lnTo>
                  <a:pt x="1595" y="8245"/>
                </a:lnTo>
                <a:lnTo>
                  <a:pt x="1632" y="8170"/>
                </a:lnTo>
                <a:lnTo>
                  <a:pt x="1660" y="8093"/>
                </a:lnTo>
                <a:lnTo>
                  <a:pt x="1680" y="8013"/>
                </a:lnTo>
                <a:lnTo>
                  <a:pt x="1693" y="7928"/>
                </a:lnTo>
                <a:lnTo>
                  <a:pt x="1698" y="7843"/>
                </a:lnTo>
                <a:lnTo>
                  <a:pt x="2746" y="12542"/>
                </a:lnTo>
                <a:lnTo>
                  <a:pt x="5161" y="12542"/>
                </a:lnTo>
                <a:lnTo>
                  <a:pt x="4870" y="10071"/>
                </a:lnTo>
                <a:lnTo>
                  <a:pt x="4869" y="10069"/>
                </a:lnTo>
                <a:lnTo>
                  <a:pt x="4869" y="10068"/>
                </a:lnTo>
                <a:lnTo>
                  <a:pt x="4869" y="10067"/>
                </a:lnTo>
                <a:lnTo>
                  <a:pt x="4869" y="10068"/>
                </a:lnTo>
                <a:lnTo>
                  <a:pt x="4869" y="10069"/>
                </a:lnTo>
                <a:lnTo>
                  <a:pt x="4869" y="10070"/>
                </a:lnTo>
                <a:lnTo>
                  <a:pt x="4869" y="10071"/>
                </a:lnTo>
                <a:lnTo>
                  <a:pt x="4869" y="10072"/>
                </a:lnTo>
                <a:lnTo>
                  <a:pt x="4869" y="10073"/>
                </a:lnTo>
                <a:lnTo>
                  <a:pt x="4869" y="10074"/>
                </a:lnTo>
                <a:lnTo>
                  <a:pt x="4869" y="10073"/>
                </a:lnTo>
                <a:lnTo>
                  <a:pt x="4869" y="10072"/>
                </a:lnTo>
                <a:lnTo>
                  <a:pt x="4870" y="10071"/>
                </a:lnTo>
                <a:lnTo>
                  <a:pt x="4872" y="10020"/>
                </a:lnTo>
                <a:lnTo>
                  <a:pt x="4879" y="9972"/>
                </a:lnTo>
                <a:lnTo>
                  <a:pt x="4892" y="9926"/>
                </a:lnTo>
                <a:lnTo>
                  <a:pt x="4908" y="9880"/>
                </a:lnTo>
                <a:lnTo>
                  <a:pt x="4928" y="9837"/>
                </a:lnTo>
                <a:lnTo>
                  <a:pt x="4952" y="9796"/>
                </a:lnTo>
                <a:lnTo>
                  <a:pt x="4979" y="9758"/>
                </a:lnTo>
                <a:lnTo>
                  <a:pt x="5011" y="9721"/>
                </a:lnTo>
                <a:lnTo>
                  <a:pt x="5045" y="9688"/>
                </a:lnTo>
                <a:lnTo>
                  <a:pt x="5082" y="9659"/>
                </a:lnTo>
                <a:lnTo>
                  <a:pt x="5122" y="9634"/>
                </a:lnTo>
                <a:lnTo>
                  <a:pt x="5163" y="9612"/>
                </a:lnTo>
                <a:lnTo>
                  <a:pt x="5208" y="9595"/>
                </a:lnTo>
                <a:lnTo>
                  <a:pt x="5254" y="9582"/>
                </a:lnTo>
                <a:lnTo>
                  <a:pt x="5302" y="9574"/>
                </a:lnTo>
                <a:lnTo>
                  <a:pt x="5351" y="9572"/>
                </a:lnTo>
                <a:lnTo>
                  <a:pt x="5400" y="9574"/>
                </a:lnTo>
                <a:lnTo>
                  <a:pt x="5449" y="9582"/>
                </a:lnTo>
                <a:lnTo>
                  <a:pt x="5495" y="9595"/>
                </a:lnTo>
                <a:lnTo>
                  <a:pt x="5539" y="9612"/>
                </a:lnTo>
                <a:lnTo>
                  <a:pt x="5581" y="9634"/>
                </a:lnTo>
                <a:lnTo>
                  <a:pt x="5620" y="9659"/>
                </a:lnTo>
                <a:lnTo>
                  <a:pt x="5658" y="9688"/>
                </a:lnTo>
                <a:lnTo>
                  <a:pt x="5692" y="9721"/>
                </a:lnTo>
                <a:lnTo>
                  <a:pt x="5723" y="9758"/>
                </a:lnTo>
                <a:lnTo>
                  <a:pt x="5751" y="9796"/>
                </a:lnTo>
                <a:lnTo>
                  <a:pt x="5775" y="9837"/>
                </a:lnTo>
                <a:lnTo>
                  <a:pt x="5795" y="9880"/>
                </a:lnTo>
                <a:lnTo>
                  <a:pt x="5811" y="9926"/>
                </a:lnTo>
                <a:lnTo>
                  <a:pt x="5824" y="9972"/>
                </a:lnTo>
                <a:lnTo>
                  <a:pt x="5831" y="10020"/>
                </a:lnTo>
                <a:lnTo>
                  <a:pt x="5834" y="10071"/>
                </a:lnTo>
                <a:lnTo>
                  <a:pt x="5834" y="10072"/>
                </a:lnTo>
                <a:lnTo>
                  <a:pt x="5834" y="10073"/>
                </a:lnTo>
                <a:lnTo>
                  <a:pt x="5834" y="10074"/>
                </a:lnTo>
                <a:lnTo>
                  <a:pt x="5834" y="10073"/>
                </a:lnTo>
                <a:lnTo>
                  <a:pt x="5834" y="10072"/>
                </a:lnTo>
                <a:lnTo>
                  <a:pt x="5834" y="10071"/>
                </a:lnTo>
                <a:lnTo>
                  <a:pt x="5834" y="10070"/>
                </a:lnTo>
                <a:lnTo>
                  <a:pt x="5834" y="10069"/>
                </a:lnTo>
                <a:lnTo>
                  <a:pt x="5834" y="10068"/>
                </a:lnTo>
                <a:lnTo>
                  <a:pt x="5834" y="10067"/>
                </a:lnTo>
                <a:lnTo>
                  <a:pt x="5834" y="10068"/>
                </a:lnTo>
                <a:lnTo>
                  <a:pt x="5834" y="10069"/>
                </a:lnTo>
                <a:lnTo>
                  <a:pt x="5834" y="10071"/>
                </a:lnTo>
                <a:lnTo>
                  <a:pt x="5544" y="12542"/>
                </a:lnTo>
                <a:lnTo>
                  <a:pt x="7958" y="12542"/>
                </a:lnTo>
                <a:lnTo>
                  <a:pt x="9006" y="7843"/>
                </a:lnTo>
                <a:lnTo>
                  <a:pt x="9010" y="7928"/>
                </a:lnTo>
                <a:lnTo>
                  <a:pt x="9023" y="8013"/>
                </a:lnTo>
                <a:lnTo>
                  <a:pt x="9043" y="8093"/>
                </a:lnTo>
                <a:lnTo>
                  <a:pt x="9072" y="8170"/>
                </a:lnTo>
                <a:lnTo>
                  <a:pt x="9108" y="8245"/>
                </a:lnTo>
                <a:lnTo>
                  <a:pt x="9150" y="8314"/>
                </a:lnTo>
                <a:lnTo>
                  <a:pt x="9199" y="8378"/>
                </a:lnTo>
                <a:lnTo>
                  <a:pt x="9254" y="8438"/>
                </a:lnTo>
                <a:lnTo>
                  <a:pt x="9314" y="8492"/>
                </a:lnTo>
                <a:lnTo>
                  <a:pt x="9380" y="8541"/>
                </a:lnTo>
                <a:lnTo>
                  <a:pt x="9450" y="8583"/>
                </a:lnTo>
                <a:lnTo>
                  <a:pt x="9524" y="8619"/>
                </a:lnTo>
                <a:lnTo>
                  <a:pt x="9602" y="8647"/>
                </a:lnTo>
                <a:lnTo>
                  <a:pt x="9683" y="8667"/>
                </a:lnTo>
                <a:lnTo>
                  <a:pt x="9768" y="8680"/>
                </a:lnTo>
                <a:lnTo>
                  <a:pt x="9855" y="8685"/>
                </a:lnTo>
                <a:lnTo>
                  <a:pt x="9941" y="8680"/>
                </a:lnTo>
                <a:lnTo>
                  <a:pt x="10026" y="8667"/>
                </a:lnTo>
                <a:lnTo>
                  <a:pt x="10107" y="8647"/>
                </a:lnTo>
                <a:lnTo>
                  <a:pt x="10184" y="8619"/>
                </a:lnTo>
                <a:lnTo>
                  <a:pt x="10258" y="8583"/>
                </a:lnTo>
                <a:lnTo>
                  <a:pt x="10329" y="8541"/>
                </a:lnTo>
                <a:lnTo>
                  <a:pt x="10394" y="8492"/>
                </a:lnTo>
                <a:lnTo>
                  <a:pt x="10454" y="8438"/>
                </a:lnTo>
                <a:lnTo>
                  <a:pt x="10509" y="8378"/>
                </a:lnTo>
                <a:lnTo>
                  <a:pt x="10558" y="8314"/>
                </a:lnTo>
                <a:lnTo>
                  <a:pt x="10601" y="8245"/>
                </a:lnTo>
                <a:lnTo>
                  <a:pt x="10636" y="8170"/>
                </a:lnTo>
                <a:lnTo>
                  <a:pt x="10666" y="8093"/>
                </a:lnTo>
                <a:lnTo>
                  <a:pt x="10686" y="8013"/>
                </a:lnTo>
                <a:lnTo>
                  <a:pt x="10699" y="7928"/>
                </a:lnTo>
                <a:lnTo>
                  <a:pt x="10704" y="7843"/>
                </a:lnTo>
                <a:lnTo>
                  <a:pt x="10701" y="2409"/>
                </a:lnTo>
                <a:lnTo>
                  <a:pt x="10688" y="2162"/>
                </a:lnTo>
                <a:lnTo>
                  <a:pt x="10651" y="1922"/>
                </a:lnTo>
                <a:lnTo>
                  <a:pt x="10592" y="1692"/>
                </a:lnTo>
                <a:lnTo>
                  <a:pt x="10510" y="1470"/>
                </a:lnTo>
                <a:lnTo>
                  <a:pt x="10408" y="1259"/>
                </a:lnTo>
                <a:lnTo>
                  <a:pt x="10285" y="1061"/>
                </a:lnTo>
                <a:lnTo>
                  <a:pt x="10146" y="875"/>
                </a:lnTo>
                <a:lnTo>
                  <a:pt x="9989" y="704"/>
                </a:lnTo>
                <a:lnTo>
                  <a:pt x="9816" y="549"/>
                </a:lnTo>
                <a:lnTo>
                  <a:pt x="9629" y="410"/>
                </a:lnTo>
                <a:lnTo>
                  <a:pt x="9429" y="290"/>
                </a:lnTo>
                <a:lnTo>
                  <a:pt x="9217" y="189"/>
                </a:lnTo>
                <a:lnTo>
                  <a:pt x="8994" y="107"/>
                </a:lnTo>
                <a:lnTo>
                  <a:pt x="8761" y="48"/>
                </a:lnTo>
                <a:lnTo>
                  <a:pt x="8520" y="12"/>
                </a:lnTo>
                <a:lnTo>
                  <a:pt x="8272" y="0"/>
                </a:lnTo>
                <a:lnTo>
                  <a:pt x="2432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52" name="Oval 12"/>
          <p:cNvSpPr>
            <a:spLocks noChangeArrowheads="1"/>
          </p:cNvSpPr>
          <p:nvPr/>
        </p:nvSpPr>
        <p:spPr bwMode="auto">
          <a:xfrm>
            <a:off x="8829675" y="61150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54" name="Text Box 14"/>
          <p:cNvSpPr txBox="1">
            <a:spLocks noChangeArrowheads="1"/>
          </p:cNvSpPr>
          <p:nvPr/>
        </p:nvSpPr>
        <p:spPr bwMode="auto">
          <a:xfrm>
            <a:off x="125413" y="739775"/>
            <a:ext cx="87042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Maintaining a Healthy Weight is a Balancing Act</a:t>
            </a:r>
          </a:p>
          <a:p>
            <a:r>
              <a:rPr lang="en-US" sz="3200" b="1"/>
              <a:t>Calories In = Calories Out</a:t>
            </a:r>
          </a:p>
        </p:txBody>
      </p:sp>
      <p:pic>
        <p:nvPicPr>
          <p:cNvPr id="61469" name="Picture 29" descr="Large popcor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38400" y="2895600"/>
            <a:ext cx="1428750" cy="142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1" name="Picture 31" descr="wateraerobics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8200" y="3124200"/>
            <a:ext cx="1676400" cy="1117600"/>
          </a:xfrm>
          <a:noFill/>
          <a:ln>
            <a:miter lim="800000"/>
            <a:headEnd/>
            <a:tailEnd/>
          </a:ln>
        </p:spPr>
      </p:pic>
      <p:grpSp>
        <p:nvGrpSpPr>
          <p:cNvPr id="61475" name="Group 35"/>
          <p:cNvGrpSpPr>
            <a:grpSpLocks/>
          </p:cNvGrpSpPr>
          <p:nvPr/>
        </p:nvGrpSpPr>
        <p:grpSpPr bwMode="auto">
          <a:xfrm>
            <a:off x="838200" y="0"/>
            <a:ext cx="7696200" cy="609600"/>
            <a:chOff x="528" y="0"/>
            <a:chExt cx="4848" cy="384"/>
          </a:xfrm>
        </p:grpSpPr>
        <p:pic>
          <p:nvPicPr>
            <p:cNvPr id="61476" name="Picture 36"/>
            <p:cNvPicPr>
              <a:picLocks noChangeAspect="1" noChangeArrowheads="1"/>
            </p:cNvPicPr>
            <p:nvPr/>
          </p:nvPicPr>
          <p:blipFill>
            <a:blip r:embed="rId7" cstate="print"/>
            <a:srcRect r="1828"/>
            <a:stretch>
              <a:fillRect/>
            </a:stretch>
          </p:blipFill>
          <p:spPr bwMode="auto">
            <a:xfrm>
              <a:off x="528" y="0"/>
              <a:ext cx="4464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1477" name="Picture 37" descr="lg_color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992" y="0"/>
              <a:ext cx="384" cy="38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3371850" y="22621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3581400" y="2576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3314700" y="2547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2857500" y="2157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3657600" y="6019800"/>
            <a:ext cx="259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b="1"/>
              <a:t> </a:t>
            </a:r>
            <a:r>
              <a:rPr lang="en-US" sz="1400" b="1">
                <a:cs typeface="Arial" charset="0"/>
              </a:rPr>
              <a:t>*Based on 160-pound person</a:t>
            </a:r>
            <a:endParaRPr lang="en-US" sz="1400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1981200" y="4495800"/>
            <a:ext cx="5562600" cy="711200"/>
          </a:xfrm>
          <a:prstGeom prst="rect">
            <a:avLst/>
          </a:prstGeom>
          <a:solidFill>
            <a:schemeClr val="tx1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If you </a:t>
            </a:r>
            <a:r>
              <a:rPr lang="en-US" sz="2000" b="1">
                <a:solidFill>
                  <a:srgbClr val="000000"/>
                </a:solidFill>
              </a:rPr>
              <a:t>do water aerobics for 1 hour and 15 minutes</a:t>
            </a:r>
            <a:r>
              <a:rPr lang="en-US" sz="2000">
                <a:solidFill>
                  <a:srgbClr val="000000"/>
                </a:solidFill>
              </a:rPr>
              <a:t> you will burn approximately </a:t>
            </a:r>
            <a:r>
              <a:rPr lang="en-US" sz="2000" b="1">
                <a:solidFill>
                  <a:srgbClr val="000000"/>
                </a:solidFill>
              </a:rPr>
              <a:t>360 calories.*</a:t>
            </a:r>
            <a:r>
              <a:rPr lang="en-US" sz="20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1767" name="Freeform 23"/>
          <p:cNvSpPr>
            <a:spLocks noEditPoints="1"/>
          </p:cNvSpPr>
          <p:nvPr/>
        </p:nvSpPr>
        <p:spPr bwMode="auto">
          <a:xfrm>
            <a:off x="8686800" y="6323013"/>
            <a:ext cx="457200" cy="534987"/>
          </a:xfrm>
          <a:custGeom>
            <a:avLst/>
            <a:gdLst/>
            <a:ahLst/>
            <a:cxnLst>
              <a:cxn ang="0">
                <a:pos x="5485" y="1975"/>
              </a:cxn>
              <a:cxn ang="0">
                <a:pos x="5571" y="1841"/>
              </a:cxn>
              <a:cxn ang="0">
                <a:pos x="5807" y="1540"/>
              </a:cxn>
              <a:cxn ang="0">
                <a:pos x="6129" y="1310"/>
              </a:cxn>
              <a:cxn ang="0">
                <a:pos x="6521" y="1207"/>
              </a:cxn>
              <a:cxn ang="0">
                <a:pos x="6933" y="1225"/>
              </a:cxn>
              <a:cxn ang="0">
                <a:pos x="7517" y="1463"/>
              </a:cxn>
              <a:cxn ang="0">
                <a:pos x="7929" y="1959"/>
              </a:cxn>
              <a:cxn ang="0">
                <a:pos x="8106" y="2690"/>
              </a:cxn>
              <a:cxn ang="0">
                <a:pos x="8063" y="3451"/>
              </a:cxn>
              <a:cxn ang="0">
                <a:pos x="7937" y="4030"/>
              </a:cxn>
              <a:cxn ang="0">
                <a:pos x="7718" y="4562"/>
              </a:cxn>
              <a:cxn ang="0">
                <a:pos x="7620" y="4746"/>
              </a:cxn>
              <a:cxn ang="0">
                <a:pos x="7532" y="4877"/>
              </a:cxn>
              <a:cxn ang="0">
                <a:pos x="6662" y="5850"/>
              </a:cxn>
              <a:cxn ang="0">
                <a:pos x="5505" y="6751"/>
              </a:cxn>
              <a:cxn ang="0">
                <a:pos x="4297" y="6093"/>
              </a:cxn>
              <a:cxn ang="0">
                <a:pos x="3284" y="5039"/>
              </a:cxn>
              <a:cxn ang="0">
                <a:pos x="3090" y="4779"/>
              </a:cxn>
              <a:cxn ang="0">
                <a:pos x="3012" y="4644"/>
              </a:cxn>
              <a:cxn ang="0">
                <a:pos x="2799" y="4165"/>
              </a:cxn>
              <a:cxn ang="0">
                <a:pos x="2649" y="3616"/>
              </a:cxn>
              <a:cxn ang="0">
                <a:pos x="2579" y="2880"/>
              </a:cxn>
              <a:cxn ang="0">
                <a:pos x="2690" y="2127"/>
              </a:cxn>
              <a:cxn ang="0">
                <a:pos x="3049" y="1565"/>
              </a:cxn>
              <a:cxn ang="0">
                <a:pos x="3619" y="1254"/>
              </a:cxn>
              <a:cxn ang="0">
                <a:pos x="4066" y="1201"/>
              </a:cxn>
              <a:cxn ang="0">
                <a:pos x="4465" y="1272"/>
              </a:cxn>
              <a:cxn ang="0">
                <a:pos x="4810" y="1472"/>
              </a:cxn>
              <a:cxn ang="0">
                <a:pos x="5077" y="1780"/>
              </a:cxn>
              <a:cxn ang="0">
                <a:pos x="5184" y="1942"/>
              </a:cxn>
              <a:cxn ang="0">
                <a:pos x="5263" y="2076"/>
              </a:cxn>
              <a:cxn ang="0">
                <a:pos x="5304" y="2158"/>
              </a:cxn>
              <a:cxn ang="0">
                <a:pos x="5339" y="2241"/>
              </a:cxn>
              <a:cxn ang="0">
                <a:pos x="5376" y="2179"/>
              </a:cxn>
              <a:cxn ang="0">
                <a:pos x="5413" y="2101"/>
              </a:cxn>
              <a:cxn ang="0">
                <a:pos x="1073" y="412"/>
              </a:cxn>
              <a:cxn ang="0">
                <a:pos x="53" y="1927"/>
              </a:cxn>
              <a:cxn ang="0">
                <a:pos x="102" y="8245"/>
              </a:cxn>
              <a:cxn ang="0">
                <a:pos x="596" y="8647"/>
              </a:cxn>
              <a:cxn ang="0">
                <a:pos x="1253" y="8583"/>
              </a:cxn>
              <a:cxn ang="0">
                <a:pos x="1660" y="8093"/>
              </a:cxn>
              <a:cxn ang="0">
                <a:pos x="4869" y="10068"/>
              </a:cxn>
              <a:cxn ang="0">
                <a:pos x="4869" y="10074"/>
              </a:cxn>
              <a:cxn ang="0">
                <a:pos x="4928" y="9837"/>
              </a:cxn>
              <a:cxn ang="0">
                <a:pos x="5208" y="9595"/>
              </a:cxn>
              <a:cxn ang="0">
                <a:pos x="5581" y="9634"/>
              </a:cxn>
              <a:cxn ang="0">
                <a:pos x="5811" y="9926"/>
              </a:cxn>
              <a:cxn ang="0">
                <a:pos x="5834" y="10072"/>
              </a:cxn>
              <a:cxn ang="0">
                <a:pos x="5834" y="10071"/>
              </a:cxn>
              <a:cxn ang="0">
                <a:pos x="9108" y="8245"/>
              </a:cxn>
              <a:cxn ang="0">
                <a:pos x="9602" y="8647"/>
              </a:cxn>
              <a:cxn ang="0">
                <a:pos x="10258" y="8583"/>
              </a:cxn>
              <a:cxn ang="0">
                <a:pos x="10666" y="8093"/>
              </a:cxn>
              <a:cxn ang="0">
                <a:pos x="10510" y="1470"/>
              </a:cxn>
              <a:cxn ang="0">
                <a:pos x="9217" y="189"/>
              </a:cxn>
            </a:cxnLst>
            <a:rect l="0" t="0" r="r" b="b"/>
            <a:pathLst>
              <a:path w="10704" h="12542">
                <a:moveTo>
                  <a:pt x="5418" y="2093"/>
                </a:moveTo>
                <a:lnTo>
                  <a:pt x="5426" y="2076"/>
                </a:lnTo>
                <a:lnTo>
                  <a:pt x="5436" y="2059"/>
                </a:lnTo>
                <a:lnTo>
                  <a:pt x="5446" y="2042"/>
                </a:lnTo>
                <a:lnTo>
                  <a:pt x="5455" y="2025"/>
                </a:lnTo>
                <a:lnTo>
                  <a:pt x="5465" y="2009"/>
                </a:lnTo>
                <a:lnTo>
                  <a:pt x="5475" y="1992"/>
                </a:lnTo>
                <a:lnTo>
                  <a:pt x="5485" y="1975"/>
                </a:lnTo>
                <a:lnTo>
                  <a:pt x="5495" y="1959"/>
                </a:lnTo>
                <a:lnTo>
                  <a:pt x="5505" y="1942"/>
                </a:lnTo>
                <a:lnTo>
                  <a:pt x="5516" y="1924"/>
                </a:lnTo>
                <a:lnTo>
                  <a:pt x="5527" y="1908"/>
                </a:lnTo>
                <a:lnTo>
                  <a:pt x="5537" y="1891"/>
                </a:lnTo>
                <a:lnTo>
                  <a:pt x="5549" y="1874"/>
                </a:lnTo>
                <a:lnTo>
                  <a:pt x="5560" y="1858"/>
                </a:lnTo>
                <a:lnTo>
                  <a:pt x="5571" y="1841"/>
                </a:lnTo>
                <a:lnTo>
                  <a:pt x="5583" y="1825"/>
                </a:lnTo>
                <a:lnTo>
                  <a:pt x="5612" y="1780"/>
                </a:lnTo>
                <a:lnTo>
                  <a:pt x="5644" y="1736"/>
                </a:lnTo>
                <a:lnTo>
                  <a:pt x="5674" y="1694"/>
                </a:lnTo>
                <a:lnTo>
                  <a:pt x="5706" y="1654"/>
                </a:lnTo>
                <a:lnTo>
                  <a:pt x="5739" y="1614"/>
                </a:lnTo>
                <a:lnTo>
                  <a:pt x="5772" y="1576"/>
                </a:lnTo>
                <a:lnTo>
                  <a:pt x="5807" y="1540"/>
                </a:lnTo>
                <a:lnTo>
                  <a:pt x="5843" y="1505"/>
                </a:lnTo>
                <a:lnTo>
                  <a:pt x="5879" y="1472"/>
                </a:lnTo>
                <a:lnTo>
                  <a:pt x="5918" y="1441"/>
                </a:lnTo>
                <a:lnTo>
                  <a:pt x="5957" y="1411"/>
                </a:lnTo>
                <a:lnTo>
                  <a:pt x="5997" y="1384"/>
                </a:lnTo>
                <a:lnTo>
                  <a:pt x="6040" y="1358"/>
                </a:lnTo>
                <a:lnTo>
                  <a:pt x="6083" y="1332"/>
                </a:lnTo>
                <a:lnTo>
                  <a:pt x="6129" y="1310"/>
                </a:lnTo>
                <a:lnTo>
                  <a:pt x="6177" y="1290"/>
                </a:lnTo>
                <a:lnTo>
                  <a:pt x="6225" y="1272"/>
                </a:lnTo>
                <a:lnTo>
                  <a:pt x="6272" y="1256"/>
                </a:lnTo>
                <a:lnTo>
                  <a:pt x="6322" y="1242"/>
                </a:lnTo>
                <a:lnTo>
                  <a:pt x="6370" y="1231"/>
                </a:lnTo>
                <a:lnTo>
                  <a:pt x="6421" y="1221"/>
                </a:lnTo>
                <a:lnTo>
                  <a:pt x="6471" y="1213"/>
                </a:lnTo>
                <a:lnTo>
                  <a:pt x="6521" y="1207"/>
                </a:lnTo>
                <a:lnTo>
                  <a:pt x="6573" y="1204"/>
                </a:lnTo>
                <a:lnTo>
                  <a:pt x="6623" y="1201"/>
                </a:lnTo>
                <a:lnTo>
                  <a:pt x="6675" y="1201"/>
                </a:lnTo>
                <a:lnTo>
                  <a:pt x="6726" y="1203"/>
                </a:lnTo>
                <a:lnTo>
                  <a:pt x="6778" y="1206"/>
                </a:lnTo>
                <a:lnTo>
                  <a:pt x="6829" y="1210"/>
                </a:lnTo>
                <a:lnTo>
                  <a:pt x="6882" y="1217"/>
                </a:lnTo>
                <a:lnTo>
                  <a:pt x="6933" y="1225"/>
                </a:lnTo>
                <a:lnTo>
                  <a:pt x="6986" y="1235"/>
                </a:lnTo>
                <a:lnTo>
                  <a:pt x="7070" y="1254"/>
                </a:lnTo>
                <a:lnTo>
                  <a:pt x="7152" y="1278"/>
                </a:lnTo>
                <a:lnTo>
                  <a:pt x="7231" y="1306"/>
                </a:lnTo>
                <a:lnTo>
                  <a:pt x="7306" y="1340"/>
                </a:lnTo>
                <a:lnTo>
                  <a:pt x="7379" y="1377"/>
                </a:lnTo>
                <a:lnTo>
                  <a:pt x="7450" y="1418"/>
                </a:lnTo>
                <a:lnTo>
                  <a:pt x="7517" y="1463"/>
                </a:lnTo>
                <a:lnTo>
                  <a:pt x="7580" y="1512"/>
                </a:lnTo>
                <a:lnTo>
                  <a:pt x="7641" y="1565"/>
                </a:lnTo>
                <a:lnTo>
                  <a:pt x="7698" y="1621"/>
                </a:lnTo>
                <a:lnTo>
                  <a:pt x="7751" y="1683"/>
                </a:lnTo>
                <a:lnTo>
                  <a:pt x="7801" y="1746"/>
                </a:lnTo>
                <a:lnTo>
                  <a:pt x="7847" y="1813"/>
                </a:lnTo>
                <a:lnTo>
                  <a:pt x="7890" y="1884"/>
                </a:lnTo>
                <a:lnTo>
                  <a:pt x="7929" y="1959"/>
                </a:lnTo>
                <a:lnTo>
                  <a:pt x="7965" y="2036"/>
                </a:lnTo>
                <a:lnTo>
                  <a:pt x="7999" y="2127"/>
                </a:lnTo>
                <a:lnTo>
                  <a:pt x="8029" y="2220"/>
                </a:lnTo>
                <a:lnTo>
                  <a:pt x="8054" y="2314"/>
                </a:lnTo>
                <a:lnTo>
                  <a:pt x="8073" y="2407"/>
                </a:lnTo>
                <a:lnTo>
                  <a:pt x="8088" y="2501"/>
                </a:lnTo>
                <a:lnTo>
                  <a:pt x="8099" y="2596"/>
                </a:lnTo>
                <a:lnTo>
                  <a:pt x="8106" y="2690"/>
                </a:lnTo>
                <a:lnTo>
                  <a:pt x="8109" y="2785"/>
                </a:lnTo>
                <a:lnTo>
                  <a:pt x="8110" y="2880"/>
                </a:lnTo>
                <a:lnTo>
                  <a:pt x="8107" y="2975"/>
                </a:lnTo>
                <a:lnTo>
                  <a:pt x="8102" y="3070"/>
                </a:lnTo>
                <a:lnTo>
                  <a:pt x="8095" y="3166"/>
                </a:lnTo>
                <a:lnTo>
                  <a:pt x="8086" y="3261"/>
                </a:lnTo>
                <a:lnTo>
                  <a:pt x="8075" y="3355"/>
                </a:lnTo>
                <a:lnTo>
                  <a:pt x="8063" y="3451"/>
                </a:lnTo>
                <a:lnTo>
                  <a:pt x="8050" y="3546"/>
                </a:lnTo>
                <a:lnTo>
                  <a:pt x="8039" y="3616"/>
                </a:lnTo>
                <a:lnTo>
                  <a:pt x="8026" y="3685"/>
                </a:lnTo>
                <a:lnTo>
                  <a:pt x="8012" y="3756"/>
                </a:lnTo>
                <a:lnTo>
                  <a:pt x="7996" y="3825"/>
                </a:lnTo>
                <a:lnTo>
                  <a:pt x="7978" y="3893"/>
                </a:lnTo>
                <a:lnTo>
                  <a:pt x="7958" y="3962"/>
                </a:lnTo>
                <a:lnTo>
                  <a:pt x="7937" y="4030"/>
                </a:lnTo>
                <a:lnTo>
                  <a:pt x="7914" y="4098"/>
                </a:lnTo>
                <a:lnTo>
                  <a:pt x="7890" y="4165"/>
                </a:lnTo>
                <a:lnTo>
                  <a:pt x="7864" y="4232"/>
                </a:lnTo>
                <a:lnTo>
                  <a:pt x="7837" y="4299"/>
                </a:lnTo>
                <a:lnTo>
                  <a:pt x="7810" y="4366"/>
                </a:lnTo>
                <a:lnTo>
                  <a:pt x="7781" y="4431"/>
                </a:lnTo>
                <a:lnTo>
                  <a:pt x="7750" y="4497"/>
                </a:lnTo>
                <a:lnTo>
                  <a:pt x="7718" y="4562"/>
                </a:lnTo>
                <a:lnTo>
                  <a:pt x="7687" y="4627"/>
                </a:lnTo>
                <a:lnTo>
                  <a:pt x="7677" y="4644"/>
                </a:lnTo>
                <a:lnTo>
                  <a:pt x="7668" y="4661"/>
                </a:lnTo>
                <a:lnTo>
                  <a:pt x="7659" y="4678"/>
                </a:lnTo>
                <a:lnTo>
                  <a:pt x="7649" y="4695"/>
                </a:lnTo>
                <a:lnTo>
                  <a:pt x="7640" y="4712"/>
                </a:lnTo>
                <a:lnTo>
                  <a:pt x="7630" y="4729"/>
                </a:lnTo>
                <a:lnTo>
                  <a:pt x="7620" y="4746"/>
                </a:lnTo>
                <a:lnTo>
                  <a:pt x="7610" y="4763"/>
                </a:lnTo>
                <a:lnTo>
                  <a:pt x="7600" y="4779"/>
                </a:lnTo>
                <a:lnTo>
                  <a:pt x="7589" y="4796"/>
                </a:lnTo>
                <a:lnTo>
                  <a:pt x="7577" y="4813"/>
                </a:lnTo>
                <a:lnTo>
                  <a:pt x="7566" y="4829"/>
                </a:lnTo>
                <a:lnTo>
                  <a:pt x="7555" y="4845"/>
                </a:lnTo>
                <a:lnTo>
                  <a:pt x="7544" y="4861"/>
                </a:lnTo>
                <a:lnTo>
                  <a:pt x="7532" y="4877"/>
                </a:lnTo>
                <a:lnTo>
                  <a:pt x="7521" y="4893"/>
                </a:lnTo>
                <a:lnTo>
                  <a:pt x="7405" y="5039"/>
                </a:lnTo>
                <a:lnTo>
                  <a:pt x="7286" y="5182"/>
                </a:lnTo>
                <a:lnTo>
                  <a:pt x="7166" y="5322"/>
                </a:lnTo>
                <a:lnTo>
                  <a:pt x="7044" y="5458"/>
                </a:lnTo>
                <a:lnTo>
                  <a:pt x="6919" y="5592"/>
                </a:lnTo>
                <a:lnTo>
                  <a:pt x="6792" y="5722"/>
                </a:lnTo>
                <a:lnTo>
                  <a:pt x="6662" y="5850"/>
                </a:lnTo>
                <a:lnTo>
                  <a:pt x="6528" y="5973"/>
                </a:lnTo>
                <a:lnTo>
                  <a:pt x="6393" y="6093"/>
                </a:lnTo>
                <a:lnTo>
                  <a:pt x="6253" y="6211"/>
                </a:lnTo>
                <a:lnTo>
                  <a:pt x="6111" y="6325"/>
                </a:lnTo>
                <a:lnTo>
                  <a:pt x="5965" y="6437"/>
                </a:lnTo>
                <a:lnTo>
                  <a:pt x="5815" y="6544"/>
                </a:lnTo>
                <a:lnTo>
                  <a:pt x="5662" y="6648"/>
                </a:lnTo>
                <a:lnTo>
                  <a:pt x="5505" y="6751"/>
                </a:lnTo>
                <a:lnTo>
                  <a:pt x="5344" y="6849"/>
                </a:lnTo>
                <a:lnTo>
                  <a:pt x="5184" y="6751"/>
                </a:lnTo>
                <a:lnTo>
                  <a:pt x="5027" y="6648"/>
                </a:lnTo>
                <a:lnTo>
                  <a:pt x="4873" y="6544"/>
                </a:lnTo>
                <a:lnTo>
                  <a:pt x="4725" y="6437"/>
                </a:lnTo>
                <a:lnTo>
                  <a:pt x="4578" y="6325"/>
                </a:lnTo>
                <a:lnTo>
                  <a:pt x="4436" y="6211"/>
                </a:lnTo>
                <a:lnTo>
                  <a:pt x="4297" y="6093"/>
                </a:lnTo>
                <a:lnTo>
                  <a:pt x="4161" y="5973"/>
                </a:lnTo>
                <a:lnTo>
                  <a:pt x="4027" y="5850"/>
                </a:lnTo>
                <a:lnTo>
                  <a:pt x="3897" y="5722"/>
                </a:lnTo>
                <a:lnTo>
                  <a:pt x="3770" y="5592"/>
                </a:lnTo>
                <a:lnTo>
                  <a:pt x="3645" y="5458"/>
                </a:lnTo>
                <a:lnTo>
                  <a:pt x="3523" y="5322"/>
                </a:lnTo>
                <a:lnTo>
                  <a:pt x="3403" y="5182"/>
                </a:lnTo>
                <a:lnTo>
                  <a:pt x="3284" y="5039"/>
                </a:lnTo>
                <a:lnTo>
                  <a:pt x="3169" y="4893"/>
                </a:lnTo>
                <a:lnTo>
                  <a:pt x="3157" y="4877"/>
                </a:lnTo>
                <a:lnTo>
                  <a:pt x="3145" y="4861"/>
                </a:lnTo>
                <a:lnTo>
                  <a:pt x="3134" y="4845"/>
                </a:lnTo>
                <a:lnTo>
                  <a:pt x="3123" y="4829"/>
                </a:lnTo>
                <a:lnTo>
                  <a:pt x="3111" y="4813"/>
                </a:lnTo>
                <a:lnTo>
                  <a:pt x="3100" y="4796"/>
                </a:lnTo>
                <a:lnTo>
                  <a:pt x="3090" y="4779"/>
                </a:lnTo>
                <a:lnTo>
                  <a:pt x="3079" y="4763"/>
                </a:lnTo>
                <a:lnTo>
                  <a:pt x="3069" y="4746"/>
                </a:lnTo>
                <a:lnTo>
                  <a:pt x="3059" y="4729"/>
                </a:lnTo>
                <a:lnTo>
                  <a:pt x="3050" y="4712"/>
                </a:lnTo>
                <a:lnTo>
                  <a:pt x="3040" y="4695"/>
                </a:lnTo>
                <a:lnTo>
                  <a:pt x="3031" y="4678"/>
                </a:lnTo>
                <a:lnTo>
                  <a:pt x="3021" y="4661"/>
                </a:lnTo>
                <a:lnTo>
                  <a:pt x="3012" y="4644"/>
                </a:lnTo>
                <a:lnTo>
                  <a:pt x="3004" y="4627"/>
                </a:lnTo>
                <a:lnTo>
                  <a:pt x="2971" y="4562"/>
                </a:lnTo>
                <a:lnTo>
                  <a:pt x="2940" y="4497"/>
                </a:lnTo>
                <a:lnTo>
                  <a:pt x="2909" y="4431"/>
                </a:lnTo>
                <a:lnTo>
                  <a:pt x="2880" y="4366"/>
                </a:lnTo>
                <a:lnTo>
                  <a:pt x="2852" y="4299"/>
                </a:lnTo>
                <a:lnTo>
                  <a:pt x="2824" y="4232"/>
                </a:lnTo>
                <a:lnTo>
                  <a:pt x="2799" y="4165"/>
                </a:lnTo>
                <a:lnTo>
                  <a:pt x="2775" y="4098"/>
                </a:lnTo>
                <a:lnTo>
                  <a:pt x="2752" y="4030"/>
                </a:lnTo>
                <a:lnTo>
                  <a:pt x="2730" y="3962"/>
                </a:lnTo>
                <a:lnTo>
                  <a:pt x="2711" y="3893"/>
                </a:lnTo>
                <a:lnTo>
                  <a:pt x="2693" y="3825"/>
                </a:lnTo>
                <a:lnTo>
                  <a:pt x="2677" y="3756"/>
                </a:lnTo>
                <a:lnTo>
                  <a:pt x="2663" y="3685"/>
                </a:lnTo>
                <a:lnTo>
                  <a:pt x="2649" y="3616"/>
                </a:lnTo>
                <a:lnTo>
                  <a:pt x="2639" y="3546"/>
                </a:lnTo>
                <a:lnTo>
                  <a:pt x="2626" y="3451"/>
                </a:lnTo>
                <a:lnTo>
                  <a:pt x="2614" y="3355"/>
                </a:lnTo>
                <a:lnTo>
                  <a:pt x="2603" y="3261"/>
                </a:lnTo>
                <a:lnTo>
                  <a:pt x="2594" y="3166"/>
                </a:lnTo>
                <a:lnTo>
                  <a:pt x="2587" y="3070"/>
                </a:lnTo>
                <a:lnTo>
                  <a:pt x="2582" y="2975"/>
                </a:lnTo>
                <a:lnTo>
                  <a:pt x="2579" y="2880"/>
                </a:lnTo>
                <a:lnTo>
                  <a:pt x="2580" y="2785"/>
                </a:lnTo>
                <a:lnTo>
                  <a:pt x="2583" y="2690"/>
                </a:lnTo>
                <a:lnTo>
                  <a:pt x="2590" y="2596"/>
                </a:lnTo>
                <a:lnTo>
                  <a:pt x="2601" y="2501"/>
                </a:lnTo>
                <a:lnTo>
                  <a:pt x="2616" y="2407"/>
                </a:lnTo>
                <a:lnTo>
                  <a:pt x="2635" y="2314"/>
                </a:lnTo>
                <a:lnTo>
                  <a:pt x="2660" y="2220"/>
                </a:lnTo>
                <a:lnTo>
                  <a:pt x="2690" y="2127"/>
                </a:lnTo>
                <a:lnTo>
                  <a:pt x="2725" y="2036"/>
                </a:lnTo>
                <a:lnTo>
                  <a:pt x="2760" y="1959"/>
                </a:lnTo>
                <a:lnTo>
                  <a:pt x="2799" y="1884"/>
                </a:lnTo>
                <a:lnTo>
                  <a:pt x="2842" y="1813"/>
                </a:lnTo>
                <a:lnTo>
                  <a:pt x="2888" y="1746"/>
                </a:lnTo>
                <a:lnTo>
                  <a:pt x="2939" y="1683"/>
                </a:lnTo>
                <a:lnTo>
                  <a:pt x="2992" y="1621"/>
                </a:lnTo>
                <a:lnTo>
                  <a:pt x="3049" y="1565"/>
                </a:lnTo>
                <a:lnTo>
                  <a:pt x="3109" y="1512"/>
                </a:lnTo>
                <a:lnTo>
                  <a:pt x="3173" y="1463"/>
                </a:lnTo>
                <a:lnTo>
                  <a:pt x="3240" y="1418"/>
                </a:lnTo>
                <a:lnTo>
                  <a:pt x="3310" y="1377"/>
                </a:lnTo>
                <a:lnTo>
                  <a:pt x="3382" y="1340"/>
                </a:lnTo>
                <a:lnTo>
                  <a:pt x="3458" y="1306"/>
                </a:lnTo>
                <a:lnTo>
                  <a:pt x="3537" y="1278"/>
                </a:lnTo>
                <a:lnTo>
                  <a:pt x="3619" y="1254"/>
                </a:lnTo>
                <a:lnTo>
                  <a:pt x="3704" y="1235"/>
                </a:lnTo>
                <a:lnTo>
                  <a:pt x="3755" y="1225"/>
                </a:lnTo>
                <a:lnTo>
                  <a:pt x="3808" y="1217"/>
                </a:lnTo>
                <a:lnTo>
                  <a:pt x="3859" y="1210"/>
                </a:lnTo>
                <a:lnTo>
                  <a:pt x="3911" y="1206"/>
                </a:lnTo>
                <a:lnTo>
                  <a:pt x="3964" y="1203"/>
                </a:lnTo>
                <a:lnTo>
                  <a:pt x="4015" y="1201"/>
                </a:lnTo>
                <a:lnTo>
                  <a:pt x="4066" y="1201"/>
                </a:lnTo>
                <a:lnTo>
                  <a:pt x="4117" y="1204"/>
                </a:lnTo>
                <a:lnTo>
                  <a:pt x="4168" y="1207"/>
                </a:lnTo>
                <a:lnTo>
                  <a:pt x="4218" y="1213"/>
                </a:lnTo>
                <a:lnTo>
                  <a:pt x="4269" y="1221"/>
                </a:lnTo>
                <a:lnTo>
                  <a:pt x="4318" y="1231"/>
                </a:lnTo>
                <a:lnTo>
                  <a:pt x="4368" y="1242"/>
                </a:lnTo>
                <a:lnTo>
                  <a:pt x="4416" y="1256"/>
                </a:lnTo>
                <a:lnTo>
                  <a:pt x="4465" y="1272"/>
                </a:lnTo>
                <a:lnTo>
                  <a:pt x="4513" y="1290"/>
                </a:lnTo>
                <a:lnTo>
                  <a:pt x="4560" y="1310"/>
                </a:lnTo>
                <a:lnTo>
                  <a:pt x="4605" y="1332"/>
                </a:lnTo>
                <a:lnTo>
                  <a:pt x="4650" y="1358"/>
                </a:lnTo>
                <a:lnTo>
                  <a:pt x="4692" y="1384"/>
                </a:lnTo>
                <a:lnTo>
                  <a:pt x="4733" y="1411"/>
                </a:lnTo>
                <a:lnTo>
                  <a:pt x="4772" y="1441"/>
                </a:lnTo>
                <a:lnTo>
                  <a:pt x="4810" y="1472"/>
                </a:lnTo>
                <a:lnTo>
                  <a:pt x="4847" y="1505"/>
                </a:lnTo>
                <a:lnTo>
                  <a:pt x="4882" y="1540"/>
                </a:lnTo>
                <a:lnTo>
                  <a:pt x="4917" y="1576"/>
                </a:lnTo>
                <a:lnTo>
                  <a:pt x="4950" y="1614"/>
                </a:lnTo>
                <a:lnTo>
                  <a:pt x="4983" y="1654"/>
                </a:lnTo>
                <a:lnTo>
                  <a:pt x="5015" y="1694"/>
                </a:lnTo>
                <a:lnTo>
                  <a:pt x="5046" y="1736"/>
                </a:lnTo>
                <a:lnTo>
                  <a:pt x="5077" y="1780"/>
                </a:lnTo>
                <a:lnTo>
                  <a:pt x="5108" y="1825"/>
                </a:lnTo>
                <a:lnTo>
                  <a:pt x="5119" y="1841"/>
                </a:lnTo>
                <a:lnTo>
                  <a:pt x="5129" y="1858"/>
                </a:lnTo>
                <a:lnTo>
                  <a:pt x="5140" y="1874"/>
                </a:lnTo>
                <a:lnTo>
                  <a:pt x="5151" y="1891"/>
                </a:lnTo>
                <a:lnTo>
                  <a:pt x="5162" y="1908"/>
                </a:lnTo>
                <a:lnTo>
                  <a:pt x="5173" y="1924"/>
                </a:lnTo>
                <a:lnTo>
                  <a:pt x="5184" y="1942"/>
                </a:lnTo>
                <a:lnTo>
                  <a:pt x="5194" y="1959"/>
                </a:lnTo>
                <a:lnTo>
                  <a:pt x="5204" y="1975"/>
                </a:lnTo>
                <a:lnTo>
                  <a:pt x="5214" y="1992"/>
                </a:lnTo>
                <a:lnTo>
                  <a:pt x="5224" y="2009"/>
                </a:lnTo>
                <a:lnTo>
                  <a:pt x="5234" y="2025"/>
                </a:lnTo>
                <a:lnTo>
                  <a:pt x="5243" y="2042"/>
                </a:lnTo>
                <a:lnTo>
                  <a:pt x="5252" y="2059"/>
                </a:lnTo>
                <a:lnTo>
                  <a:pt x="5263" y="2076"/>
                </a:lnTo>
                <a:lnTo>
                  <a:pt x="5272" y="2093"/>
                </a:lnTo>
                <a:lnTo>
                  <a:pt x="5276" y="2101"/>
                </a:lnTo>
                <a:lnTo>
                  <a:pt x="5281" y="2110"/>
                </a:lnTo>
                <a:lnTo>
                  <a:pt x="5285" y="2120"/>
                </a:lnTo>
                <a:lnTo>
                  <a:pt x="5290" y="2129"/>
                </a:lnTo>
                <a:lnTo>
                  <a:pt x="5294" y="2139"/>
                </a:lnTo>
                <a:lnTo>
                  <a:pt x="5299" y="2148"/>
                </a:lnTo>
                <a:lnTo>
                  <a:pt x="5304" y="2158"/>
                </a:lnTo>
                <a:lnTo>
                  <a:pt x="5308" y="2169"/>
                </a:lnTo>
                <a:lnTo>
                  <a:pt x="5313" y="2179"/>
                </a:lnTo>
                <a:lnTo>
                  <a:pt x="5317" y="2189"/>
                </a:lnTo>
                <a:lnTo>
                  <a:pt x="5322" y="2199"/>
                </a:lnTo>
                <a:lnTo>
                  <a:pt x="5326" y="2210"/>
                </a:lnTo>
                <a:lnTo>
                  <a:pt x="5331" y="2220"/>
                </a:lnTo>
                <a:lnTo>
                  <a:pt x="5335" y="2230"/>
                </a:lnTo>
                <a:lnTo>
                  <a:pt x="5339" y="2241"/>
                </a:lnTo>
                <a:lnTo>
                  <a:pt x="5344" y="2252"/>
                </a:lnTo>
                <a:lnTo>
                  <a:pt x="5348" y="2241"/>
                </a:lnTo>
                <a:lnTo>
                  <a:pt x="5353" y="2230"/>
                </a:lnTo>
                <a:lnTo>
                  <a:pt x="5358" y="2220"/>
                </a:lnTo>
                <a:lnTo>
                  <a:pt x="5362" y="2210"/>
                </a:lnTo>
                <a:lnTo>
                  <a:pt x="5367" y="2199"/>
                </a:lnTo>
                <a:lnTo>
                  <a:pt x="5371" y="2189"/>
                </a:lnTo>
                <a:lnTo>
                  <a:pt x="5376" y="2179"/>
                </a:lnTo>
                <a:lnTo>
                  <a:pt x="5381" y="2169"/>
                </a:lnTo>
                <a:lnTo>
                  <a:pt x="5385" y="2158"/>
                </a:lnTo>
                <a:lnTo>
                  <a:pt x="5390" y="2148"/>
                </a:lnTo>
                <a:lnTo>
                  <a:pt x="5395" y="2139"/>
                </a:lnTo>
                <a:lnTo>
                  <a:pt x="5399" y="2129"/>
                </a:lnTo>
                <a:lnTo>
                  <a:pt x="5404" y="2120"/>
                </a:lnTo>
                <a:lnTo>
                  <a:pt x="5408" y="2110"/>
                </a:lnTo>
                <a:lnTo>
                  <a:pt x="5413" y="2101"/>
                </a:lnTo>
                <a:lnTo>
                  <a:pt x="5418" y="2093"/>
                </a:lnTo>
                <a:close/>
                <a:moveTo>
                  <a:pt x="2432" y="0"/>
                </a:moveTo>
                <a:lnTo>
                  <a:pt x="2183" y="12"/>
                </a:lnTo>
                <a:lnTo>
                  <a:pt x="1942" y="48"/>
                </a:lnTo>
                <a:lnTo>
                  <a:pt x="1708" y="108"/>
                </a:lnTo>
                <a:lnTo>
                  <a:pt x="1486" y="190"/>
                </a:lnTo>
                <a:lnTo>
                  <a:pt x="1273" y="291"/>
                </a:lnTo>
                <a:lnTo>
                  <a:pt x="1073" y="412"/>
                </a:lnTo>
                <a:lnTo>
                  <a:pt x="887" y="551"/>
                </a:lnTo>
                <a:lnTo>
                  <a:pt x="714" y="707"/>
                </a:lnTo>
                <a:lnTo>
                  <a:pt x="557" y="878"/>
                </a:lnTo>
                <a:lnTo>
                  <a:pt x="418" y="1065"/>
                </a:lnTo>
                <a:lnTo>
                  <a:pt x="296" y="1263"/>
                </a:lnTo>
                <a:lnTo>
                  <a:pt x="194" y="1474"/>
                </a:lnTo>
                <a:lnTo>
                  <a:pt x="112" y="1696"/>
                </a:lnTo>
                <a:lnTo>
                  <a:pt x="53" y="1927"/>
                </a:lnTo>
                <a:lnTo>
                  <a:pt x="16" y="2167"/>
                </a:lnTo>
                <a:lnTo>
                  <a:pt x="4" y="2414"/>
                </a:lnTo>
                <a:lnTo>
                  <a:pt x="0" y="7843"/>
                </a:lnTo>
                <a:lnTo>
                  <a:pt x="4" y="7928"/>
                </a:lnTo>
                <a:lnTo>
                  <a:pt x="17" y="8013"/>
                </a:lnTo>
                <a:lnTo>
                  <a:pt x="37" y="8093"/>
                </a:lnTo>
                <a:lnTo>
                  <a:pt x="67" y="8170"/>
                </a:lnTo>
                <a:lnTo>
                  <a:pt x="102" y="8245"/>
                </a:lnTo>
                <a:lnTo>
                  <a:pt x="145" y="8314"/>
                </a:lnTo>
                <a:lnTo>
                  <a:pt x="193" y="8378"/>
                </a:lnTo>
                <a:lnTo>
                  <a:pt x="249" y="8438"/>
                </a:lnTo>
                <a:lnTo>
                  <a:pt x="308" y="8492"/>
                </a:lnTo>
                <a:lnTo>
                  <a:pt x="374" y="8541"/>
                </a:lnTo>
                <a:lnTo>
                  <a:pt x="444" y="8583"/>
                </a:lnTo>
                <a:lnTo>
                  <a:pt x="519" y="8619"/>
                </a:lnTo>
                <a:lnTo>
                  <a:pt x="596" y="8647"/>
                </a:lnTo>
                <a:lnTo>
                  <a:pt x="677" y="8667"/>
                </a:lnTo>
                <a:lnTo>
                  <a:pt x="762" y="8680"/>
                </a:lnTo>
                <a:lnTo>
                  <a:pt x="849" y="8685"/>
                </a:lnTo>
                <a:lnTo>
                  <a:pt x="935" y="8680"/>
                </a:lnTo>
                <a:lnTo>
                  <a:pt x="1020" y="8667"/>
                </a:lnTo>
                <a:lnTo>
                  <a:pt x="1101" y="8647"/>
                </a:lnTo>
                <a:lnTo>
                  <a:pt x="1180" y="8619"/>
                </a:lnTo>
                <a:lnTo>
                  <a:pt x="1253" y="8583"/>
                </a:lnTo>
                <a:lnTo>
                  <a:pt x="1323" y="8541"/>
                </a:lnTo>
                <a:lnTo>
                  <a:pt x="1389" y="8492"/>
                </a:lnTo>
                <a:lnTo>
                  <a:pt x="1450" y="8438"/>
                </a:lnTo>
                <a:lnTo>
                  <a:pt x="1504" y="8378"/>
                </a:lnTo>
                <a:lnTo>
                  <a:pt x="1553" y="8314"/>
                </a:lnTo>
                <a:lnTo>
                  <a:pt x="1595" y="8245"/>
                </a:lnTo>
                <a:lnTo>
                  <a:pt x="1632" y="8170"/>
                </a:lnTo>
                <a:lnTo>
                  <a:pt x="1660" y="8093"/>
                </a:lnTo>
                <a:lnTo>
                  <a:pt x="1680" y="8013"/>
                </a:lnTo>
                <a:lnTo>
                  <a:pt x="1693" y="7928"/>
                </a:lnTo>
                <a:lnTo>
                  <a:pt x="1698" y="7843"/>
                </a:lnTo>
                <a:lnTo>
                  <a:pt x="2746" y="12542"/>
                </a:lnTo>
                <a:lnTo>
                  <a:pt x="5161" y="12542"/>
                </a:lnTo>
                <a:lnTo>
                  <a:pt x="4870" y="10071"/>
                </a:lnTo>
                <a:lnTo>
                  <a:pt x="4869" y="10069"/>
                </a:lnTo>
                <a:lnTo>
                  <a:pt x="4869" y="10068"/>
                </a:lnTo>
                <a:lnTo>
                  <a:pt x="4869" y="10067"/>
                </a:lnTo>
                <a:lnTo>
                  <a:pt x="4869" y="10068"/>
                </a:lnTo>
                <a:lnTo>
                  <a:pt x="4869" y="10069"/>
                </a:lnTo>
                <a:lnTo>
                  <a:pt x="4869" y="10070"/>
                </a:lnTo>
                <a:lnTo>
                  <a:pt x="4869" y="10071"/>
                </a:lnTo>
                <a:lnTo>
                  <a:pt x="4869" y="10072"/>
                </a:lnTo>
                <a:lnTo>
                  <a:pt x="4869" y="10073"/>
                </a:lnTo>
                <a:lnTo>
                  <a:pt x="4869" y="10074"/>
                </a:lnTo>
                <a:lnTo>
                  <a:pt x="4869" y="10073"/>
                </a:lnTo>
                <a:lnTo>
                  <a:pt x="4869" y="10072"/>
                </a:lnTo>
                <a:lnTo>
                  <a:pt x="4870" y="10071"/>
                </a:lnTo>
                <a:lnTo>
                  <a:pt x="4872" y="10020"/>
                </a:lnTo>
                <a:lnTo>
                  <a:pt x="4879" y="9972"/>
                </a:lnTo>
                <a:lnTo>
                  <a:pt x="4892" y="9926"/>
                </a:lnTo>
                <a:lnTo>
                  <a:pt x="4908" y="9880"/>
                </a:lnTo>
                <a:lnTo>
                  <a:pt x="4928" y="9837"/>
                </a:lnTo>
                <a:lnTo>
                  <a:pt x="4952" y="9796"/>
                </a:lnTo>
                <a:lnTo>
                  <a:pt x="4979" y="9758"/>
                </a:lnTo>
                <a:lnTo>
                  <a:pt x="5011" y="9721"/>
                </a:lnTo>
                <a:lnTo>
                  <a:pt x="5045" y="9688"/>
                </a:lnTo>
                <a:lnTo>
                  <a:pt x="5082" y="9659"/>
                </a:lnTo>
                <a:lnTo>
                  <a:pt x="5122" y="9634"/>
                </a:lnTo>
                <a:lnTo>
                  <a:pt x="5163" y="9612"/>
                </a:lnTo>
                <a:lnTo>
                  <a:pt x="5208" y="9595"/>
                </a:lnTo>
                <a:lnTo>
                  <a:pt x="5254" y="9582"/>
                </a:lnTo>
                <a:lnTo>
                  <a:pt x="5302" y="9574"/>
                </a:lnTo>
                <a:lnTo>
                  <a:pt x="5351" y="9572"/>
                </a:lnTo>
                <a:lnTo>
                  <a:pt x="5400" y="9574"/>
                </a:lnTo>
                <a:lnTo>
                  <a:pt x="5449" y="9582"/>
                </a:lnTo>
                <a:lnTo>
                  <a:pt x="5495" y="9595"/>
                </a:lnTo>
                <a:lnTo>
                  <a:pt x="5539" y="9612"/>
                </a:lnTo>
                <a:lnTo>
                  <a:pt x="5581" y="9634"/>
                </a:lnTo>
                <a:lnTo>
                  <a:pt x="5620" y="9659"/>
                </a:lnTo>
                <a:lnTo>
                  <a:pt x="5658" y="9688"/>
                </a:lnTo>
                <a:lnTo>
                  <a:pt x="5692" y="9721"/>
                </a:lnTo>
                <a:lnTo>
                  <a:pt x="5723" y="9758"/>
                </a:lnTo>
                <a:lnTo>
                  <a:pt x="5751" y="9796"/>
                </a:lnTo>
                <a:lnTo>
                  <a:pt x="5775" y="9837"/>
                </a:lnTo>
                <a:lnTo>
                  <a:pt x="5795" y="9880"/>
                </a:lnTo>
                <a:lnTo>
                  <a:pt x="5811" y="9926"/>
                </a:lnTo>
                <a:lnTo>
                  <a:pt x="5824" y="9972"/>
                </a:lnTo>
                <a:lnTo>
                  <a:pt x="5831" y="10020"/>
                </a:lnTo>
                <a:lnTo>
                  <a:pt x="5834" y="10071"/>
                </a:lnTo>
                <a:lnTo>
                  <a:pt x="5834" y="10072"/>
                </a:lnTo>
                <a:lnTo>
                  <a:pt x="5834" y="10073"/>
                </a:lnTo>
                <a:lnTo>
                  <a:pt x="5834" y="10074"/>
                </a:lnTo>
                <a:lnTo>
                  <a:pt x="5834" y="10073"/>
                </a:lnTo>
                <a:lnTo>
                  <a:pt x="5834" y="10072"/>
                </a:lnTo>
                <a:lnTo>
                  <a:pt x="5834" y="10071"/>
                </a:lnTo>
                <a:lnTo>
                  <a:pt x="5834" y="10070"/>
                </a:lnTo>
                <a:lnTo>
                  <a:pt x="5834" y="10069"/>
                </a:lnTo>
                <a:lnTo>
                  <a:pt x="5834" y="10068"/>
                </a:lnTo>
                <a:lnTo>
                  <a:pt x="5834" y="10067"/>
                </a:lnTo>
                <a:lnTo>
                  <a:pt x="5834" y="10068"/>
                </a:lnTo>
                <a:lnTo>
                  <a:pt x="5834" y="10069"/>
                </a:lnTo>
                <a:lnTo>
                  <a:pt x="5834" y="10071"/>
                </a:lnTo>
                <a:lnTo>
                  <a:pt x="5544" y="12542"/>
                </a:lnTo>
                <a:lnTo>
                  <a:pt x="7958" y="12542"/>
                </a:lnTo>
                <a:lnTo>
                  <a:pt x="9006" y="7843"/>
                </a:lnTo>
                <a:lnTo>
                  <a:pt x="9010" y="7928"/>
                </a:lnTo>
                <a:lnTo>
                  <a:pt x="9023" y="8013"/>
                </a:lnTo>
                <a:lnTo>
                  <a:pt x="9043" y="8093"/>
                </a:lnTo>
                <a:lnTo>
                  <a:pt x="9072" y="8170"/>
                </a:lnTo>
                <a:lnTo>
                  <a:pt x="9108" y="8245"/>
                </a:lnTo>
                <a:lnTo>
                  <a:pt x="9150" y="8314"/>
                </a:lnTo>
                <a:lnTo>
                  <a:pt x="9199" y="8378"/>
                </a:lnTo>
                <a:lnTo>
                  <a:pt x="9254" y="8438"/>
                </a:lnTo>
                <a:lnTo>
                  <a:pt x="9314" y="8492"/>
                </a:lnTo>
                <a:lnTo>
                  <a:pt x="9380" y="8541"/>
                </a:lnTo>
                <a:lnTo>
                  <a:pt x="9450" y="8583"/>
                </a:lnTo>
                <a:lnTo>
                  <a:pt x="9524" y="8619"/>
                </a:lnTo>
                <a:lnTo>
                  <a:pt x="9602" y="8647"/>
                </a:lnTo>
                <a:lnTo>
                  <a:pt x="9683" y="8667"/>
                </a:lnTo>
                <a:lnTo>
                  <a:pt x="9768" y="8680"/>
                </a:lnTo>
                <a:lnTo>
                  <a:pt x="9855" y="8685"/>
                </a:lnTo>
                <a:lnTo>
                  <a:pt x="9941" y="8680"/>
                </a:lnTo>
                <a:lnTo>
                  <a:pt x="10026" y="8667"/>
                </a:lnTo>
                <a:lnTo>
                  <a:pt x="10107" y="8647"/>
                </a:lnTo>
                <a:lnTo>
                  <a:pt x="10184" y="8619"/>
                </a:lnTo>
                <a:lnTo>
                  <a:pt x="10258" y="8583"/>
                </a:lnTo>
                <a:lnTo>
                  <a:pt x="10329" y="8541"/>
                </a:lnTo>
                <a:lnTo>
                  <a:pt x="10394" y="8492"/>
                </a:lnTo>
                <a:lnTo>
                  <a:pt x="10454" y="8438"/>
                </a:lnTo>
                <a:lnTo>
                  <a:pt x="10509" y="8378"/>
                </a:lnTo>
                <a:lnTo>
                  <a:pt x="10558" y="8314"/>
                </a:lnTo>
                <a:lnTo>
                  <a:pt x="10601" y="8245"/>
                </a:lnTo>
                <a:lnTo>
                  <a:pt x="10636" y="8170"/>
                </a:lnTo>
                <a:lnTo>
                  <a:pt x="10666" y="8093"/>
                </a:lnTo>
                <a:lnTo>
                  <a:pt x="10686" y="8013"/>
                </a:lnTo>
                <a:lnTo>
                  <a:pt x="10699" y="7928"/>
                </a:lnTo>
                <a:lnTo>
                  <a:pt x="10704" y="7843"/>
                </a:lnTo>
                <a:lnTo>
                  <a:pt x="10701" y="2409"/>
                </a:lnTo>
                <a:lnTo>
                  <a:pt x="10688" y="2162"/>
                </a:lnTo>
                <a:lnTo>
                  <a:pt x="10651" y="1922"/>
                </a:lnTo>
                <a:lnTo>
                  <a:pt x="10592" y="1692"/>
                </a:lnTo>
                <a:lnTo>
                  <a:pt x="10510" y="1470"/>
                </a:lnTo>
                <a:lnTo>
                  <a:pt x="10408" y="1259"/>
                </a:lnTo>
                <a:lnTo>
                  <a:pt x="10285" y="1061"/>
                </a:lnTo>
                <a:lnTo>
                  <a:pt x="10146" y="875"/>
                </a:lnTo>
                <a:lnTo>
                  <a:pt x="9989" y="704"/>
                </a:lnTo>
                <a:lnTo>
                  <a:pt x="9816" y="549"/>
                </a:lnTo>
                <a:lnTo>
                  <a:pt x="9629" y="410"/>
                </a:lnTo>
                <a:lnTo>
                  <a:pt x="9429" y="290"/>
                </a:lnTo>
                <a:lnTo>
                  <a:pt x="9217" y="189"/>
                </a:lnTo>
                <a:lnTo>
                  <a:pt x="8994" y="107"/>
                </a:lnTo>
                <a:lnTo>
                  <a:pt x="8761" y="48"/>
                </a:lnTo>
                <a:lnTo>
                  <a:pt x="8520" y="12"/>
                </a:lnTo>
                <a:lnTo>
                  <a:pt x="8272" y="0"/>
                </a:lnTo>
                <a:lnTo>
                  <a:pt x="2432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68" name="Oval 24"/>
          <p:cNvSpPr>
            <a:spLocks noChangeArrowheads="1"/>
          </p:cNvSpPr>
          <p:nvPr/>
        </p:nvSpPr>
        <p:spPr bwMode="auto">
          <a:xfrm>
            <a:off x="8820150" y="61150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70" name="AutoShape 26"/>
          <p:cNvSpPr>
            <a:spLocks noChangeArrowheads="1"/>
          </p:cNvSpPr>
          <p:nvPr/>
        </p:nvSpPr>
        <p:spPr bwMode="auto">
          <a:xfrm>
            <a:off x="90488" y="5849938"/>
            <a:ext cx="914400" cy="914400"/>
          </a:xfrm>
          <a:custGeom>
            <a:avLst/>
            <a:gdLst>
              <a:gd name="G0" fmla="+- 3713 0 0"/>
              <a:gd name="G1" fmla="+- 21600 0 3713"/>
              <a:gd name="G2" fmla="+- 21600 0 3713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713" y="10800"/>
                </a:moveTo>
                <a:cubicBezTo>
                  <a:pt x="3713" y="14714"/>
                  <a:pt x="6886" y="17887"/>
                  <a:pt x="10800" y="17887"/>
                </a:cubicBezTo>
                <a:cubicBezTo>
                  <a:pt x="14714" y="17887"/>
                  <a:pt x="17887" y="14714"/>
                  <a:pt x="17887" y="10800"/>
                </a:cubicBezTo>
                <a:cubicBezTo>
                  <a:pt x="17887" y="6886"/>
                  <a:pt x="14714" y="3713"/>
                  <a:pt x="10800" y="3713"/>
                </a:cubicBezTo>
                <a:cubicBezTo>
                  <a:pt x="6886" y="3713"/>
                  <a:pt x="3713" y="6886"/>
                  <a:pt x="3713" y="10800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72" name="AutoShape 28"/>
          <p:cNvSpPr>
            <a:spLocks noChangeArrowheads="1"/>
          </p:cNvSpPr>
          <p:nvPr/>
        </p:nvSpPr>
        <p:spPr bwMode="auto">
          <a:xfrm>
            <a:off x="228600" y="5943600"/>
            <a:ext cx="914400" cy="914400"/>
          </a:xfrm>
          <a:custGeom>
            <a:avLst/>
            <a:gdLst>
              <a:gd name="G0" fmla="+- 3713 0 0"/>
              <a:gd name="G1" fmla="+- 21600 0 3713"/>
              <a:gd name="G2" fmla="+- 21600 0 3713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713" y="10800"/>
                </a:moveTo>
                <a:cubicBezTo>
                  <a:pt x="3713" y="14714"/>
                  <a:pt x="6886" y="17887"/>
                  <a:pt x="10800" y="17887"/>
                </a:cubicBezTo>
                <a:cubicBezTo>
                  <a:pt x="14714" y="17887"/>
                  <a:pt x="17887" y="14714"/>
                  <a:pt x="17887" y="10800"/>
                </a:cubicBezTo>
                <a:cubicBezTo>
                  <a:pt x="17887" y="6886"/>
                  <a:pt x="14714" y="3713"/>
                  <a:pt x="10800" y="3713"/>
                </a:cubicBezTo>
                <a:cubicBezTo>
                  <a:pt x="6886" y="3713"/>
                  <a:pt x="3713" y="6886"/>
                  <a:pt x="3713" y="10800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75" name="Rectangle 31"/>
          <p:cNvSpPr>
            <a:spLocks noChangeArrowheads="1"/>
          </p:cNvSpPr>
          <p:nvPr/>
        </p:nvSpPr>
        <p:spPr bwMode="auto">
          <a:xfrm>
            <a:off x="1693863" y="1146175"/>
            <a:ext cx="5346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/>
              <a:t>Calories In = Calories Out</a:t>
            </a:r>
          </a:p>
        </p:txBody>
      </p:sp>
      <p:pic>
        <p:nvPicPr>
          <p:cNvPr id="31785" name="Picture 41" descr="wateraerobic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2133600"/>
            <a:ext cx="3048000" cy="2032000"/>
          </a:xfrm>
          <a:noFill/>
          <a:ln>
            <a:miter lim="800000"/>
            <a:headEnd/>
            <a:tailEnd/>
          </a:ln>
        </p:spPr>
      </p:pic>
      <p:pic>
        <p:nvPicPr>
          <p:cNvPr id="31793" name="Picture 49" descr="160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6019800"/>
            <a:ext cx="428625" cy="428625"/>
          </a:xfrm>
          <a:noFill/>
          <a:ln>
            <a:miter lim="800000"/>
            <a:headEnd/>
            <a:tailEnd/>
          </a:ln>
        </p:spPr>
      </p:pic>
      <p:grpSp>
        <p:nvGrpSpPr>
          <p:cNvPr id="31796" name="Group 52"/>
          <p:cNvGrpSpPr>
            <a:grpSpLocks/>
          </p:cNvGrpSpPr>
          <p:nvPr/>
        </p:nvGrpSpPr>
        <p:grpSpPr bwMode="auto">
          <a:xfrm>
            <a:off x="838200" y="0"/>
            <a:ext cx="7696200" cy="609600"/>
            <a:chOff x="528" y="0"/>
            <a:chExt cx="4848" cy="384"/>
          </a:xfrm>
        </p:grpSpPr>
        <p:pic>
          <p:nvPicPr>
            <p:cNvPr id="31797" name="Picture 53"/>
            <p:cNvPicPr>
              <a:picLocks noChangeAspect="1" noChangeArrowheads="1"/>
            </p:cNvPicPr>
            <p:nvPr/>
          </p:nvPicPr>
          <p:blipFill>
            <a:blip r:embed="rId5" cstate="print"/>
            <a:srcRect r="1828"/>
            <a:stretch>
              <a:fillRect/>
            </a:stretch>
          </p:blipFill>
          <p:spPr bwMode="auto">
            <a:xfrm>
              <a:off x="528" y="0"/>
              <a:ext cx="4464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1798" name="Picture 54" descr="lg_color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992" y="0"/>
              <a:ext cx="384" cy="38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457200" y="9906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b="1">
                <a:solidFill>
                  <a:schemeClr val="tx1"/>
                </a:solidFill>
                <a:cs typeface="Times New Roman" pitchFamily="18" charset="0"/>
              </a:rPr>
              <a:t>CHEESECAKE</a:t>
            </a:r>
            <a:r>
              <a:rPr lang="en-US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3106" name="Picture 34"/>
          <p:cNvPicPr>
            <a:picLocks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5029200"/>
            <a:ext cx="266700" cy="361950"/>
          </a:xfrm>
          <a:noFill/>
          <a:ln>
            <a:miter lim="800000"/>
            <a:headEnd/>
            <a:tailEnd/>
          </a:ln>
        </p:spPr>
      </p:pic>
      <p:pic>
        <p:nvPicPr>
          <p:cNvPr id="3121" name="Picture 49" descr="small cheesecak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2819400"/>
            <a:ext cx="1885950" cy="1876425"/>
          </a:xfrm>
          <a:noFill/>
          <a:ln>
            <a:miter lim="800000"/>
            <a:headEnd/>
            <a:tailEnd/>
          </a:ln>
        </p:spPr>
      </p:pic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1295400" y="2209800"/>
            <a:ext cx="2241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b="1"/>
              <a:t>20 Years Ago</a:t>
            </a:r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3143250" y="2000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5638800" y="2209800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/>
              <a:t>Today</a:t>
            </a:r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1524000" y="4876800"/>
            <a:ext cx="14589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>
                <a:cs typeface="Times New Roman" pitchFamily="18" charset="0"/>
              </a:rPr>
              <a:t>260 calories</a:t>
            </a:r>
          </a:p>
          <a:p>
            <a:pPr algn="l"/>
            <a:r>
              <a:rPr lang="en-US" sz="2000" b="1">
                <a:cs typeface="Times New Roman" pitchFamily="18" charset="0"/>
              </a:rPr>
              <a:t>3 ounces</a:t>
            </a:r>
            <a:r>
              <a:rPr lang="en-US"/>
              <a:t> </a:t>
            </a:r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4724400" y="4191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en-US"/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5181600" y="4800600"/>
            <a:ext cx="294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FFFF00"/>
                </a:solidFill>
              </a:rPr>
              <a:t>How many calories are in</a:t>
            </a:r>
          </a:p>
          <a:p>
            <a:pPr algn="l"/>
            <a:r>
              <a:rPr lang="en-US" sz="2000" b="1">
                <a:solidFill>
                  <a:srgbClr val="FFFF00"/>
                </a:solidFill>
              </a:rPr>
              <a:t>today’s large portion of </a:t>
            </a:r>
          </a:p>
          <a:p>
            <a:pPr algn="l"/>
            <a:r>
              <a:rPr lang="en-US" sz="2000" b="1">
                <a:solidFill>
                  <a:srgbClr val="FFFF00"/>
                </a:solidFill>
              </a:rPr>
              <a:t>cheesecake?</a:t>
            </a:r>
          </a:p>
        </p:txBody>
      </p:sp>
      <p:sp>
        <p:nvSpPr>
          <p:cNvPr id="3108" name="Freeform 36"/>
          <p:cNvSpPr>
            <a:spLocks noEditPoints="1"/>
          </p:cNvSpPr>
          <p:nvPr/>
        </p:nvSpPr>
        <p:spPr bwMode="auto">
          <a:xfrm>
            <a:off x="8686800" y="6323013"/>
            <a:ext cx="457200" cy="534987"/>
          </a:xfrm>
          <a:custGeom>
            <a:avLst/>
            <a:gdLst/>
            <a:ahLst/>
            <a:cxnLst>
              <a:cxn ang="0">
                <a:pos x="5485" y="1975"/>
              </a:cxn>
              <a:cxn ang="0">
                <a:pos x="5571" y="1841"/>
              </a:cxn>
              <a:cxn ang="0">
                <a:pos x="5807" y="1540"/>
              </a:cxn>
              <a:cxn ang="0">
                <a:pos x="6129" y="1310"/>
              </a:cxn>
              <a:cxn ang="0">
                <a:pos x="6521" y="1207"/>
              </a:cxn>
              <a:cxn ang="0">
                <a:pos x="6933" y="1225"/>
              </a:cxn>
              <a:cxn ang="0">
                <a:pos x="7517" y="1463"/>
              </a:cxn>
              <a:cxn ang="0">
                <a:pos x="7929" y="1959"/>
              </a:cxn>
              <a:cxn ang="0">
                <a:pos x="8106" y="2690"/>
              </a:cxn>
              <a:cxn ang="0">
                <a:pos x="8063" y="3451"/>
              </a:cxn>
              <a:cxn ang="0">
                <a:pos x="7937" y="4030"/>
              </a:cxn>
              <a:cxn ang="0">
                <a:pos x="7718" y="4562"/>
              </a:cxn>
              <a:cxn ang="0">
                <a:pos x="7620" y="4746"/>
              </a:cxn>
              <a:cxn ang="0">
                <a:pos x="7532" y="4877"/>
              </a:cxn>
              <a:cxn ang="0">
                <a:pos x="6662" y="5850"/>
              </a:cxn>
              <a:cxn ang="0">
                <a:pos x="5505" y="6751"/>
              </a:cxn>
              <a:cxn ang="0">
                <a:pos x="4297" y="6093"/>
              </a:cxn>
              <a:cxn ang="0">
                <a:pos x="3284" y="5039"/>
              </a:cxn>
              <a:cxn ang="0">
                <a:pos x="3090" y="4779"/>
              </a:cxn>
              <a:cxn ang="0">
                <a:pos x="3012" y="4644"/>
              </a:cxn>
              <a:cxn ang="0">
                <a:pos x="2799" y="4165"/>
              </a:cxn>
              <a:cxn ang="0">
                <a:pos x="2649" y="3616"/>
              </a:cxn>
              <a:cxn ang="0">
                <a:pos x="2579" y="2880"/>
              </a:cxn>
              <a:cxn ang="0">
                <a:pos x="2690" y="2127"/>
              </a:cxn>
              <a:cxn ang="0">
                <a:pos x="3049" y="1565"/>
              </a:cxn>
              <a:cxn ang="0">
                <a:pos x="3619" y="1254"/>
              </a:cxn>
              <a:cxn ang="0">
                <a:pos x="4066" y="1201"/>
              </a:cxn>
              <a:cxn ang="0">
                <a:pos x="4465" y="1272"/>
              </a:cxn>
              <a:cxn ang="0">
                <a:pos x="4810" y="1472"/>
              </a:cxn>
              <a:cxn ang="0">
                <a:pos x="5077" y="1780"/>
              </a:cxn>
              <a:cxn ang="0">
                <a:pos x="5184" y="1942"/>
              </a:cxn>
              <a:cxn ang="0">
                <a:pos x="5263" y="2076"/>
              </a:cxn>
              <a:cxn ang="0">
                <a:pos x="5304" y="2158"/>
              </a:cxn>
              <a:cxn ang="0">
                <a:pos x="5339" y="2241"/>
              </a:cxn>
              <a:cxn ang="0">
                <a:pos x="5376" y="2179"/>
              </a:cxn>
              <a:cxn ang="0">
                <a:pos x="5413" y="2101"/>
              </a:cxn>
              <a:cxn ang="0">
                <a:pos x="1073" y="412"/>
              </a:cxn>
              <a:cxn ang="0">
                <a:pos x="53" y="1927"/>
              </a:cxn>
              <a:cxn ang="0">
                <a:pos x="102" y="8245"/>
              </a:cxn>
              <a:cxn ang="0">
                <a:pos x="596" y="8647"/>
              </a:cxn>
              <a:cxn ang="0">
                <a:pos x="1253" y="8583"/>
              </a:cxn>
              <a:cxn ang="0">
                <a:pos x="1660" y="8093"/>
              </a:cxn>
              <a:cxn ang="0">
                <a:pos x="4869" y="10068"/>
              </a:cxn>
              <a:cxn ang="0">
                <a:pos x="4869" y="10074"/>
              </a:cxn>
              <a:cxn ang="0">
                <a:pos x="4928" y="9837"/>
              </a:cxn>
              <a:cxn ang="0">
                <a:pos x="5208" y="9595"/>
              </a:cxn>
              <a:cxn ang="0">
                <a:pos x="5581" y="9634"/>
              </a:cxn>
              <a:cxn ang="0">
                <a:pos x="5811" y="9926"/>
              </a:cxn>
              <a:cxn ang="0">
                <a:pos x="5834" y="10072"/>
              </a:cxn>
              <a:cxn ang="0">
                <a:pos x="5834" y="10071"/>
              </a:cxn>
              <a:cxn ang="0">
                <a:pos x="9108" y="8245"/>
              </a:cxn>
              <a:cxn ang="0">
                <a:pos x="9602" y="8647"/>
              </a:cxn>
              <a:cxn ang="0">
                <a:pos x="10258" y="8583"/>
              </a:cxn>
              <a:cxn ang="0">
                <a:pos x="10666" y="8093"/>
              </a:cxn>
              <a:cxn ang="0">
                <a:pos x="10510" y="1470"/>
              </a:cxn>
              <a:cxn ang="0">
                <a:pos x="9217" y="189"/>
              </a:cxn>
            </a:cxnLst>
            <a:rect l="0" t="0" r="r" b="b"/>
            <a:pathLst>
              <a:path w="10704" h="12542">
                <a:moveTo>
                  <a:pt x="5418" y="2093"/>
                </a:moveTo>
                <a:lnTo>
                  <a:pt x="5426" y="2076"/>
                </a:lnTo>
                <a:lnTo>
                  <a:pt x="5436" y="2059"/>
                </a:lnTo>
                <a:lnTo>
                  <a:pt x="5446" y="2042"/>
                </a:lnTo>
                <a:lnTo>
                  <a:pt x="5455" y="2025"/>
                </a:lnTo>
                <a:lnTo>
                  <a:pt x="5465" y="2009"/>
                </a:lnTo>
                <a:lnTo>
                  <a:pt x="5475" y="1992"/>
                </a:lnTo>
                <a:lnTo>
                  <a:pt x="5485" y="1975"/>
                </a:lnTo>
                <a:lnTo>
                  <a:pt x="5495" y="1959"/>
                </a:lnTo>
                <a:lnTo>
                  <a:pt x="5505" y="1942"/>
                </a:lnTo>
                <a:lnTo>
                  <a:pt x="5516" y="1924"/>
                </a:lnTo>
                <a:lnTo>
                  <a:pt x="5527" y="1908"/>
                </a:lnTo>
                <a:lnTo>
                  <a:pt x="5537" y="1891"/>
                </a:lnTo>
                <a:lnTo>
                  <a:pt x="5549" y="1874"/>
                </a:lnTo>
                <a:lnTo>
                  <a:pt x="5560" y="1858"/>
                </a:lnTo>
                <a:lnTo>
                  <a:pt x="5571" y="1841"/>
                </a:lnTo>
                <a:lnTo>
                  <a:pt x="5583" y="1825"/>
                </a:lnTo>
                <a:lnTo>
                  <a:pt x="5612" y="1780"/>
                </a:lnTo>
                <a:lnTo>
                  <a:pt x="5644" y="1736"/>
                </a:lnTo>
                <a:lnTo>
                  <a:pt x="5674" y="1694"/>
                </a:lnTo>
                <a:lnTo>
                  <a:pt x="5706" y="1654"/>
                </a:lnTo>
                <a:lnTo>
                  <a:pt x="5739" y="1614"/>
                </a:lnTo>
                <a:lnTo>
                  <a:pt x="5772" y="1576"/>
                </a:lnTo>
                <a:lnTo>
                  <a:pt x="5807" y="1540"/>
                </a:lnTo>
                <a:lnTo>
                  <a:pt x="5843" y="1505"/>
                </a:lnTo>
                <a:lnTo>
                  <a:pt x="5879" y="1472"/>
                </a:lnTo>
                <a:lnTo>
                  <a:pt x="5918" y="1441"/>
                </a:lnTo>
                <a:lnTo>
                  <a:pt x="5957" y="1411"/>
                </a:lnTo>
                <a:lnTo>
                  <a:pt x="5997" y="1384"/>
                </a:lnTo>
                <a:lnTo>
                  <a:pt x="6040" y="1358"/>
                </a:lnTo>
                <a:lnTo>
                  <a:pt x="6083" y="1332"/>
                </a:lnTo>
                <a:lnTo>
                  <a:pt x="6129" y="1310"/>
                </a:lnTo>
                <a:lnTo>
                  <a:pt x="6177" y="1290"/>
                </a:lnTo>
                <a:lnTo>
                  <a:pt x="6225" y="1272"/>
                </a:lnTo>
                <a:lnTo>
                  <a:pt x="6272" y="1256"/>
                </a:lnTo>
                <a:lnTo>
                  <a:pt x="6322" y="1242"/>
                </a:lnTo>
                <a:lnTo>
                  <a:pt x="6370" y="1231"/>
                </a:lnTo>
                <a:lnTo>
                  <a:pt x="6421" y="1221"/>
                </a:lnTo>
                <a:lnTo>
                  <a:pt x="6471" y="1213"/>
                </a:lnTo>
                <a:lnTo>
                  <a:pt x="6521" y="1207"/>
                </a:lnTo>
                <a:lnTo>
                  <a:pt x="6573" y="1204"/>
                </a:lnTo>
                <a:lnTo>
                  <a:pt x="6623" y="1201"/>
                </a:lnTo>
                <a:lnTo>
                  <a:pt x="6675" y="1201"/>
                </a:lnTo>
                <a:lnTo>
                  <a:pt x="6726" y="1203"/>
                </a:lnTo>
                <a:lnTo>
                  <a:pt x="6778" y="1206"/>
                </a:lnTo>
                <a:lnTo>
                  <a:pt x="6829" y="1210"/>
                </a:lnTo>
                <a:lnTo>
                  <a:pt x="6882" y="1217"/>
                </a:lnTo>
                <a:lnTo>
                  <a:pt x="6933" y="1225"/>
                </a:lnTo>
                <a:lnTo>
                  <a:pt x="6986" y="1235"/>
                </a:lnTo>
                <a:lnTo>
                  <a:pt x="7070" y="1254"/>
                </a:lnTo>
                <a:lnTo>
                  <a:pt x="7152" y="1278"/>
                </a:lnTo>
                <a:lnTo>
                  <a:pt x="7231" y="1306"/>
                </a:lnTo>
                <a:lnTo>
                  <a:pt x="7306" y="1340"/>
                </a:lnTo>
                <a:lnTo>
                  <a:pt x="7379" y="1377"/>
                </a:lnTo>
                <a:lnTo>
                  <a:pt x="7450" y="1418"/>
                </a:lnTo>
                <a:lnTo>
                  <a:pt x="7517" y="1463"/>
                </a:lnTo>
                <a:lnTo>
                  <a:pt x="7580" y="1512"/>
                </a:lnTo>
                <a:lnTo>
                  <a:pt x="7641" y="1565"/>
                </a:lnTo>
                <a:lnTo>
                  <a:pt x="7698" y="1621"/>
                </a:lnTo>
                <a:lnTo>
                  <a:pt x="7751" y="1683"/>
                </a:lnTo>
                <a:lnTo>
                  <a:pt x="7801" y="1746"/>
                </a:lnTo>
                <a:lnTo>
                  <a:pt x="7847" y="1813"/>
                </a:lnTo>
                <a:lnTo>
                  <a:pt x="7890" y="1884"/>
                </a:lnTo>
                <a:lnTo>
                  <a:pt x="7929" y="1959"/>
                </a:lnTo>
                <a:lnTo>
                  <a:pt x="7965" y="2036"/>
                </a:lnTo>
                <a:lnTo>
                  <a:pt x="7999" y="2127"/>
                </a:lnTo>
                <a:lnTo>
                  <a:pt x="8029" y="2220"/>
                </a:lnTo>
                <a:lnTo>
                  <a:pt x="8054" y="2314"/>
                </a:lnTo>
                <a:lnTo>
                  <a:pt x="8073" y="2407"/>
                </a:lnTo>
                <a:lnTo>
                  <a:pt x="8088" y="2501"/>
                </a:lnTo>
                <a:lnTo>
                  <a:pt x="8099" y="2596"/>
                </a:lnTo>
                <a:lnTo>
                  <a:pt x="8106" y="2690"/>
                </a:lnTo>
                <a:lnTo>
                  <a:pt x="8109" y="2785"/>
                </a:lnTo>
                <a:lnTo>
                  <a:pt x="8110" y="2880"/>
                </a:lnTo>
                <a:lnTo>
                  <a:pt x="8107" y="2975"/>
                </a:lnTo>
                <a:lnTo>
                  <a:pt x="8102" y="3070"/>
                </a:lnTo>
                <a:lnTo>
                  <a:pt x="8095" y="3166"/>
                </a:lnTo>
                <a:lnTo>
                  <a:pt x="8086" y="3261"/>
                </a:lnTo>
                <a:lnTo>
                  <a:pt x="8075" y="3355"/>
                </a:lnTo>
                <a:lnTo>
                  <a:pt x="8063" y="3451"/>
                </a:lnTo>
                <a:lnTo>
                  <a:pt x="8050" y="3546"/>
                </a:lnTo>
                <a:lnTo>
                  <a:pt x="8039" y="3616"/>
                </a:lnTo>
                <a:lnTo>
                  <a:pt x="8026" y="3685"/>
                </a:lnTo>
                <a:lnTo>
                  <a:pt x="8012" y="3756"/>
                </a:lnTo>
                <a:lnTo>
                  <a:pt x="7996" y="3825"/>
                </a:lnTo>
                <a:lnTo>
                  <a:pt x="7978" y="3893"/>
                </a:lnTo>
                <a:lnTo>
                  <a:pt x="7958" y="3962"/>
                </a:lnTo>
                <a:lnTo>
                  <a:pt x="7937" y="4030"/>
                </a:lnTo>
                <a:lnTo>
                  <a:pt x="7914" y="4098"/>
                </a:lnTo>
                <a:lnTo>
                  <a:pt x="7890" y="4165"/>
                </a:lnTo>
                <a:lnTo>
                  <a:pt x="7864" y="4232"/>
                </a:lnTo>
                <a:lnTo>
                  <a:pt x="7837" y="4299"/>
                </a:lnTo>
                <a:lnTo>
                  <a:pt x="7810" y="4366"/>
                </a:lnTo>
                <a:lnTo>
                  <a:pt x="7781" y="4431"/>
                </a:lnTo>
                <a:lnTo>
                  <a:pt x="7750" y="4497"/>
                </a:lnTo>
                <a:lnTo>
                  <a:pt x="7718" y="4562"/>
                </a:lnTo>
                <a:lnTo>
                  <a:pt x="7687" y="4627"/>
                </a:lnTo>
                <a:lnTo>
                  <a:pt x="7677" y="4644"/>
                </a:lnTo>
                <a:lnTo>
                  <a:pt x="7668" y="4661"/>
                </a:lnTo>
                <a:lnTo>
                  <a:pt x="7659" y="4678"/>
                </a:lnTo>
                <a:lnTo>
                  <a:pt x="7649" y="4695"/>
                </a:lnTo>
                <a:lnTo>
                  <a:pt x="7640" y="4712"/>
                </a:lnTo>
                <a:lnTo>
                  <a:pt x="7630" y="4729"/>
                </a:lnTo>
                <a:lnTo>
                  <a:pt x="7620" y="4746"/>
                </a:lnTo>
                <a:lnTo>
                  <a:pt x="7610" y="4763"/>
                </a:lnTo>
                <a:lnTo>
                  <a:pt x="7600" y="4779"/>
                </a:lnTo>
                <a:lnTo>
                  <a:pt x="7589" y="4796"/>
                </a:lnTo>
                <a:lnTo>
                  <a:pt x="7577" y="4813"/>
                </a:lnTo>
                <a:lnTo>
                  <a:pt x="7566" y="4829"/>
                </a:lnTo>
                <a:lnTo>
                  <a:pt x="7555" y="4845"/>
                </a:lnTo>
                <a:lnTo>
                  <a:pt x="7544" y="4861"/>
                </a:lnTo>
                <a:lnTo>
                  <a:pt x="7532" y="4877"/>
                </a:lnTo>
                <a:lnTo>
                  <a:pt x="7521" y="4893"/>
                </a:lnTo>
                <a:lnTo>
                  <a:pt x="7405" y="5039"/>
                </a:lnTo>
                <a:lnTo>
                  <a:pt x="7286" y="5182"/>
                </a:lnTo>
                <a:lnTo>
                  <a:pt x="7166" y="5322"/>
                </a:lnTo>
                <a:lnTo>
                  <a:pt x="7044" y="5458"/>
                </a:lnTo>
                <a:lnTo>
                  <a:pt x="6919" y="5592"/>
                </a:lnTo>
                <a:lnTo>
                  <a:pt x="6792" y="5722"/>
                </a:lnTo>
                <a:lnTo>
                  <a:pt x="6662" y="5850"/>
                </a:lnTo>
                <a:lnTo>
                  <a:pt x="6528" y="5973"/>
                </a:lnTo>
                <a:lnTo>
                  <a:pt x="6393" y="6093"/>
                </a:lnTo>
                <a:lnTo>
                  <a:pt x="6253" y="6211"/>
                </a:lnTo>
                <a:lnTo>
                  <a:pt x="6111" y="6325"/>
                </a:lnTo>
                <a:lnTo>
                  <a:pt x="5965" y="6437"/>
                </a:lnTo>
                <a:lnTo>
                  <a:pt x="5815" y="6544"/>
                </a:lnTo>
                <a:lnTo>
                  <a:pt x="5662" y="6648"/>
                </a:lnTo>
                <a:lnTo>
                  <a:pt x="5505" y="6751"/>
                </a:lnTo>
                <a:lnTo>
                  <a:pt x="5344" y="6849"/>
                </a:lnTo>
                <a:lnTo>
                  <a:pt x="5184" y="6751"/>
                </a:lnTo>
                <a:lnTo>
                  <a:pt x="5027" y="6648"/>
                </a:lnTo>
                <a:lnTo>
                  <a:pt x="4873" y="6544"/>
                </a:lnTo>
                <a:lnTo>
                  <a:pt x="4725" y="6437"/>
                </a:lnTo>
                <a:lnTo>
                  <a:pt x="4578" y="6325"/>
                </a:lnTo>
                <a:lnTo>
                  <a:pt x="4436" y="6211"/>
                </a:lnTo>
                <a:lnTo>
                  <a:pt x="4297" y="6093"/>
                </a:lnTo>
                <a:lnTo>
                  <a:pt x="4161" y="5973"/>
                </a:lnTo>
                <a:lnTo>
                  <a:pt x="4027" y="5850"/>
                </a:lnTo>
                <a:lnTo>
                  <a:pt x="3897" y="5722"/>
                </a:lnTo>
                <a:lnTo>
                  <a:pt x="3770" y="5592"/>
                </a:lnTo>
                <a:lnTo>
                  <a:pt x="3645" y="5458"/>
                </a:lnTo>
                <a:lnTo>
                  <a:pt x="3523" y="5322"/>
                </a:lnTo>
                <a:lnTo>
                  <a:pt x="3403" y="5182"/>
                </a:lnTo>
                <a:lnTo>
                  <a:pt x="3284" y="5039"/>
                </a:lnTo>
                <a:lnTo>
                  <a:pt x="3169" y="4893"/>
                </a:lnTo>
                <a:lnTo>
                  <a:pt x="3157" y="4877"/>
                </a:lnTo>
                <a:lnTo>
                  <a:pt x="3145" y="4861"/>
                </a:lnTo>
                <a:lnTo>
                  <a:pt x="3134" y="4845"/>
                </a:lnTo>
                <a:lnTo>
                  <a:pt x="3123" y="4829"/>
                </a:lnTo>
                <a:lnTo>
                  <a:pt x="3111" y="4813"/>
                </a:lnTo>
                <a:lnTo>
                  <a:pt x="3100" y="4796"/>
                </a:lnTo>
                <a:lnTo>
                  <a:pt x="3090" y="4779"/>
                </a:lnTo>
                <a:lnTo>
                  <a:pt x="3079" y="4763"/>
                </a:lnTo>
                <a:lnTo>
                  <a:pt x="3069" y="4746"/>
                </a:lnTo>
                <a:lnTo>
                  <a:pt x="3059" y="4729"/>
                </a:lnTo>
                <a:lnTo>
                  <a:pt x="3050" y="4712"/>
                </a:lnTo>
                <a:lnTo>
                  <a:pt x="3040" y="4695"/>
                </a:lnTo>
                <a:lnTo>
                  <a:pt x="3031" y="4678"/>
                </a:lnTo>
                <a:lnTo>
                  <a:pt x="3021" y="4661"/>
                </a:lnTo>
                <a:lnTo>
                  <a:pt x="3012" y="4644"/>
                </a:lnTo>
                <a:lnTo>
                  <a:pt x="3004" y="4627"/>
                </a:lnTo>
                <a:lnTo>
                  <a:pt x="2971" y="4562"/>
                </a:lnTo>
                <a:lnTo>
                  <a:pt x="2940" y="4497"/>
                </a:lnTo>
                <a:lnTo>
                  <a:pt x="2909" y="4431"/>
                </a:lnTo>
                <a:lnTo>
                  <a:pt x="2880" y="4366"/>
                </a:lnTo>
                <a:lnTo>
                  <a:pt x="2852" y="4299"/>
                </a:lnTo>
                <a:lnTo>
                  <a:pt x="2824" y="4232"/>
                </a:lnTo>
                <a:lnTo>
                  <a:pt x="2799" y="4165"/>
                </a:lnTo>
                <a:lnTo>
                  <a:pt x="2775" y="4098"/>
                </a:lnTo>
                <a:lnTo>
                  <a:pt x="2752" y="4030"/>
                </a:lnTo>
                <a:lnTo>
                  <a:pt x="2730" y="3962"/>
                </a:lnTo>
                <a:lnTo>
                  <a:pt x="2711" y="3893"/>
                </a:lnTo>
                <a:lnTo>
                  <a:pt x="2693" y="3825"/>
                </a:lnTo>
                <a:lnTo>
                  <a:pt x="2677" y="3756"/>
                </a:lnTo>
                <a:lnTo>
                  <a:pt x="2663" y="3685"/>
                </a:lnTo>
                <a:lnTo>
                  <a:pt x="2649" y="3616"/>
                </a:lnTo>
                <a:lnTo>
                  <a:pt x="2639" y="3546"/>
                </a:lnTo>
                <a:lnTo>
                  <a:pt x="2626" y="3451"/>
                </a:lnTo>
                <a:lnTo>
                  <a:pt x="2614" y="3355"/>
                </a:lnTo>
                <a:lnTo>
                  <a:pt x="2603" y="3261"/>
                </a:lnTo>
                <a:lnTo>
                  <a:pt x="2594" y="3166"/>
                </a:lnTo>
                <a:lnTo>
                  <a:pt x="2587" y="3070"/>
                </a:lnTo>
                <a:lnTo>
                  <a:pt x="2582" y="2975"/>
                </a:lnTo>
                <a:lnTo>
                  <a:pt x="2579" y="2880"/>
                </a:lnTo>
                <a:lnTo>
                  <a:pt x="2580" y="2785"/>
                </a:lnTo>
                <a:lnTo>
                  <a:pt x="2583" y="2690"/>
                </a:lnTo>
                <a:lnTo>
                  <a:pt x="2590" y="2596"/>
                </a:lnTo>
                <a:lnTo>
                  <a:pt x="2601" y="2501"/>
                </a:lnTo>
                <a:lnTo>
                  <a:pt x="2616" y="2407"/>
                </a:lnTo>
                <a:lnTo>
                  <a:pt x="2635" y="2314"/>
                </a:lnTo>
                <a:lnTo>
                  <a:pt x="2660" y="2220"/>
                </a:lnTo>
                <a:lnTo>
                  <a:pt x="2690" y="2127"/>
                </a:lnTo>
                <a:lnTo>
                  <a:pt x="2725" y="2036"/>
                </a:lnTo>
                <a:lnTo>
                  <a:pt x="2760" y="1959"/>
                </a:lnTo>
                <a:lnTo>
                  <a:pt x="2799" y="1884"/>
                </a:lnTo>
                <a:lnTo>
                  <a:pt x="2842" y="1813"/>
                </a:lnTo>
                <a:lnTo>
                  <a:pt x="2888" y="1746"/>
                </a:lnTo>
                <a:lnTo>
                  <a:pt x="2939" y="1683"/>
                </a:lnTo>
                <a:lnTo>
                  <a:pt x="2992" y="1621"/>
                </a:lnTo>
                <a:lnTo>
                  <a:pt x="3049" y="1565"/>
                </a:lnTo>
                <a:lnTo>
                  <a:pt x="3109" y="1512"/>
                </a:lnTo>
                <a:lnTo>
                  <a:pt x="3173" y="1463"/>
                </a:lnTo>
                <a:lnTo>
                  <a:pt x="3240" y="1418"/>
                </a:lnTo>
                <a:lnTo>
                  <a:pt x="3310" y="1377"/>
                </a:lnTo>
                <a:lnTo>
                  <a:pt x="3382" y="1340"/>
                </a:lnTo>
                <a:lnTo>
                  <a:pt x="3458" y="1306"/>
                </a:lnTo>
                <a:lnTo>
                  <a:pt x="3537" y="1278"/>
                </a:lnTo>
                <a:lnTo>
                  <a:pt x="3619" y="1254"/>
                </a:lnTo>
                <a:lnTo>
                  <a:pt x="3704" y="1235"/>
                </a:lnTo>
                <a:lnTo>
                  <a:pt x="3755" y="1225"/>
                </a:lnTo>
                <a:lnTo>
                  <a:pt x="3808" y="1217"/>
                </a:lnTo>
                <a:lnTo>
                  <a:pt x="3859" y="1210"/>
                </a:lnTo>
                <a:lnTo>
                  <a:pt x="3911" y="1206"/>
                </a:lnTo>
                <a:lnTo>
                  <a:pt x="3964" y="1203"/>
                </a:lnTo>
                <a:lnTo>
                  <a:pt x="4015" y="1201"/>
                </a:lnTo>
                <a:lnTo>
                  <a:pt x="4066" y="1201"/>
                </a:lnTo>
                <a:lnTo>
                  <a:pt x="4117" y="1204"/>
                </a:lnTo>
                <a:lnTo>
                  <a:pt x="4168" y="1207"/>
                </a:lnTo>
                <a:lnTo>
                  <a:pt x="4218" y="1213"/>
                </a:lnTo>
                <a:lnTo>
                  <a:pt x="4269" y="1221"/>
                </a:lnTo>
                <a:lnTo>
                  <a:pt x="4318" y="1231"/>
                </a:lnTo>
                <a:lnTo>
                  <a:pt x="4368" y="1242"/>
                </a:lnTo>
                <a:lnTo>
                  <a:pt x="4416" y="1256"/>
                </a:lnTo>
                <a:lnTo>
                  <a:pt x="4465" y="1272"/>
                </a:lnTo>
                <a:lnTo>
                  <a:pt x="4513" y="1290"/>
                </a:lnTo>
                <a:lnTo>
                  <a:pt x="4560" y="1310"/>
                </a:lnTo>
                <a:lnTo>
                  <a:pt x="4605" y="1332"/>
                </a:lnTo>
                <a:lnTo>
                  <a:pt x="4650" y="1358"/>
                </a:lnTo>
                <a:lnTo>
                  <a:pt x="4692" y="1384"/>
                </a:lnTo>
                <a:lnTo>
                  <a:pt x="4733" y="1411"/>
                </a:lnTo>
                <a:lnTo>
                  <a:pt x="4772" y="1441"/>
                </a:lnTo>
                <a:lnTo>
                  <a:pt x="4810" y="1472"/>
                </a:lnTo>
                <a:lnTo>
                  <a:pt x="4847" y="1505"/>
                </a:lnTo>
                <a:lnTo>
                  <a:pt x="4882" y="1540"/>
                </a:lnTo>
                <a:lnTo>
                  <a:pt x="4917" y="1576"/>
                </a:lnTo>
                <a:lnTo>
                  <a:pt x="4950" y="1614"/>
                </a:lnTo>
                <a:lnTo>
                  <a:pt x="4983" y="1654"/>
                </a:lnTo>
                <a:lnTo>
                  <a:pt x="5015" y="1694"/>
                </a:lnTo>
                <a:lnTo>
                  <a:pt x="5046" y="1736"/>
                </a:lnTo>
                <a:lnTo>
                  <a:pt x="5077" y="1780"/>
                </a:lnTo>
                <a:lnTo>
                  <a:pt x="5108" y="1825"/>
                </a:lnTo>
                <a:lnTo>
                  <a:pt x="5119" y="1841"/>
                </a:lnTo>
                <a:lnTo>
                  <a:pt x="5129" y="1858"/>
                </a:lnTo>
                <a:lnTo>
                  <a:pt x="5140" y="1874"/>
                </a:lnTo>
                <a:lnTo>
                  <a:pt x="5151" y="1891"/>
                </a:lnTo>
                <a:lnTo>
                  <a:pt x="5162" y="1908"/>
                </a:lnTo>
                <a:lnTo>
                  <a:pt x="5173" y="1924"/>
                </a:lnTo>
                <a:lnTo>
                  <a:pt x="5184" y="1942"/>
                </a:lnTo>
                <a:lnTo>
                  <a:pt x="5194" y="1959"/>
                </a:lnTo>
                <a:lnTo>
                  <a:pt x="5204" y="1975"/>
                </a:lnTo>
                <a:lnTo>
                  <a:pt x="5214" y="1992"/>
                </a:lnTo>
                <a:lnTo>
                  <a:pt x="5224" y="2009"/>
                </a:lnTo>
                <a:lnTo>
                  <a:pt x="5234" y="2025"/>
                </a:lnTo>
                <a:lnTo>
                  <a:pt x="5243" y="2042"/>
                </a:lnTo>
                <a:lnTo>
                  <a:pt x="5252" y="2059"/>
                </a:lnTo>
                <a:lnTo>
                  <a:pt x="5263" y="2076"/>
                </a:lnTo>
                <a:lnTo>
                  <a:pt x="5272" y="2093"/>
                </a:lnTo>
                <a:lnTo>
                  <a:pt x="5276" y="2101"/>
                </a:lnTo>
                <a:lnTo>
                  <a:pt x="5281" y="2110"/>
                </a:lnTo>
                <a:lnTo>
                  <a:pt x="5285" y="2120"/>
                </a:lnTo>
                <a:lnTo>
                  <a:pt x="5290" y="2129"/>
                </a:lnTo>
                <a:lnTo>
                  <a:pt x="5294" y="2139"/>
                </a:lnTo>
                <a:lnTo>
                  <a:pt x="5299" y="2148"/>
                </a:lnTo>
                <a:lnTo>
                  <a:pt x="5304" y="2158"/>
                </a:lnTo>
                <a:lnTo>
                  <a:pt x="5308" y="2169"/>
                </a:lnTo>
                <a:lnTo>
                  <a:pt x="5313" y="2179"/>
                </a:lnTo>
                <a:lnTo>
                  <a:pt x="5317" y="2189"/>
                </a:lnTo>
                <a:lnTo>
                  <a:pt x="5322" y="2199"/>
                </a:lnTo>
                <a:lnTo>
                  <a:pt x="5326" y="2210"/>
                </a:lnTo>
                <a:lnTo>
                  <a:pt x="5331" y="2220"/>
                </a:lnTo>
                <a:lnTo>
                  <a:pt x="5335" y="2230"/>
                </a:lnTo>
                <a:lnTo>
                  <a:pt x="5339" y="2241"/>
                </a:lnTo>
                <a:lnTo>
                  <a:pt x="5344" y="2252"/>
                </a:lnTo>
                <a:lnTo>
                  <a:pt x="5348" y="2241"/>
                </a:lnTo>
                <a:lnTo>
                  <a:pt x="5353" y="2230"/>
                </a:lnTo>
                <a:lnTo>
                  <a:pt x="5358" y="2220"/>
                </a:lnTo>
                <a:lnTo>
                  <a:pt x="5362" y="2210"/>
                </a:lnTo>
                <a:lnTo>
                  <a:pt x="5367" y="2199"/>
                </a:lnTo>
                <a:lnTo>
                  <a:pt x="5371" y="2189"/>
                </a:lnTo>
                <a:lnTo>
                  <a:pt x="5376" y="2179"/>
                </a:lnTo>
                <a:lnTo>
                  <a:pt x="5381" y="2169"/>
                </a:lnTo>
                <a:lnTo>
                  <a:pt x="5385" y="2158"/>
                </a:lnTo>
                <a:lnTo>
                  <a:pt x="5390" y="2148"/>
                </a:lnTo>
                <a:lnTo>
                  <a:pt x="5395" y="2139"/>
                </a:lnTo>
                <a:lnTo>
                  <a:pt x="5399" y="2129"/>
                </a:lnTo>
                <a:lnTo>
                  <a:pt x="5404" y="2120"/>
                </a:lnTo>
                <a:lnTo>
                  <a:pt x="5408" y="2110"/>
                </a:lnTo>
                <a:lnTo>
                  <a:pt x="5413" y="2101"/>
                </a:lnTo>
                <a:lnTo>
                  <a:pt x="5418" y="2093"/>
                </a:lnTo>
                <a:close/>
                <a:moveTo>
                  <a:pt x="2432" y="0"/>
                </a:moveTo>
                <a:lnTo>
                  <a:pt x="2183" y="12"/>
                </a:lnTo>
                <a:lnTo>
                  <a:pt x="1942" y="48"/>
                </a:lnTo>
                <a:lnTo>
                  <a:pt x="1708" y="108"/>
                </a:lnTo>
                <a:lnTo>
                  <a:pt x="1486" y="190"/>
                </a:lnTo>
                <a:lnTo>
                  <a:pt x="1273" y="291"/>
                </a:lnTo>
                <a:lnTo>
                  <a:pt x="1073" y="412"/>
                </a:lnTo>
                <a:lnTo>
                  <a:pt x="887" y="551"/>
                </a:lnTo>
                <a:lnTo>
                  <a:pt x="714" y="707"/>
                </a:lnTo>
                <a:lnTo>
                  <a:pt x="557" y="878"/>
                </a:lnTo>
                <a:lnTo>
                  <a:pt x="418" y="1065"/>
                </a:lnTo>
                <a:lnTo>
                  <a:pt x="296" y="1263"/>
                </a:lnTo>
                <a:lnTo>
                  <a:pt x="194" y="1474"/>
                </a:lnTo>
                <a:lnTo>
                  <a:pt x="112" y="1696"/>
                </a:lnTo>
                <a:lnTo>
                  <a:pt x="53" y="1927"/>
                </a:lnTo>
                <a:lnTo>
                  <a:pt x="16" y="2167"/>
                </a:lnTo>
                <a:lnTo>
                  <a:pt x="4" y="2414"/>
                </a:lnTo>
                <a:lnTo>
                  <a:pt x="0" y="7843"/>
                </a:lnTo>
                <a:lnTo>
                  <a:pt x="4" y="7928"/>
                </a:lnTo>
                <a:lnTo>
                  <a:pt x="17" y="8013"/>
                </a:lnTo>
                <a:lnTo>
                  <a:pt x="37" y="8093"/>
                </a:lnTo>
                <a:lnTo>
                  <a:pt x="67" y="8170"/>
                </a:lnTo>
                <a:lnTo>
                  <a:pt x="102" y="8245"/>
                </a:lnTo>
                <a:lnTo>
                  <a:pt x="145" y="8314"/>
                </a:lnTo>
                <a:lnTo>
                  <a:pt x="193" y="8378"/>
                </a:lnTo>
                <a:lnTo>
                  <a:pt x="249" y="8438"/>
                </a:lnTo>
                <a:lnTo>
                  <a:pt x="308" y="8492"/>
                </a:lnTo>
                <a:lnTo>
                  <a:pt x="374" y="8541"/>
                </a:lnTo>
                <a:lnTo>
                  <a:pt x="444" y="8583"/>
                </a:lnTo>
                <a:lnTo>
                  <a:pt x="519" y="8619"/>
                </a:lnTo>
                <a:lnTo>
                  <a:pt x="596" y="8647"/>
                </a:lnTo>
                <a:lnTo>
                  <a:pt x="677" y="8667"/>
                </a:lnTo>
                <a:lnTo>
                  <a:pt x="762" y="8680"/>
                </a:lnTo>
                <a:lnTo>
                  <a:pt x="849" y="8685"/>
                </a:lnTo>
                <a:lnTo>
                  <a:pt x="935" y="8680"/>
                </a:lnTo>
                <a:lnTo>
                  <a:pt x="1020" y="8667"/>
                </a:lnTo>
                <a:lnTo>
                  <a:pt x="1101" y="8647"/>
                </a:lnTo>
                <a:lnTo>
                  <a:pt x="1180" y="8619"/>
                </a:lnTo>
                <a:lnTo>
                  <a:pt x="1253" y="8583"/>
                </a:lnTo>
                <a:lnTo>
                  <a:pt x="1323" y="8541"/>
                </a:lnTo>
                <a:lnTo>
                  <a:pt x="1389" y="8492"/>
                </a:lnTo>
                <a:lnTo>
                  <a:pt x="1450" y="8438"/>
                </a:lnTo>
                <a:lnTo>
                  <a:pt x="1504" y="8378"/>
                </a:lnTo>
                <a:lnTo>
                  <a:pt x="1553" y="8314"/>
                </a:lnTo>
                <a:lnTo>
                  <a:pt x="1595" y="8245"/>
                </a:lnTo>
                <a:lnTo>
                  <a:pt x="1632" y="8170"/>
                </a:lnTo>
                <a:lnTo>
                  <a:pt x="1660" y="8093"/>
                </a:lnTo>
                <a:lnTo>
                  <a:pt x="1680" y="8013"/>
                </a:lnTo>
                <a:lnTo>
                  <a:pt x="1693" y="7928"/>
                </a:lnTo>
                <a:lnTo>
                  <a:pt x="1698" y="7843"/>
                </a:lnTo>
                <a:lnTo>
                  <a:pt x="2746" y="12542"/>
                </a:lnTo>
                <a:lnTo>
                  <a:pt x="5161" y="12542"/>
                </a:lnTo>
                <a:lnTo>
                  <a:pt x="4870" y="10071"/>
                </a:lnTo>
                <a:lnTo>
                  <a:pt x="4869" y="10069"/>
                </a:lnTo>
                <a:lnTo>
                  <a:pt x="4869" y="10068"/>
                </a:lnTo>
                <a:lnTo>
                  <a:pt x="4869" y="10067"/>
                </a:lnTo>
                <a:lnTo>
                  <a:pt x="4869" y="10068"/>
                </a:lnTo>
                <a:lnTo>
                  <a:pt x="4869" y="10069"/>
                </a:lnTo>
                <a:lnTo>
                  <a:pt x="4869" y="10070"/>
                </a:lnTo>
                <a:lnTo>
                  <a:pt x="4869" y="10071"/>
                </a:lnTo>
                <a:lnTo>
                  <a:pt x="4869" y="10072"/>
                </a:lnTo>
                <a:lnTo>
                  <a:pt x="4869" y="10073"/>
                </a:lnTo>
                <a:lnTo>
                  <a:pt x="4869" y="10074"/>
                </a:lnTo>
                <a:lnTo>
                  <a:pt x="4869" y="10073"/>
                </a:lnTo>
                <a:lnTo>
                  <a:pt x="4869" y="10072"/>
                </a:lnTo>
                <a:lnTo>
                  <a:pt x="4870" y="10071"/>
                </a:lnTo>
                <a:lnTo>
                  <a:pt x="4872" y="10020"/>
                </a:lnTo>
                <a:lnTo>
                  <a:pt x="4879" y="9972"/>
                </a:lnTo>
                <a:lnTo>
                  <a:pt x="4892" y="9926"/>
                </a:lnTo>
                <a:lnTo>
                  <a:pt x="4908" y="9880"/>
                </a:lnTo>
                <a:lnTo>
                  <a:pt x="4928" y="9837"/>
                </a:lnTo>
                <a:lnTo>
                  <a:pt x="4952" y="9796"/>
                </a:lnTo>
                <a:lnTo>
                  <a:pt x="4979" y="9758"/>
                </a:lnTo>
                <a:lnTo>
                  <a:pt x="5011" y="9721"/>
                </a:lnTo>
                <a:lnTo>
                  <a:pt x="5045" y="9688"/>
                </a:lnTo>
                <a:lnTo>
                  <a:pt x="5082" y="9659"/>
                </a:lnTo>
                <a:lnTo>
                  <a:pt x="5122" y="9634"/>
                </a:lnTo>
                <a:lnTo>
                  <a:pt x="5163" y="9612"/>
                </a:lnTo>
                <a:lnTo>
                  <a:pt x="5208" y="9595"/>
                </a:lnTo>
                <a:lnTo>
                  <a:pt x="5254" y="9582"/>
                </a:lnTo>
                <a:lnTo>
                  <a:pt x="5302" y="9574"/>
                </a:lnTo>
                <a:lnTo>
                  <a:pt x="5351" y="9572"/>
                </a:lnTo>
                <a:lnTo>
                  <a:pt x="5400" y="9574"/>
                </a:lnTo>
                <a:lnTo>
                  <a:pt x="5449" y="9582"/>
                </a:lnTo>
                <a:lnTo>
                  <a:pt x="5495" y="9595"/>
                </a:lnTo>
                <a:lnTo>
                  <a:pt x="5539" y="9612"/>
                </a:lnTo>
                <a:lnTo>
                  <a:pt x="5581" y="9634"/>
                </a:lnTo>
                <a:lnTo>
                  <a:pt x="5620" y="9659"/>
                </a:lnTo>
                <a:lnTo>
                  <a:pt x="5658" y="9688"/>
                </a:lnTo>
                <a:lnTo>
                  <a:pt x="5692" y="9721"/>
                </a:lnTo>
                <a:lnTo>
                  <a:pt x="5723" y="9758"/>
                </a:lnTo>
                <a:lnTo>
                  <a:pt x="5751" y="9796"/>
                </a:lnTo>
                <a:lnTo>
                  <a:pt x="5775" y="9837"/>
                </a:lnTo>
                <a:lnTo>
                  <a:pt x="5795" y="9880"/>
                </a:lnTo>
                <a:lnTo>
                  <a:pt x="5811" y="9926"/>
                </a:lnTo>
                <a:lnTo>
                  <a:pt x="5824" y="9972"/>
                </a:lnTo>
                <a:lnTo>
                  <a:pt x="5831" y="10020"/>
                </a:lnTo>
                <a:lnTo>
                  <a:pt x="5834" y="10071"/>
                </a:lnTo>
                <a:lnTo>
                  <a:pt x="5834" y="10072"/>
                </a:lnTo>
                <a:lnTo>
                  <a:pt x="5834" y="10073"/>
                </a:lnTo>
                <a:lnTo>
                  <a:pt x="5834" y="10074"/>
                </a:lnTo>
                <a:lnTo>
                  <a:pt x="5834" y="10073"/>
                </a:lnTo>
                <a:lnTo>
                  <a:pt x="5834" y="10072"/>
                </a:lnTo>
                <a:lnTo>
                  <a:pt x="5834" y="10071"/>
                </a:lnTo>
                <a:lnTo>
                  <a:pt x="5834" y="10070"/>
                </a:lnTo>
                <a:lnTo>
                  <a:pt x="5834" y="10069"/>
                </a:lnTo>
                <a:lnTo>
                  <a:pt x="5834" y="10068"/>
                </a:lnTo>
                <a:lnTo>
                  <a:pt x="5834" y="10067"/>
                </a:lnTo>
                <a:lnTo>
                  <a:pt x="5834" y="10068"/>
                </a:lnTo>
                <a:lnTo>
                  <a:pt x="5834" y="10069"/>
                </a:lnTo>
                <a:lnTo>
                  <a:pt x="5834" y="10071"/>
                </a:lnTo>
                <a:lnTo>
                  <a:pt x="5544" y="12542"/>
                </a:lnTo>
                <a:lnTo>
                  <a:pt x="7958" y="12542"/>
                </a:lnTo>
                <a:lnTo>
                  <a:pt x="9006" y="7843"/>
                </a:lnTo>
                <a:lnTo>
                  <a:pt x="9010" y="7928"/>
                </a:lnTo>
                <a:lnTo>
                  <a:pt x="9023" y="8013"/>
                </a:lnTo>
                <a:lnTo>
                  <a:pt x="9043" y="8093"/>
                </a:lnTo>
                <a:lnTo>
                  <a:pt x="9072" y="8170"/>
                </a:lnTo>
                <a:lnTo>
                  <a:pt x="9108" y="8245"/>
                </a:lnTo>
                <a:lnTo>
                  <a:pt x="9150" y="8314"/>
                </a:lnTo>
                <a:lnTo>
                  <a:pt x="9199" y="8378"/>
                </a:lnTo>
                <a:lnTo>
                  <a:pt x="9254" y="8438"/>
                </a:lnTo>
                <a:lnTo>
                  <a:pt x="9314" y="8492"/>
                </a:lnTo>
                <a:lnTo>
                  <a:pt x="9380" y="8541"/>
                </a:lnTo>
                <a:lnTo>
                  <a:pt x="9450" y="8583"/>
                </a:lnTo>
                <a:lnTo>
                  <a:pt x="9524" y="8619"/>
                </a:lnTo>
                <a:lnTo>
                  <a:pt x="9602" y="8647"/>
                </a:lnTo>
                <a:lnTo>
                  <a:pt x="9683" y="8667"/>
                </a:lnTo>
                <a:lnTo>
                  <a:pt x="9768" y="8680"/>
                </a:lnTo>
                <a:lnTo>
                  <a:pt x="9855" y="8685"/>
                </a:lnTo>
                <a:lnTo>
                  <a:pt x="9941" y="8680"/>
                </a:lnTo>
                <a:lnTo>
                  <a:pt x="10026" y="8667"/>
                </a:lnTo>
                <a:lnTo>
                  <a:pt x="10107" y="8647"/>
                </a:lnTo>
                <a:lnTo>
                  <a:pt x="10184" y="8619"/>
                </a:lnTo>
                <a:lnTo>
                  <a:pt x="10258" y="8583"/>
                </a:lnTo>
                <a:lnTo>
                  <a:pt x="10329" y="8541"/>
                </a:lnTo>
                <a:lnTo>
                  <a:pt x="10394" y="8492"/>
                </a:lnTo>
                <a:lnTo>
                  <a:pt x="10454" y="8438"/>
                </a:lnTo>
                <a:lnTo>
                  <a:pt x="10509" y="8378"/>
                </a:lnTo>
                <a:lnTo>
                  <a:pt x="10558" y="8314"/>
                </a:lnTo>
                <a:lnTo>
                  <a:pt x="10601" y="8245"/>
                </a:lnTo>
                <a:lnTo>
                  <a:pt x="10636" y="8170"/>
                </a:lnTo>
                <a:lnTo>
                  <a:pt x="10666" y="8093"/>
                </a:lnTo>
                <a:lnTo>
                  <a:pt x="10686" y="8013"/>
                </a:lnTo>
                <a:lnTo>
                  <a:pt x="10699" y="7928"/>
                </a:lnTo>
                <a:lnTo>
                  <a:pt x="10704" y="7843"/>
                </a:lnTo>
                <a:lnTo>
                  <a:pt x="10701" y="2409"/>
                </a:lnTo>
                <a:lnTo>
                  <a:pt x="10688" y="2162"/>
                </a:lnTo>
                <a:lnTo>
                  <a:pt x="10651" y="1922"/>
                </a:lnTo>
                <a:lnTo>
                  <a:pt x="10592" y="1692"/>
                </a:lnTo>
                <a:lnTo>
                  <a:pt x="10510" y="1470"/>
                </a:lnTo>
                <a:lnTo>
                  <a:pt x="10408" y="1259"/>
                </a:lnTo>
                <a:lnTo>
                  <a:pt x="10285" y="1061"/>
                </a:lnTo>
                <a:lnTo>
                  <a:pt x="10146" y="875"/>
                </a:lnTo>
                <a:lnTo>
                  <a:pt x="9989" y="704"/>
                </a:lnTo>
                <a:lnTo>
                  <a:pt x="9816" y="549"/>
                </a:lnTo>
                <a:lnTo>
                  <a:pt x="9629" y="410"/>
                </a:lnTo>
                <a:lnTo>
                  <a:pt x="9429" y="290"/>
                </a:lnTo>
                <a:lnTo>
                  <a:pt x="9217" y="189"/>
                </a:lnTo>
                <a:lnTo>
                  <a:pt x="8994" y="107"/>
                </a:lnTo>
                <a:lnTo>
                  <a:pt x="8761" y="48"/>
                </a:lnTo>
                <a:lnTo>
                  <a:pt x="8520" y="12"/>
                </a:lnTo>
                <a:lnTo>
                  <a:pt x="8272" y="0"/>
                </a:lnTo>
                <a:lnTo>
                  <a:pt x="2432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9" name="Oval 37"/>
          <p:cNvSpPr>
            <a:spLocks noChangeArrowheads="1"/>
          </p:cNvSpPr>
          <p:nvPr/>
        </p:nvSpPr>
        <p:spPr bwMode="auto">
          <a:xfrm>
            <a:off x="8820150" y="61150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11" name="AutoShape 39"/>
          <p:cNvSpPr>
            <a:spLocks noChangeArrowheads="1"/>
          </p:cNvSpPr>
          <p:nvPr/>
        </p:nvSpPr>
        <p:spPr bwMode="auto">
          <a:xfrm>
            <a:off x="90488" y="5849938"/>
            <a:ext cx="914400" cy="914400"/>
          </a:xfrm>
          <a:custGeom>
            <a:avLst/>
            <a:gdLst>
              <a:gd name="G0" fmla="+- 3713 0 0"/>
              <a:gd name="G1" fmla="+- 21600 0 3713"/>
              <a:gd name="G2" fmla="+- 21600 0 3713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713" y="10800"/>
                </a:moveTo>
                <a:cubicBezTo>
                  <a:pt x="3713" y="14714"/>
                  <a:pt x="6886" y="17887"/>
                  <a:pt x="10800" y="17887"/>
                </a:cubicBezTo>
                <a:cubicBezTo>
                  <a:pt x="14714" y="17887"/>
                  <a:pt x="17887" y="14714"/>
                  <a:pt x="17887" y="10800"/>
                </a:cubicBezTo>
                <a:cubicBezTo>
                  <a:pt x="17887" y="6886"/>
                  <a:pt x="14714" y="3713"/>
                  <a:pt x="10800" y="3713"/>
                </a:cubicBezTo>
                <a:cubicBezTo>
                  <a:pt x="6886" y="3713"/>
                  <a:pt x="3713" y="6886"/>
                  <a:pt x="3713" y="10800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13" name="AutoShape 41"/>
          <p:cNvSpPr>
            <a:spLocks noChangeArrowheads="1"/>
          </p:cNvSpPr>
          <p:nvPr/>
        </p:nvSpPr>
        <p:spPr bwMode="auto">
          <a:xfrm>
            <a:off x="242888" y="6002338"/>
            <a:ext cx="914400" cy="914400"/>
          </a:xfrm>
          <a:custGeom>
            <a:avLst/>
            <a:gdLst>
              <a:gd name="G0" fmla="+- 3713 0 0"/>
              <a:gd name="G1" fmla="+- 21600 0 3713"/>
              <a:gd name="G2" fmla="+- 21600 0 3713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713" y="10800"/>
                </a:moveTo>
                <a:cubicBezTo>
                  <a:pt x="3713" y="14714"/>
                  <a:pt x="6886" y="17887"/>
                  <a:pt x="10800" y="17887"/>
                </a:cubicBezTo>
                <a:cubicBezTo>
                  <a:pt x="14714" y="17887"/>
                  <a:pt x="17887" y="14714"/>
                  <a:pt x="17887" y="10800"/>
                </a:cubicBezTo>
                <a:cubicBezTo>
                  <a:pt x="17887" y="6886"/>
                  <a:pt x="14714" y="3713"/>
                  <a:pt x="10800" y="3713"/>
                </a:cubicBezTo>
                <a:cubicBezTo>
                  <a:pt x="6886" y="3713"/>
                  <a:pt x="3713" y="6886"/>
                  <a:pt x="3713" y="10800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3123" name="Picture 51" descr="large cheesecake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57800" y="2819400"/>
            <a:ext cx="1885950" cy="1876425"/>
          </a:xfrm>
          <a:noFill/>
          <a:ln>
            <a:miter lim="800000"/>
            <a:headEnd/>
            <a:tailEnd/>
          </a:ln>
        </p:spPr>
      </p:pic>
      <p:grpSp>
        <p:nvGrpSpPr>
          <p:cNvPr id="3125" name="Group 53"/>
          <p:cNvGrpSpPr>
            <a:grpSpLocks/>
          </p:cNvGrpSpPr>
          <p:nvPr/>
        </p:nvGrpSpPr>
        <p:grpSpPr bwMode="auto">
          <a:xfrm>
            <a:off x="838200" y="0"/>
            <a:ext cx="7696200" cy="609600"/>
            <a:chOff x="528" y="0"/>
            <a:chExt cx="4848" cy="384"/>
          </a:xfrm>
        </p:grpSpPr>
        <p:pic>
          <p:nvPicPr>
            <p:cNvPr id="3126" name="Picture 54"/>
            <p:cNvPicPr>
              <a:picLocks noChangeAspect="1" noChangeArrowheads="1"/>
            </p:cNvPicPr>
            <p:nvPr/>
          </p:nvPicPr>
          <p:blipFill>
            <a:blip r:embed="rId6" cstate="print"/>
            <a:srcRect r="1828"/>
            <a:stretch>
              <a:fillRect/>
            </a:stretch>
          </p:blipFill>
          <p:spPr bwMode="auto">
            <a:xfrm>
              <a:off x="528" y="0"/>
              <a:ext cx="4464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127" name="Picture 55" descr="lg_color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992" y="0"/>
              <a:ext cx="384" cy="38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457200" y="9906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b="1">
                <a:solidFill>
                  <a:schemeClr val="tx1"/>
                </a:solidFill>
                <a:cs typeface="Times New Roman" pitchFamily="18" charset="0"/>
              </a:rPr>
              <a:t>CHEESECAKE</a:t>
            </a:r>
            <a:r>
              <a:rPr lang="en-US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112644" name="Picture 4" descr="small cheesecak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2819400"/>
            <a:ext cx="1885950" cy="1876425"/>
          </a:xfrm>
          <a:noFill/>
          <a:ln>
            <a:miter lim="800000"/>
            <a:headEnd/>
            <a:tailEnd/>
          </a:ln>
        </p:spPr>
      </p:pic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1295400" y="2209800"/>
            <a:ext cx="2241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b="1"/>
              <a:t>20 Years Ago</a:t>
            </a:r>
          </a:p>
        </p:txBody>
      </p:sp>
      <p:sp>
        <p:nvSpPr>
          <p:cNvPr id="112646" name="Rectangle 6"/>
          <p:cNvSpPr>
            <a:spLocks noChangeArrowheads="1"/>
          </p:cNvSpPr>
          <p:nvPr/>
        </p:nvSpPr>
        <p:spPr bwMode="auto">
          <a:xfrm>
            <a:off x="3143250" y="2000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647" name="Text Box 7"/>
          <p:cNvSpPr txBox="1">
            <a:spLocks noChangeArrowheads="1"/>
          </p:cNvSpPr>
          <p:nvPr/>
        </p:nvSpPr>
        <p:spPr bwMode="auto">
          <a:xfrm>
            <a:off x="5638800" y="2209800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/>
              <a:t>Today</a:t>
            </a:r>
          </a:p>
        </p:txBody>
      </p:sp>
      <p:sp>
        <p:nvSpPr>
          <p:cNvPr id="112648" name="Text Box 8"/>
          <p:cNvSpPr txBox="1">
            <a:spLocks noChangeArrowheads="1"/>
          </p:cNvSpPr>
          <p:nvPr/>
        </p:nvSpPr>
        <p:spPr bwMode="auto">
          <a:xfrm>
            <a:off x="1524000" y="4876800"/>
            <a:ext cx="14589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>
                <a:cs typeface="Times New Roman" pitchFamily="18" charset="0"/>
              </a:rPr>
              <a:t>260 calories</a:t>
            </a:r>
          </a:p>
          <a:p>
            <a:pPr algn="l"/>
            <a:r>
              <a:rPr lang="en-US" sz="2000" b="1">
                <a:cs typeface="Times New Roman" pitchFamily="18" charset="0"/>
              </a:rPr>
              <a:t>3 ounces</a:t>
            </a:r>
            <a:r>
              <a:rPr lang="en-US"/>
              <a:t> </a:t>
            </a:r>
          </a:p>
        </p:txBody>
      </p:sp>
      <p:sp>
        <p:nvSpPr>
          <p:cNvPr id="112649" name="Text Box 9"/>
          <p:cNvSpPr txBox="1">
            <a:spLocks noChangeArrowheads="1"/>
          </p:cNvSpPr>
          <p:nvPr/>
        </p:nvSpPr>
        <p:spPr bwMode="auto">
          <a:xfrm>
            <a:off x="4724400" y="4191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en-US"/>
          </a:p>
        </p:txBody>
      </p:sp>
      <p:sp>
        <p:nvSpPr>
          <p:cNvPr id="112650" name="Text Box 10"/>
          <p:cNvSpPr txBox="1">
            <a:spLocks noChangeArrowheads="1"/>
          </p:cNvSpPr>
          <p:nvPr/>
        </p:nvSpPr>
        <p:spPr bwMode="auto">
          <a:xfrm>
            <a:off x="5334000" y="4953000"/>
            <a:ext cx="14589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FFFF00"/>
                </a:solidFill>
              </a:rPr>
              <a:t>640 calories</a:t>
            </a:r>
          </a:p>
          <a:p>
            <a:pPr algn="l"/>
            <a:r>
              <a:rPr lang="en-US" sz="2000" b="1">
                <a:solidFill>
                  <a:srgbClr val="FFFF00"/>
                </a:solidFill>
              </a:rPr>
              <a:t>7 ounces</a:t>
            </a:r>
          </a:p>
        </p:txBody>
      </p:sp>
      <p:sp>
        <p:nvSpPr>
          <p:cNvPr id="112651" name="Freeform 11"/>
          <p:cNvSpPr>
            <a:spLocks noEditPoints="1"/>
          </p:cNvSpPr>
          <p:nvPr/>
        </p:nvSpPr>
        <p:spPr bwMode="auto">
          <a:xfrm>
            <a:off x="8686800" y="6323013"/>
            <a:ext cx="457200" cy="534987"/>
          </a:xfrm>
          <a:custGeom>
            <a:avLst/>
            <a:gdLst/>
            <a:ahLst/>
            <a:cxnLst>
              <a:cxn ang="0">
                <a:pos x="5485" y="1975"/>
              </a:cxn>
              <a:cxn ang="0">
                <a:pos x="5571" y="1841"/>
              </a:cxn>
              <a:cxn ang="0">
                <a:pos x="5807" y="1540"/>
              </a:cxn>
              <a:cxn ang="0">
                <a:pos x="6129" y="1310"/>
              </a:cxn>
              <a:cxn ang="0">
                <a:pos x="6521" y="1207"/>
              </a:cxn>
              <a:cxn ang="0">
                <a:pos x="6933" y="1225"/>
              </a:cxn>
              <a:cxn ang="0">
                <a:pos x="7517" y="1463"/>
              </a:cxn>
              <a:cxn ang="0">
                <a:pos x="7929" y="1959"/>
              </a:cxn>
              <a:cxn ang="0">
                <a:pos x="8106" y="2690"/>
              </a:cxn>
              <a:cxn ang="0">
                <a:pos x="8063" y="3451"/>
              </a:cxn>
              <a:cxn ang="0">
                <a:pos x="7937" y="4030"/>
              </a:cxn>
              <a:cxn ang="0">
                <a:pos x="7718" y="4562"/>
              </a:cxn>
              <a:cxn ang="0">
                <a:pos x="7620" y="4746"/>
              </a:cxn>
              <a:cxn ang="0">
                <a:pos x="7532" y="4877"/>
              </a:cxn>
              <a:cxn ang="0">
                <a:pos x="6662" y="5850"/>
              </a:cxn>
              <a:cxn ang="0">
                <a:pos x="5505" y="6751"/>
              </a:cxn>
              <a:cxn ang="0">
                <a:pos x="4297" y="6093"/>
              </a:cxn>
              <a:cxn ang="0">
                <a:pos x="3284" y="5039"/>
              </a:cxn>
              <a:cxn ang="0">
                <a:pos x="3090" y="4779"/>
              </a:cxn>
              <a:cxn ang="0">
                <a:pos x="3012" y="4644"/>
              </a:cxn>
              <a:cxn ang="0">
                <a:pos x="2799" y="4165"/>
              </a:cxn>
              <a:cxn ang="0">
                <a:pos x="2649" y="3616"/>
              </a:cxn>
              <a:cxn ang="0">
                <a:pos x="2579" y="2880"/>
              </a:cxn>
              <a:cxn ang="0">
                <a:pos x="2690" y="2127"/>
              </a:cxn>
              <a:cxn ang="0">
                <a:pos x="3049" y="1565"/>
              </a:cxn>
              <a:cxn ang="0">
                <a:pos x="3619" y="1254"/>
              </a:cxn>
              <a:cxn ang="0">
                <a:pos x="4066" y="1201"/>
              </a:cxn>
              <a:cxn ang="0">
                <a:pos x="4465" y="1272"/>
              </a:cxn>
              <a:cxn ang="0">
                <a:pos x="4810" y="1472"/>
              </a:cxn>
              <a:cxn ang="0">
                <a:pos x="5077" y="1780"/>
              </a:cxn>
              <a:cxn ang="0">
                <a:pos x="5184" y="1942"/>
              </a:cxn>
              <a:cxn ang="0">
                <a:pos x="5263" y="2076"/>
              </a:cxn>
              <a:cxn ang="0">
                <a:pos x="5304" y="2158"/>
              </a:cxn>
              <a:cxn ang="0">
                <a:pos x="5339" y="2241"/>
              </a:cxn>
              <a:cxn ang="0">
                <a:pos x="5376" y="2179"/>
              </a:cxn>
              <a:cxn ang="0">
                <a:pos x="5413" y="2101"/>
              </a:cxn>
              <a:cxn ang="0">
                <a:pos x="1073" y="412"/>
              </a:cxn>
              <a:cxn ang="0">
                <a:pos x="53" y="1927"/>
              </a:cxn>
              <a:cxn ang="0">
                <a:pos x="102" y="8245"/>
              </a:cxn>
              <a:cxn ang="0">
                <a:pos x="596" y="8647"/>
              </a:cxn>
              <a:cxn ang="0">
                <a:pos x="1253" y="8583"/>
              </a:cxn>
              <a:cxn ang="0">
                <a:pos x="1660" y="8093"/>
              </a:cxn>
              <a:cxn ang="0">
                <a:pos x="4869" y="10068"/>
              </a:cxn>
              <a:cxn ang="0">
                <a:pos x="4869" y="10074"/>
              </a:cxn>
              <a:cxn ang="0">
                <a:pos x="4928" y="9837"/>
              </a:cxn>
              <a:cxn ang="0">
                <a:pos x="5208" y="9595"/>
              </a:cxn>
              <a:cxn ang="0">
                <a:pos x="5581" y="9634"/>
              </a:cxn>
              <a:cxn ang="0">
                <a:pos x="5811" y="9926"/>
              </a:cxn>
              <a:cxn ang="0">
                <a:pos x="5834" y="10072"/>
              </a:cxn>
              <a:cxn ang="0">
                <a:pos x="5834" y="10071"/>
              </a:cxn>
              <a:cxn ang="0">
                <a:pos x="9108" y="8245"/>
              </a:cxn>
              <a:cxn ang="0">
                <a:pos x="9602" y="8647"/>
              </a:cxn>
              <a:cxn ang="0">
                <a:pos x="10258" y="8583"/>
              </a:cxn>
              <a:cxn ang="0">
                <a:pos x="10666" y="8093"/>
              </a:cxn>
              <a:cxn ang="0">
                <a:pos x="10510" y="1470"/>
              </a:cxn>
              <a:cxn ang="0">
                <a:pos x="9217" y="189"/>
              </a:cxn>
            </a:cxnLst>
            <a:rect l="0" t="0" r="r" b="b"/>
            <a:pathLst>
              <a:path w="10704" h="12542">
                <a:moveTo>
                  <a:pt x="5418" y="2093"/>
                </a:moveTo>
                <a:lnTo>
                  <a:pt x="5426" y="2076"/>
                </a:lnTo>
                <a:lnTo>
                  <a:pt x="5436" y="2059"/>
                </a:lnTo>
                <a:lnTo>
                  <a:pt x="5446" y="2042"/>
                </a:lnTo>
                <a:lnTo>
                  <a:pt x="5455" y="2025"/>
                </a:lnTo>
                <a:lnTo>
                  <a:pt x="5465" y="2009"/>
                </a:lnTo>
                <a:lnTo>
                  <a:pt x="5475" y="1992"/>
                </a:lnTo>
                <a:lnTo>
                  <a:pt x="5485" y="1975"/>
                </a:lnTo>
                <a:lnTo>
                  <a:pt x="5495" y="1959"/>
                </a:lnTo>
                <a:lnTo>
                  <a:pt x="5505" y="1942"/>
                </a:lnTo>
                <a:lnTo>
                  <a:pt x="5516" y="1924"/>
                </a:lnTo>
                <a:lnTo>
                  <a:pt x="5527" y="1908"/>
                </a:lnTo>
                <a:lnTo>
                  <a:pt x="5537" y="1891"/>
                </a:lnTo>
                <a:lnTo>
                  <a:pt x="5549" y="1874"/>
                </a:lnTo>
                <a:lnTo>
                  <a:pt x="5560" y="1858"/>
                </a:lnTo>
                <a:lnTo>
                  <a:pt x="5571" y="1841"/>
                </a:lnTo>
                <a:lnTo>
                  <a:pt x="5583" y="1825"/>
                </a:lnTo>
                <a:lnTo>
                  <a:pt x="5612" y="1780"/>
                </a:lnTo>
                <a:lnTo>
                  <a:pt x="5644" y="1736"/>
                </a:lnTo>
                <a:lnTo>
                  <a:pt x="5674" y="1694"/>
                </a:lnTo>
                <a:lnTo>
                  <a:pt x="5706" y="1654"/>
                </a:lnTo>
                <a:lnTo>
                  <a:pt x="5739" y="1614"/>
                </a:lnTo>
                <a:lnTo>
                  <a:pt x="5772" y="1576"/>
                </a:lnTo>
                <a:lnTo>
                  <a:pt x="5807" y="1540"/>
                </a:lnTo>
                <a:lnTo>
                  <a:pt x="5843" y="1505"/>
                </a:lnTo>
                <a:lnTo>
                  <a:pt x="5879" y="1472"/>
                </a:lnTo>
                <a:lnTo>
                  <a:pt x="5918" y="1441"/>
                </a:lnTo>
                <a:lnTo>
                  <a:pt x="5957" y="1411"/>
                </a:lnTo>
                <a:lnTo>
                  <a:pt x="5997" y="1384"/>
                </a:lnTo>
                <a:lnTo>
                  <a:pt x="6040" y="1358"/>
                </a:lnTo>
                <a:lnTo>
                  <a:pt x="6083" y="1332"/>
                </a:lnTo>
                <a:lnTo>
                  <a:pt x="6129" y="1310"/>
                </a:lnTo>
                <a:lnTo>
                  <a:pt x="6177" y="1290"/>
                </a:lnTo>
                <a:lnTo>
                  <a:pt x="6225" y="1272"/>
                </a:lnTo>
                <a:lnTo>
                  <a:pt x="6272" y="1256"/>
                </a:lnTo>
                <a:lnTo>
                  <a:pt x="6322" y="1242"/>
                </a:lnTo>
                <a:lnTo>
                  <a:pt x="6370" y="1231"/>
                </a:lnTo>
                <a:lnTo>
                  <a:pt x="6421" y="1221"/>
                </a:lnTo>
                <a:lnTo>
                  <a:pt x="6471" y="1213"/>
                </a:lnTo>
                <a:lnTo>
                  <a:pt x="6521" y="1207"/>
                </a:lnTo>
                <a:lnTo>
                  <a:pt x="6573" y="1204"/>
                </a:lnTo>
                <a:lnTo>
                  <a:pt x="6623" y="1201"/>
                </a:lnTo>
                <a:lnTo>
                  <a:pt x="6675" y="1201"/>
                </a:lnTo>
                <a:lnTo>
                  <a:pt x="6726" y="1203"/>
                </a:lnTo>
                <a:lnTo>
                  <a:pt x="6778" y="1206"/>
                </a:lnTo>
                <a:lnTo>
                  <a:pt x="6829" y="1210"/>
                </a:lnTo>
                <a:lnTo>
                  <a:pt x="6882" y="1217"/>
                </a:lnTo>
                <a:lnTo>
                  <a:pt x="6933" y="1225"/>
                </a:lnTo>
                <a:lnTo>
                  <a:pt x="6986" y="1235"/>
                </a:lnTo>
                <a:lnTo>
                  <a:pt x="7070" y="1254"/>
                </a:lnTo>
                <a:lnTo>
                  <a:pt x="7152" y="1278"/>
                </a:lnTo>
                <a:lnTo>
                  <a:pt x="7231" y="1306"/>
                </a:lnTo>
                <a:lnTo>
                  <a:pt x="7306" y="1340"/>
                </a:lnTo>
                <a:lnTo>
                  <a:pt x="7379" y="1377"/>
                </a:lnTo>
                <a:lnTo>
                  <a:pt x="7450" y="1418"/>
                </a:lnTo>
                <a:lnTo>
                  <a:pt x="7517" y="1463"/>
                </a:lnTo>
                <a:lnTo>
                  <a:pt x="7580" y="1512"/>
                </a:lnTo>
                <a:lnTo>
                  <a:pt x="7641" y="1565"/>
                </a:lnTo>
                <a:lnTo>
                  <a:pt x="7698" y="1621"/>
                </a:lnTo>
                <a:lnTo>
                  <a:pt x="7751" y="1683"/>
                </a:lnTo>
                <a:lnTo>
                  <a:pt x="7801" y="1746"/>
                </a:lnTo>
                <a:lnTo>
                  <a:pt x="7847" y="1813"/>
                </a:lnTo>
                <a:lnTo>
                  <a:pt x="7890" y="1884"/>
                </a:lnTo>
                <a:lnTo>
                  <a:pt x="7929" y="1959"/>
                </a:lnTo>
                <a:lnTo>
                  <a:pt x="7965" y="2036"/>
                </a:lnTo>
                <a:lnTo>
                  <a:pt x="7999" y="2127"/>
                </a:lnTo>
                <a:lnTo>
                  <a:pt x="8029" y="2220"/>
                </a:lnTo>
                <a:lnTo>
                  <a:pt x="8054" y="2314"/>
                </a:lnTo>
                <a:lnTo>
                  <a:pt x="8073" y="2407"/>
                </a:lnTo>
                <a:lnTo>
                  <a:pt x="8088" y="2501"/>
                </a:lnTo>
                <a:lnTo>
                  <a:pt x="8099" y="2596"/>
                </a:lnTo>
                <a:lnTo>
                  <a:pt x="8106" y="2690"/>
                </a:lnTo>
                <a:lnTo>
                  <a:pt x="8109" y="2785"/>
                </a:lnTo>
                <a:lnTo>
                  <a:pt x="8110" y="2880"/>
                </a:lnTo>
                <a:lnTo>
                  <a:pt x="8107" y="2975"/>
                </a:lnTo>
                <a:lnTo>
                  <a:pt x="8102" y="3070"/>
                </a:lnTo>
                <a:lnTo>
                  <a:pt x="8095" y="3166"/>
                </a:lnTo>
                <a:lnTo>
                  <a:pt x="8086" y="3261"/>
                </a:lnTo>
                <a:lnTo>
                  <a:pt x="8075" y="3355"/>
                </a:lnTo>
                <a:lnTo>
                  <a:pt x="8063" y="3451"/>
                </a:lnTo>
                <a:lnTo>
                  <a:pt x="8050" y="3546"/>
                </a:lnTo>
                <a:lnTo>
                  <a:pt x="8039" y="3616"/>
                </a:lnTo>
                <a:lnTo>
                  <a:pt x="8026" y="3685"/>
                </a:lnTo>
                <a:lnTo>
                  <a:pt x="8012" y="3756"/>
                </a:lnTo>
                <a:lnTo>
                  <a:pt x="7996" y="3825"/>
                </a:lnTo>
                <a:lnTo>
                  <a:pt x="7978" y="3893"/>
                </a:lnTo>
                <a:lnTo>
                  <a:pt x="7958" y="3962"/>
                </a:lnTo>
                <a:lnTo>
                  <a:pt x="7937" y="4030"/>
                </a:lnTo>
                <a:lnTo>
                  <a:pt x="7914" y="4098"/>
                </a:lnTo>
                <a:lnTo>
                  <a:pt x="7890" y="4165"/>
                </a:lnTo>
                <a:lnTo>
                  <a:pt x="7864" y="4232"/>
                </a:lnTo>
                <a:lnTo>
                  <a:pt x="7837" y="4299"/>
                </a:lnTo>
                <a:lnTo>
                  <a:pt x="7810" y="4366"/>
                </a:lnTo>
                <a:lnTo>
                  <a:pt x="7781" y="4431"/>
                </a:lnTo>
                <a:lnTo>
                  <a:pt x="7750" y="4497"/>
                </a:lnTo>
                <a:lnTo>
                  <a:pt x="7718" y="4562"/>
                </a:lnTo>
                <a:lnTo>
                  <a:pt x="7687" y="4627"/>
                </a:lnTo>
                <a:lnTo>
                  <a:pt x="7677" y="4644"/>
                </a:lnTo>
                <a:lnTo>
                  <a:pt x="7668" y="4661"/>
                </a:lnTo>
                <a:lnTo>
                  <a:pt x="7659" y="4678"/>
                </a:lnTo>
                <a:lnTo>
                  <a:pt x="7649" y="4695"/>
                </a:lnTo>
                <a:lnTo>
                  <a:pt x="7640" y="4712"/>
                </a:lnTo>
                <a:lnTo>
                  <a:pt x="7630" y="4729"/>
                </a:lnTo>
                <a:lnTo>
                  <a:pt x="7620" y="4746"/>
                </a:lnTo>
                <a:lnTo>
                  <a:pt x="7610" y="4763"/>
                </a:lnTo>
                <a:lnTo>
                  <a:pt x="7600" y="4779"/>
                </a:lnTo>
                <a:lnTo>
                  <a:pt x="7589" y="4796"/>
                </a:lnTo>
                <a:lnTo>
                  <a:pt x="7577" y="4813"/>
                </a:lnTo>
                <a:lnTo>
                  <a:pt x="7566" y="4829"/>
                </a:lnTo>
                <a:lnTo>
                  <a:pt x="7555" y="4845"/>
                </a:lnTo>
                <a:lnTo>
                  <a:pt x="7544" y="4861"/>
                </a:lnTo>
                <a:lnTo>
                  <a:pt x="7532" y="4877"/>
                </a:lnTo>
                <a:lnTo>
                  <a:pt x="7521" y="4893"/>
                </a:lnTo>
                <a:lnTo>
                  <a:pt x="7405" y="5039"/>
                </a:lnTo>
                <a:lnTo>
                  <a:pt x="7286" y="5182"/>
                </a:lnTo>
                <a:lnTo>
                  <a:pt x="7166" y="5322"/>
                </a:lnTo>
                <a:lnTo>
                  <a:pt x="7044" y="5458"/>
                </a:lnTo>
                <a:lnTo>
                  <a:pt x="6919" y="5592"/>
                </a:lnTo>
                <a:lnTo>
                  <a:pt x="6792" y="5722"/>
                </a:lnTo>
                <a:lnTo>
                  <a:pt x="6662" y="5850"/>
                </a:lnTo>
                <a:lnTo>
                  <a:pt x="6528" y="5973"/>
                </a:lnTo>
                <a:lnTo>
                  <a:pt x="6393" y="6093"/>
                </a:lnTo>
                <a:lnTo>
                  <a:pt x="6253" y="6211"/>
                </a:lnTo>
                <a:lnTo>
                  <a:pt x="6111" y="6325"/>
                </a:lnTo>
                <a:lnTo>
                  <a:pt x="5965" y="6437"/>
                </a:lnTo>
                <a:lnTo>
                  <a:pt x="5815" y="6544"/>
                </a:lnTo>
                <a:lnTo>
                  <a:pt x="5662" y="6648"/>
                </a:lnTo>
                <a:lnTo>
                  <a:pt x="5505" y="6751"/>
                </a:lnTo>
                <a:lnTo>
                  <a:pt x="5344" y="6849"/>
                </a:lnTo>
                <a:lnTo>
                  <a:pt x="5184" y="6751"/>
                </a:lnTo>
                <a:lnTo>
                  <a:pt x="5027" y="6648"/>
                </a:lnTo>
                <a:lnTo>
                  <a:pt x="4873" y="6544"/>
                </a:lnTo>
                <a:lnTo>
                  <a:pt x="4725" y="6437"/>
                </a:lnTo>
                <a:lnTo>
                  <a:pt x="4578" y="6325"/>
                </a:lnTo>
                <a:lnTo>
                  <a:pt x="4436" y="6211"/>
                </a:lnTo>
                <a:lnTo>
                  <a:pt x="4297" y="6093"/>
                </a:lnTo>
                <a:lnTo>
                  <a:pt x="4161" y="5973"/>
                </a:lnTo>
                <a:lnTo>
                  <a:pt x="4027" y="5850"/>
                </a:lnTo>
                <a:lnTo>
                  <a:pt x="3897" y="5722"/>
                </a:lnTo>
                <a:lnTo>
                  <a:pt x="3770" y="5592"/>
                </a:lnTo>
                <a:lnTo>
                  <a:pt x="3645" y="5458"/>
                </a:lnTo>
                <a:lnTo>
                  <a:pt x="3523" y="5322"/>
                </a:lnTo>
                <a:lnTo>
                  <a:pt x="3403" y="5182"/>
                </a:lnTo>
                <a:lnTo>
                  <a:pt x="3284" y="5039"/>
                </a:lnTo>
                <a:lnTo>
                  <a:pt x="3169" y="4893"/>
                </a:lnTo>
                <a:lnTo>
                  <a:pt x="3157" y="4877"/>
                </a:lnTo>
                <a:lnTo>
                  <a:pt x="3145" y="4861"/>
                </a:lnTo>
                <a:lnTo>
                  <a:pt x="3134" y="4845"/>
                </a:lnTo>
                <a:lnTo>
                  <a:pt x="3123" y="4829"/>
                </a:lnTo>
                <a:lnTo>
                  <a:pt x="3111" y="4813"/>
                </a:lnTo>
                <a:lnTo>
                  <a:pt x="3100" y="4796"/>
                </a:lnTo>
                <a:lnTo>
                  <a:pt x="3090" y="4779"/>
                </a:lnTo>
                <a:lnTo>
                  <a:pt x="3079" y="4763"/>
                </a:lnTo>
                <a:lnTo>
                  <a:pt x="3069" y="4746"/>
                </a:lnTo>
                <a:lnTo>
                  <a:pt x="3059" y="4729"/>
                </a:lnTo>
                <a:lnTo>
                  <a:pt x="3050" y="4712"/>
                </a:lnTo>
                <a:lnTo>
                  <a:pt x="3040" y="4695"/>
                </a:lnTo>
                <a:lnTo>
                  <a:pt x="3031" y="4678"/>
                </a:lnTo>
                <a:lnTo>
                  <a:pt x="3021" y="4661"/>
                </a:lnTo>
                <a:lnTo>
                  <a:pt x="3012" y="4644"/>
                </a:lnTo>
                <a:lnTo>
                  <a:pt x="3004" y="4627"/>
                </a:lnTo>
                <a:lnTo>
                  <a:pt x="2971" y="4562"/>
                </a:lnTo>
                <a:lnTo>
                  <a:pt x="2940" y="4497"/>
                </a:lnTo>
                <a:lnTo>
                  <a:pt x="2909" y="4431"/>
                </a:lnTo>
                <a:lnTo>
                  <a:pt x="2880" y="4366"/>
                </a:lnTo>
                <a:lnTo>
                  <a:pt x="2852" y="4299"/>
                </a:lnTo>
                <a:lnTo>
                  <a:pt x="2824" y="4232"/>
                </a:lnTo>
                <a:lnTo>
                  <a:pt x="2799" y="4165"/>
                </a:lnTo>
                <a:lnTo>
                  <a:pt x="2775" y="4098"/>
                </a:lnTo>
                <a:lnTo>
                  <a:pt x="2752" y="4030"/>
                </a:lnTo>
                <a:lnTo>
                  <a:pt x="2730" y="3962"/>
                </a:lnTo>
                <a:lnTo>
                  <a:pt x="2711" y="3893"/>
                </a:lnTo>
                <a:lnTo>
                  <a:pt x="2693" y="3825"/>
                </a:lnTo>
                <a:lnTo>
                  <a:pt x="2677" y="3756"/>
                </a:lnTo>
                <a:lnTo>
                  <a:pt x="2663" y="3685"/>
                </a:lnTo>
                <a:lnTo>
                  <a:pt x="2649" y="3616"/>
                </a:lnTo>
                <a:lnTo>
                  <a:pt x="2639" y="3546"/>
                </a:lnTo>
                <a:lnTo>
                  <a:pt x="2626" y="3451"/>
                </a:lnTo>
                <a:lnTo>
                  <a:pt x="2614" y="3355"/>
                </a:lnTo>
                <a:lnTo>
                  <a:pt x="2603" y="3261"/>
                </a:lnTo>
                <a:lnTo>
                  <a:pt x="2594" y="3166"/>
                </a:lnTo>
                <a:lnTo>
                  <a:pt x="2587" y="3070"/>
                </a:lnTo>
                <a:lnTo>
                  <a:pt x="2582" y="2975"/>
                </a:lnTo>
                <a:lnTo>
                  <a:pt x="2579" y="2880"/>
                </a:lnTo>
                <a:lnTo>
                  <a:pt x="2580" y="2785"/>
                </a:lnTo>
                <a:lnTo>
                  <a:pt x="2583" y="2690"/>
                </a:lnTo>
                <a:lnTo>
                  <a:pt x="2590" y="2596"/>
                </a:lnTo>
                <a:lnTo>
                  <a:pt x="2601" y="2501"/>
                </a:lnTo>
                <a:lnTo>
                  <a:pt x="2616" y="2407"/>
                </a:lnTo>
                <a:lnTo>
                  <a:pt x="2635" y="2314"/>
                </a:lnTo>
                <a:lnTo>
                  <a:pt x="2660" y="2220"/>
                </a:lnTo>
                <a:lnTo>
                  <a:pt x="2690" y="2127"/>
                </a:lnTo>
                <a:lnTo>
                  <a:pt x="2725" y="2036"/>
                </a:lnTo>
                <a:lnTo>
                  <a:pt x="2760" y="1959"/>
                </a:lnTo>
                <a:lnTo>
                  <a:pt x="2799" y="1884"/>
                </a:lnTo>
                <a:lnTo>
                  <a:pt x="2842" y="1813"/>
                </a:lnTo>
                <a:lnTo>
                  <a:pt x="2888" y="1746"/>
                </a:lnTo>
                <a:lnTo>
                  <a:pt x="2939" y="1683"/>
                </a:lnTo>
                <a:lnTo>
                  <a:pt x="2992" y="1621"/>
                </a:lnTo>
                <a:lnTo>
                  <a:pt x="3049" y="1565"/>
                </a:lnTo>
                <a:lnTo>
                  <a:pt x="3109" y="1512"/>
                </a:lnTo>
                <a:lnTo>
                  <a:pt x="3173" y="1463"/>
                </a:lnTo>
                <a:lnTo>
                  <a:pt x="3240" y="1418"/>
                </a:lnTo>
                <a:lnTo>
                  <a:pt x="3310" y="1377"/>
                </a:lnTo>
                <a:lnTo>
                  <a:pt x="3382" y="1340"/>
                </a:lnTo>
                <a:lnTo>
                  <a:pt x="3458" y="1306"/>
                </a:lnTo>
                <a:lnTo>
                  <a:pt x="3537" y="1278"/>
                </a:lnTo>
                <a:lnTo>
                  <a:pt x="3619" y="1254"/>
                </a:lnTo>
                <a:lnTo>
                  <a:pt x="3704" y="1235"/>
                </a:lnTo>
                <a:lnTo>
                  <a:pt x="3755" y="1225"/>
                </a:lnTo>
                <a:lnTo>
                  <a:pt x="3808" y="1217"/>
                </a:lnTo>
                <a:lnTo>
                  <a:pt x="3859" y="1210"/>
                </a:lnTo>
                <a:lnTo>
                  <a:pt x="3911" y="1206"/>
                </a:lnTo>
                <a:lnTo>
                  <a:pt x="3964" y="1203"/>
                </a:lnTo>
                <a:lnTo>
                  <a:pt x="4015" y="1201"/>
                </a:lnTo>
                <a:lnTo>
                  <a:pt x="4066" y="1201"/>
                </a:lnTo>
                <a:lnTo>
                  <a:pt x="4117" y="1204"/>
                </a:lnTo>
                <a:lnTo>
                  <a:pt x="4168" y="1207"/>
                </a:lnTo>
                <a:lnTo>
                  <a:pt x="4218" y="1213"/>
                </a:lnTo>
                <a:lnTo>
                  <a:pt x="4269" y="1221"/>
                </a:lnTo>
                <a:lnTo>
                  <a:pt x="4318" y="1231"/>
                </a:lnTo>
                <a:lnTo>
                  <a:pt x="4368" y="1242"/>
                </a:lnTo>
                <a:lnTo>
                  <a:pt x="4416" y="1256"/>
                </a:lnTo>
                <a:lnTo>
                  <a:pt x="4465" y="1272"/>
                </a:lnTo>
                <a:lnTo>
                  <a:pt x="4513" y="1290"/>
                </a:lnTo>
                <a:lnTo>
                  <a:pt x="4560" y="1310"/>
                </a:lnTo>
                <a:lnTo>
                  <a:pt x="4605" y="1332"/>
                </a:lnTo>
                <a:lnTo>
                  <a:pt x="4650" y="1358"/>
                </a:lnTo>
                <a:lnTo>
                  <a:pt x="4692" y="1384"/>
                </a:lnTo>
                <a:lnTo>
                  <a:pt x="4733" y="1411"/>
                </a:lnTo>
                <a:lnTo>
                  <a:pt x="4772" y="1441"/>
                </a:lnTo>
                <a:lnTo>
                  <a:pt x="4810" y="1472"/>
                </a:lnTo>
                <a:lnTo>
                  <a:pt x="4847" y="1505"/>
                </a:lnTo>
                <a:lnTo>
                  <a:pt x="4882" y="1540"/>
                </a:lnTo>
                <a:lnTo>
                  <a:pt x="4917" y="1576"/>
                </a:lnTo>
                <a:lnTo>
                  <a:pt x="4950" y="1614"/>
                </a:lnTo>
                <a:lnTo>
                  <a:pt x="4983" y="1654"/>
                </a:lnTo>
                <a:lnTo>
                  <a:pt x="5015" y="1694"/>
                </a:lnTo>
                <a:lnTo>
                  <a:pt x="5046" y="1736"/>
                </a:lnTo>
                <a:lnTo>
                  <a:pt x="5077" y="1780"/>
                </a:lnTo>
                <a:lnTo>
                  <a:pt x="5108" y="1825"/>
                </a:lnTo>
                <a:lnTo>
                  <a:pt x="5119" y="1841"/>
                </a:lnTo>
                <a:lnTo>
                  <a:pt x="5129" y="1858"/>
                </a:lnTo>
                <a:lnTo>
                  <a:pt x="5140" y="1874"/>
                </a:lnTo>
                <a:lnTo>
                  <a:pt x="5151" y="1891"/>
                </a:lnTo>
                <a:lnTo>
                  <a:pt x="5162" y="1908"/>
                </a:lnTo>
                <a:lnTo>
                  <a:pt x="5173" y="1924"/>
                </a:lnTo>
                <a:lnTo>
                  <a:pt x="5184" y="1942"/>
                </a:lnTo>
                <a:lnTo>
                  <a:pt x="5194" y="1959"/>
                </a:lnTo>
                <a:lnTo>
                  <a:pt x="5204" y="1975"/>
                </a:lnTo>
                <a:lnTo>
                  <a:pt x="5214" y="1992"/>
                </a:lnTo>
                <a:lnTo>
                  <a:pt x="5224" y="2009"/>
                </a:lnTo>
                <a:lnTo>
                  <a:pt x="5234" y="2025"/>
                </a:lnTo>
                <a:lnTo>
                  <a:pt x="5243" y="2042"/>
                </a:lnTo>
                <a:lnTo>
                  <a:pt x="5252" y="2059"/>
                </a:lnTo>
                <a:lnTo>
                  <a:pt x="5263" y="2076"/>
                </a:lnTo>
                <a:lnTo>
                  <a:pt x="5272" y="2093"/>
                </a:lnTo>
                <a:lnTo>
                  <a:pt x="5276" y="2101"/>
                </a:lnTo>
                <a:lnTo>
                  <a:pt x="5281" y="2110"/>
                </a:lnTo>
                <a:lnTo>
                  <a:pt x="5285" y="2120"/>
                </a:lnTo>
                <a:lnTo>
                  <a:pt x="5290" y="2129"/>
                </a:lnTo>
                <a:lnTo>
                  <a:pt x="5294" y="2139"/>
                </a:lnTo>
                <a:lnTo>
                  <a:pt x="5299" y="2148"/>
                </a:lnTo>
                <a:lnTo>
                  <a:pt x="5304" y="2158"/>
                </a:lnTo>
                <a:lnTo>
                  <a:pt x="5308" y="2169"/>
                </a:lnTo>
                <a:lnTo>
                  <a:pt x="5313" y="2179"/>
                </a:lnTo>
                <a:lnTo>
                  <a:pt x="5317" y="2189"/>
                </a:lnTo>
                <a:lnTo>
                  <a:pt x="5322" y="2199"/>
                </a:lnTo>
                <a:lnTo>
                  <a:pt x="5326" y="2210"/>
                </a:lnTo>
                <a:lnTo>
                  <a:pt x="5331" y="2220"/>
                </a:lnTo>
                <a:lnTo>
                  <a:pt x="5335" y="2230"/>
                </a:lnTo>
                <a:lnTo>
                  <a:pt x="5339" y="2241"/>
                </a:lnTo>
                <a:lnTo>
                  <a:pt x="5344" y="2252"/>
                </a:lnTo>
                <a:lnTo>
                  <a:pt x="5348" y="2241"/>
                </a:lnTo>
                <a:lnTo>
                  <a:pt x="5353" y="2230"/>
                </a:lnTo>
                <a:lnTo>
                  <a:pt x="5358" y="2220"/>
                </a:lnTo>
                <a:lnTo>
                  <a:pt x="5362" y="2210"/>
                </a:lnTo>
                <a:lnTo>
                  <a:pt x="5367" y="2199"/>
                </a:lnTo>
                <a:lnTo>
                  <a:pt x="5371" y="2189"/>
                </a:lnTo>
                <a:lnTo>
                  <a:pt x="5376" y="2179"/>
                </a:lnTo>
                <a:lnTo>
                  <a:pt x="5381" y="2169"/>
                </a:lnTo>
                <a:lnTo>
                  <a:pt x="5385" y="2158"/>
                </a:lnTo>
                <a:lnTo>
                  <a:pt x="5390" y="2148"/>
                </a:lnTo>
                <a:lnTo>
                  <a:pt x="5395" y="2139"/>
                </a:lnTo>
                <a:lnTo>
                  <a:pt x="5399" y="2129"/>
                </a:lnTo>
                <a:lnTo>
                  <a:pt x="5404" y="2120"/>
                </a:lnTo>
                <a:lnTo>
                  <a:pt x="5408" y="2110"/>
                </a:lnTo>
                <a:lnTo>
                  <a:pt x="5413" y="2101"/>
                </a:lnTo>
                <a:lnTo>
                  <a:pt x="5418" y="2093"/>
                </a:lnTo>
                <a:close/>
                <a:moveTo>
                  <a:pt x="2432" y="0"/>
                </a:moveTo>
                <a:lnTo>
                  <a:pt x="2183" y="12"/>
                </a:lnTo>
                <a:lnTo>
                  <a:pt x="1942" y="48"/>
                </a:lnTo>
                <a:lnTo>
                  <a:pt x="1708" y="108"/>
                </a:lnTo>
                <a:lnTo>
                  <a:pt x="1486" y="190"/>
                </a:lnTo>
                <a:lnTo>
                  <a:pt x="1273" y="291"/>
                </a:lnTo>
                <a:lnTo>
                  <a:pt x="1073" y="412"/>
                </a:lnTo>
                <a:lnTo>
                  <a:pt x="887" y="551"/>
                </a:lnTo>
                <a:lnTo>
                  <a:pt x="714" y="707"/>
                </a:lnTo>
                <a:lnTo>
                  <a:pt x="557" y="878"/>
                </a:lnTo>
                <a:lnTo>
                  <a:pt x="418" y="1065"/>
                </a:lnTo>
                <a:lnTo>
                  <a:pt x="296" y="1263"/>
                </a:lnTo>
                <a:lnTo>
                  <a:pt x="194" y="1474"/>
                </a:lnTo>
                <a:lnTo>
                  <a:pt x="112" y="1696"/>
                </a:lnTo>
                <a:lnTo>
                  <a:pt x="53" y="1927"/>
                </a:lnTo>
                <a:lnTo>
                  <a:pt x="16" y="2167"/>
                </a:lnTo>
                <a:lnTo>
                  <a:pt x="4" y="2414"/>
                </a:lnTo>
                <a:lnTo>
                  <a:pt x="0" y="7843"/>
                </a:lnTo>
                <a:lnTo>
                  <a:pt x="4" y="7928"/>
                </a:lnTo>
                <a:lnTo>
                  <a:pt x="17" y="8013"/>
                </a:lnTo>
                <a:lnTo>
                  <a:pt x="37" y="8093"/>
                </a:lnTo>
                <a:lnTo>
                  <a:pt x="67" y="8170"/>
                </a:lnTo>
                <a:lnTo>
                  <a:pt x="102" y="8245"/>
                </a:lnTo>
                <a:lnTo>
                  <a:pt x="145" y="8314"/>
                </a:lnTo>
                <a:lnTo>
                  <a:pt x="193" y="8378"/>
                </a:lnTo>
                <a:lnTo>
                  <a:pt x="249" y="8438"/>
                </a:lnTo>
                <a:lnTo>
                  <a:pt x="308" y="8492"/>
                </a:lnTo>
                <a:lnTo>
                  <a:pt x="374" y="8541"/>
                </a:lnTo>
                <a:lnTo>
                  <a:pt x="444" y="8583"/>
                </a:lnTo>
                <a:lnTo>
                  <a:pt x="519" y="8619"/>
                </a:lnTo>
                <a:lnTo>
                  <a:pt x="596" y="8647"/>
                </a:lnTo>
                <a:lnTo>
                  <a:pt x="677" y="8667"/>
                </a:lnTo>
                <a:lnTo>
                  <a:pt x="762" y="8680"/>
                </a:lnTo>
                <a:lnTo>
                  <a:pt x="849" y="8685"/>
                </a:lnTo>
                <a:lnTo>
                  <a:pt x="935" y="8680"/>
                </a:lnTo>
                <a:lnTo>
                  <a:pt x="1020" y="8667"/>
                </a:lnTo>
                <a:lnTo>
                  <a:pt x="1101" y="8647"/>
                </a:lnTo>
                <a:lnTo>
                  <a:pt x="1180" y="8619"/>
                </a:lnTo>
                <a:lnTo>
                  <a:pt x="1253" y="8583"/>
                </a:lnTo>
                <a:lnTo>
                  <a:pt x="1323" y="8541"/>
                </a:lnTo>
                <a:lnTo>
                  <a:pt x="1389" y="8492"/>
                </a:lnTo>
                <a:lnTo>
                  <a:pt x="1450" y="8438"/>
                </a:lnTo>
                <a:lnTo>
                  <a:pt x="1504" y="8378"/>
                </a:lnTo>
                <a:lnTo>
                  <a:pt x="1553" y="8314"/>
                </a:lnTo>
                <a:lnTo>
                  <a:pt x="1595" y="8245"/>
                </a:lnTo>
                <a:lnTo>
                  <a:pt x="1632" y="8170"/>
                </a:lnTo>
                <a:lnTo>
                  <a:pt x="1660" y="8093"/>
                </a:lnTo>
                <a:lnTo>
                  <a:pt x="1680" y="8013"/>
                </a:lnTo>
                <a:lnTo>
                  <a:pt x="1693" y="7928"/>
                </a:lnTo>
                <a:lnTo>
                  <a:pt x="1698" y="7843"/>
                </a:lnTo>
                <a:lnTo>
                  <a:pt x="2746" y="12542"/>
                </a:lnTo>
                <a:lnTo>
                  <a:pt x="5161" y="12542"/>
                </a:lnTo>
                <a:lnTo>
                  <a:pt x="4870" y="10071"/>
                </a:lnTo>
                <a:lnTo>
                  <a:pt x="4869" y="10069"/>
                </a:lnTo>
                <a:lnTo>
                  <a:pt x="4869" y="10068"/>
                </a:lnTo>
                <a:lnTo>
                  <a:pt x="4869" y="10067"/>
                </a:lnTo>
                <a:lnTo>
                  <a:pt x="4869" y="10068"/>
                </a:lnTo>
                <a:lnTo>
                  <a:pt x="4869" y="10069"/>
                </a:lnTo>
                <a:lnTo>
                  <a:pt x="4869" y="10070"/>
                </a:lnTo>
                <a:lnTo>
                  <a:pt x="4869" y="10071"/>
                </a:lnTo>
                <a:lnTo>
                  <a:pt x="4869" y="10072"/>
                </a:lnTo>
                <a:lnTo>
                  <a:pt x="4869" y="10073"/>
                </a:lnTo>
                <a:lnTo>
                  <a:pt x="4869" y="10074"/>
                </a:lnTo>
                <a:lnTo>
                  <a:pt x="4869" y="10073"/>
                </a:lnTo>
                <a:lnTo>
                  <a:pt x="4869" y="10072"/>
                </a:lnTo>
                <a:lnTo>
                  <a:pt x="4870" y="10071"/>
                </a:lnTo>
                <a:lnTo>
                  <a:pt x="4872" y="10020"/>
                </a:lnTo>
                <a:lnTo>
                  <a:pt x="4879" y="9972"/>
                </a:lnTo>
                <a:lnTo>
                  <a:pt x="4892" y="9926"/>
                </a:lnTo>
                <a:lnTo>
                  <a:pt x="4908" y="9880"/>
                </a:lnTo>
                <a:lnTo>
                  <a:pt x="4928" y="9837"/>
                </a:lnTo>
                <a:lnTo>
                  <a:pt x="4952" y="9796"/>
                </a:lnTo>
                <a:lnTo>
                  <a:pt x="4979" y="9758"/>
                </a:lnTo>
                <a:lnTo>
                  <a:pt x="5011" y="9721"/>
                </a:lnTo>
                <a:lnTo>
                  <a:pt x="5045" y="9688"/>
                </a:lnTo>
                <a:lnTo>
                  <a:pt x="5082" y="9659"/>
                </a:lnTo>
                <a:lnTo>
                  <a:pt x="5122" y="9634"/>
                </a:lnTo>
                <a:lnTo>
                  <a:pt x="5163" y="9612"/>
                </a:lnTo>
                <a:lnTo>
                  <a:pt x="5208" y="9595"/>
                </a:lnTo>
                <a:lnTo>
                  <a:pt x="5254" y="9582"/>
                </a:lnTo>
                <a:lnTo>
                  <a:pt x="5302" y="9574"/>
                </a:lnTo>
                <a:lnTo>
                  <a:pt x="5351" y="9572"/>
                </a:lnTo>
                <a:lnTo>
                  <a:pt x="5400" y="9574"/>
                </a:lnTo>
                <a:lnTo>
                  <a:pt x="5449" y="9582"/>
                </a:lnTo>
                <a:lnTo>
                  <a:pt x="5495" y="9595"/>
                </a:lnTo>
                <a:lnTo>
                  <a:pt x="5539" y="9612"/>
                </a:lnTo>
                <a:lnTo>
                  <a:pt x="5581" y="9634"/>
                </a:lnTo>
                <a:lnTo>
                  <a:pt x="5620" y="9659"/>
                </a:lnTo>
                <a:lnTo>
                  <a:pt x="5658" y="9688"/>
                </a:lnTo>
                <a:lnTo>
                  <a:pt x="5692" y="9721"/>
                </a:lnTo>
                <a:lnTo>
                  <a:pt x="5723" y="9758"/>
                </a:lnTo>
                <a:lnTo>
                  <a:pt x="5751" y="9796"/>
                </a:lnTo>
                <a:lnTo>
                  <a:pt x="5775" y="9837"/>
                </a:lnTo>
                <a:lnTo>
                  <a:pt x="5795" y="9880"/>
                </a:lnTo>
                <a:lnTo>
                  <a:pt x="5811" y="9926"/>
                </a:lnTo>
                <a:lnTo>
                  <a:pt x="5824" y="9972"/>
                </a:lnTo>
                <a:lnTo>
                  <a:pt x="5831" y="10020"/>
                </a:lnTo>
                <a:lnTo>
                  <a:pt x="5834" y="10071"/>
                </a:lnTo>
                <a:lnTo>
                  <a:pt x="5834" y="10072"/>
                </a:lnTo>
                <a:lnTo>
                  <a:pt x="5834" y="10073"/>
                </a:lnTo>
                <a:lnTo>
                  <a:pt x="5834" y="10074"/>
                </a:lnTo>
                <a:lnTo>
                  <a:pt x="5834" y="10073"/>
                </a:lnTo>
                <a:lnTo>
                  <a:pt x="5834" y="10072"/>
                </a:lnTo>
                <a:lnTo>
                  <a:pt x="5834" y="10071"/>
                </a:lnTo>
                <a:lnTo>
                  <a:pt x="5834" y="10070"/>
                </a:lnTo>
                <a:lnTo>
                  <a:pt x="5834" y="10069"/>
                </a:lnTo>
                <a:lnTo>
                  <a:pt x="5834" y="10068"/>
                </a:lnTo>
                <a:lnTo>
                  <a:pt x="5834" y="10067"/>
                </a:lnTo>
                <a:lnTo>
                  <a:pt x="5834" y="10068"/>
                </a:lnTo>
                <a:lnTo>
                  <a:pt x="5834" y="10069"/>
                </a:lnTo>
                <a:lnTo>
                  <a:pt x="5834" y="10071"/>
                </a:lnTo>
                <a:lnTo>
                  <a:pt x="5544" y="12542"/>
                </a:lnTo>
                <a:lnTo>
                  <a:pt x="7958" y="12542"/>
                </a:lnTo>
                <a:lnTo>
                  <a:pt x="9006" y="7843"/>
                </a:lnTo>
                <a:lnTo>
                  <a:pt x="9010" y="7928"/>
                </a:lnTo>
                <a:lnTo>
                  <a:pt x="9023" y="8013"/>
                </a:lnTo>
                <a:lnTo>
                  <a:pt x="9043" y="8093"/>
                </a:lnTo>
                <a:lnTo>
                  <a:pt x="9072" y="8170"/>
                </a:lnTo>
                <a:lnTo>
                  <a:pt x="9108" y="8245"/>
                </a:lnTo>
                <a:lnTo>
                  <a:pt x="9150" y="8314"/>
                </a:lnTo>
                <a:lnTo>
                  <a:pt x="9199" y="8378"/>
                </a:lnTo>
                <a:lnTo>
                  <a:pt x="9254" y="8438"/>
                </a:lnTo>
                <a:lnTo>
                  <a:pt x="9314" y="8492"/>
                </a:lnTo>
                <a:lnTo>
                  <a:pt x="9380" y="8541"/>
                </a:lnTo>
                <a:lnTo>
                  <a:pt x="9450" y="8583"/>
                </a:lnTo>
                <a:lnTo>
                  <a:pt x="9524" y="8619"/>
                </a:lnTo>
                <a:lnTo>
                  <a:pt x="9602" y="8647"/>
                </a:lnTo>
                <a:lnTo>
                  <a:pt x="9683" y="8667"/>
                </a:lnTo>
                <a:lnTo>
                  <a:pt x="9768" y="8680"/>
                </a:lnTo>
                <a:lnTo>
                  <a:pt x="9855" y="8685"/>
                </a:lnTo>
                <a:lnTo>
                  <a:pt x="9941" y="8680"/>
                </a:lnTo>
                <a:lnTo>
                  <a:pt x="10026" y="8667"/>
                </a:lnTo>
                <a:lnTo>
                  <a:pt x="10107" y="8647"/>
                </a:lnTo>
                <a:lnTo>
                  <a:pt x="10184" y="8619"/>
                </a:lnTo>
                <a:lnTo>
                  <a:pt x="10258" y="8583"/>
                </a:lnTo>
                <a:lnTo>
                  <a:pt x="10329" y="8541"/>
                </a:lnTo>
                <a:lnTo>
                  <a:pt x="10394" y="8492"/>
                </a:lnTo>
                <a:lnTo>
                  <a:pt x="10454" y="8438"/>
                </a:lnTo>
                <a:lnTo>
                  <a:pt x="10509" y="8378"/>
                </a:lnTo>
                <a:lnTo>
                  <a:pt x="10558" y="8314"/>
                </a:lnTo>
                <a:lnTo>
                  <a:pt x="10601" y="8245"/>
                </a:lnTo>
                <a:lnTo>
                  <a:pt x="10636" y="8170"/>
                </a:lnTo>
                <a:lnTo>
                  <a:pt x="10666" y="8093"/>
                </a:lnTo>
                <a:lnTo>
                  <a:pt x="10686" y="8013"/>
                </a:lnTo>
                <a:lnTo>
                  <a:pt x="10699" y="7928"/>
                </a:lnTo>
                <a:lnTo>
                  <a:pt x="10704" y="7843"/>
                </a:lnTo>
                <a:lnTo>
                  <a:pt x="10701" y="2409"/>
                </a:lnTo>
                <a:lnTo>
                  <a:pt x="10688" y="2162"/>
                </a:lnTo>
                <a:lnTo>
                  <a:pt x="10651" y="1922"/>
                </a:lnTo>
                <a:lnTo>
                  <a:pt x="10592" y="1692"/>
                </a:lnTo>
                <a:lnTo>
                  <a:pt x="10510" y="1470"/>
                </a:lnTo>
                <a:lnTo>
                  <a:pt x="10408" y="1259"/>
                </a:lnTo>
                <a:lnTo>
                  <a:pt x="10285" y="1061"/>
                </a:lnTo>
                <a:lnTo>
                  <a:pt x="10146" y="875"/>
                </a:lnTo>
                <a:lnTo>
                  <a:pt x="9989" y="704"/>
                </a:lnTo>
                <a:lnTo>
                  <a:pt x="9816" y="549"/>
                </a:lnTo>
                <a:lnTo>
                  <a:pt x="9629" y="410"/>
                </a:lnTo>
                <a:lnTo>
                  <a:pt x="9429" y="290"/>
                </a:lnTo>
                <a:lnTo>
                  <a:pt x="9217" y="189"/>
                </a:lnTo>
                <a:lnTo>
                  <a:pt x="8994" y="107"/>
                </a:lnTo>
                <a:lnTo>
                  <a:pt x="8761" y="48"/>
                </a:lnTo>
                <a:lnTo>
                  <a:pt x="8520" y="12"/>
                </a:lnTo>
                <a:lnTo>
                  <a:pt x="8272" y="0"/>
                </a:lnTo>
                <a:lnTo>
                  <a:pt x="2432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52" name="Oval 12"/>
          <p:cNvSpPr>
            <a:spLocks noChangeArrowheads="1"/>
          </p:cNvSpPr>
          <p:nvPr/>
        </p:nvSpPr>
        <p:spPr bwMode="auto">
          <a:xfrm>
            <a:off x="8820150" y="61150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53" name="AutoShape 13"/>
          <p:cNvSpPr>
            <a:spLocks noChangeArrowheads="1"/>
          </p:cNvSpPr>
          <p:nvPr/>
        </p:nvSpPr>
        <p:spPr bwMode="auto">
          <a:xfrm>
            <a:off x="90488" y="5849938"/>
            <a:ext cx="914400" cy="914400"/>
          </a:xfrm>
          <a:custGeom>
            <a:avLst/>
            <a:gdLst>
              <a:gd name="G0" fmla="+- 3713 0 0"/>
              <a:gd name="G1" fmla="+- 21600 0 3713"/>
              <a:gd name="G2" fmla="+- 21600 0 3713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713" y="10800"/>
                </a:moveTo>
                <a:cubicBezTo>
                  <a:pt x="3713" y="14714"/>
                  <a:pt x="6886" y="17887"/>
                  <a:pt x="10800" y="17887"/>
                </a:cubicBezTo>
                <a:cubicBezTo>
                  <a:pt x="14714" y="17887"/>
                  <a:pt x="17887" y="14714"/>
                  <a:pt x="17887" y="10800"/>
                </a:cubicBezTo>
                <a:cubicBezTo>
                  <a:pt x="17887" y="6886"/>
                  <a:pt x="14714" y="3713"/>
                  <a:pt x="10800" y="3713"/>
                </a:cubicBezTo>
                <a:cubicBezTo>
                  <a:pt x="6886" y="3713"/>
                  <a:pt x="3713" y="6886"/>
                  <a:pt x="3713" y="10800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54" name="AutoShape 14"/>
          <p:cNvSpPr>
            <a:spLocks noChangeArrowheads="1"/>
          </p:cNvSpPr>
          <p:nvPr/>
        </p:nvSpPr>
        <p:spPr bwMode="auto">
          <a:xfrm>
            <a:off x="242888" y="6002338"/>
            <a:ext cx="914400" cy="914400"/>
          </a:xfrm>
          <a:custGeom>
            <a:avLst/>
            <a:gdLst>
              <a:gd name="G0" fmla="+- 3713 0 0"/>
              <a:gd name="G1" fmla="+- 21600 0 3713"/>
              <a:gd name="G2" fmla="+- 21600 0 3713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713" y="10800"/>
                </a:moveTo>
                <a:cubicBezTo>
                  <a:pt x="3713" y="14714"/>
                  <a:pt x="6886" y="17887"/>
                  <a:pt x="10800" y="17887"/>
                </a:cubicBezTo>
                <a:cubicBezTo>
                  <a:pt x="14714" y="17887"/>
                  <a:pt x="17887" y="14714"/>
                  <a:pt x="17887" y="10800"/>
                </a:cubicBezTo>
                <a:cubicBezTo>
                  <a:pt x="17887" y="6886"/>
                  <a:pt x="14714" y="3713"/>
                  <a:pt x="10800" y="3713"/>
                </a:cubicBezTo>
                <a:cubicBezTo>
                  <a:pt x="6886" y="3713"/>
                  <a:pt x="3713" y="6886"/>
                  <a:pt x="3713" y="10800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12657" name="Picture 17" descr="large cheesecake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7800" y="2819400"/>
            <a:ext cx="1885950" cy="1876425"/>
          </a:xfrm>
          <a:noFill/>
          <a:ln>
            <a:miter lim="800000"/>
            <a:headEnd/>
            <a:tailEnd/>
          </a:ln>
        </p:spPr>
      </p:pic>
      <p:sp>
        <p:nvSpPr>
          <p:cNvPr id="112659" name="Text Box 19"/>
          <p:cNvSpPr txBox="1">
            <a:spLocks noChangeArrowheads="1"/>
          </p:cNvSpPr>
          <p:nvPr/>
        </p:nvSpPr>
        <p:spPr bwMode="auto">
          <a:xfrm>
            <a:off x="2667000" y="5943600"/>
            <a:ext cx="3600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FFFF00"/>
                </a:solidFill>
                <a:cs typeface="Arial" charset="0"/>
              </a:rPr>
              <a:t>Calorie Difference: 380 calories</a:t>
            </a:r>
            <a:endParaRPr lang="en-US">
              <a:solidFill>
                <a:srgbClr val="FFFF00"/>
              </a:solidFill>
            </a:endParaRPr>
          </a:p>
        </p:txBody>
      </p:sp>
      <p:grpSp>
        <p:nvGrpSpPr>
          <p:cNvPr id="112660" name="Group 20"/>
          <p:cNvGrpSpPr>
            <a:grpSpLocks/>
          </p:cNvGrpSpPr>
          <p:nvPr/>
        </p:nvGrpSpPr>
        <p:grpSpPr bwMode="auto">
          <a:xfrm>
            <a:off x="838200" y="0"/>
            <a:ext cx="7696200" cy="609600"/>
            <a:chOff x="528" y="0"/>
            <a:chExt cx="4848" cy="384"/>
          </a:xfrm>
        </p:grpSpPr>
        <p:pic>
          <p:nvPicPr>
            <p:cNvPr id="112661" name="Picture 21"/>
            <p:cNvPicPr>
              <a:picLocks noChangeAspect="1" noChangeArrowheads="1"/>
            </p:cNvPicPr>
            <p:nvPr/>
          </p:nvPicPr>
          <p:blipFill>
            <a:blip r:embed="rId5" cstate="print"/>
            <a:srcRect r="1828"/>
            <a:stretch>
              <a:fillRect/>
            </a:stretch>
          </p:blipFill>
          <p:spPr bwMode="auto">
            <a:xfrm>
              <a:off x="528" y="0"/>
              <a:ext cx="4464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12662" name="Picture 22" descr="lg_color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992" y="0"/>
              <a:ext cx="384" cy="38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1" name="Picture 3"/>
          <p:cNvPicPr>
            <a:picLocks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5486400"/>
            <a:ext cx="393700" cy="533400"/>
          </a:xfrm>
          <a:noFill/>
          <a:ln>
            <a:miter lim="800000"/>
            <a:headEnd/>
            <a:tailEnd/>
          </a:ln>
        </p:spPr>
      </p:pic>
      <p:pic>
        <p:nvPicPr>
          <p:cNvPr id="63492" name="Picture 4" descr="IN00170_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1600200"/>
            <a:ext cx="3505200" cy="3497263"/>
          </a:xfrm>
          <a:noFill/>
          <a:ln>
            <a:miter lim="800000"/>
            <a:headEnd/>
            <a:tailEnd/>
          </a:ln>
        </p:spPr>
      </p:pic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2914650" y="1824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3495" name="Rectangle 7"/>
          <p:cNvSpPr>
            <a:spLocks noChangeArrowheads="1"/>
          </p:cNvSpPr>
          <p:nvPr/>
        </p:nvSpPr>
        <p:spPr bwMode="auto">
          <a:xfrm>
            <a:off x="2286000" y="5181600"/>
            <a:ext cx="4648200" cy="711200"/>
          </a:xfrm>
          <a:prstGeom prst="rect">
            <a:avLst/>
          </a:prstGeom>
          <a:solidFill>
            <a:schemeClr val="tx1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How long will you have to play tennis in order to burn those extra 380 calories?* </a:t>
            </a:r>
          </a:p>
        </p:txBody>
      </p:sp>
      <p:sp>
        <p:nvSpPr>
          <p:cNvPr id="63496" name="Rectangle 8"/>
          <p:cNvSpPr>
            <a:spLocks noChangeArrowheads="1"/>
          </p:cNvSpPr>
          <p:nvPr/>
        </p:nvSpPr>
        <p:spPr bwMode="auto">
          <a:xfrm>
            <a:off x="3581400" y="2576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3505200" y="6491288"/>
            <a:ext cx="2590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b="1"/>
              <a:t> </a:t>
            </a:r>
            <a:r>
              <a:rPr lang="en-US" sz="1400" b="1">
                <a:cs typeface="Arial" charset="0"/>
              </a:rPr>
              <a:t>*Based on 130-pound person</a:t>
            </a:r>
            <a:endParaRPr lang="en-US" sz="1400"/>
          </a:p>
        </p:txBody>
      </p:sp>
      <p:sp>
        <p:nvSpPr>
          <p:cNvPr id="63498" name="AutoShape 10"/>
          <p:cNvSpPr>
            <a:spLocks noChangeArrowheads="1"/>
          </p:cNvSpPr>
          <p:nvPr/>
        </p:nvSpPr>
        <p:spPr bwMode="auto">
          <a:xfrm>
            <a:off x="90488" y="5849938"/>
            <a:ext cx="914400" cy="914400"/>
          </a:xfrm>
          <a:custGeom>
            <a:avLst/>
            <a:gdLst>
              <a:gd name="G0" fmla="+- 3713 0 0"/>
              <a:gd name="G1" fmla="+- 21600 0 3713"/>
              <a:gd name="G2" fmla="+- 21600 0 3713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713" y="10800"/>
                </a:moveTo>
                <a:cubicBezTo>
                  <a:pt x="3713" y="14714"/>
                  <a:pt x="6886" y="17887"/>
                  <a:pt x="10800" y="17887"/>
                </a:cubicBezTo>
                <a:cubicBezTo>
                  <a:pt x="14714" y="17887"/>
                  <a:pt x="17887" y="14714"/>
                  <a:pt x="17887" y="10800"/>
                </a:cubicBezTo>
                <a:cubicBezTo>
                  <a:pt x="17887" y="6886"/>
                  <a:pt x="14714" y="3713"/>
                  <a:pt x="10800" y="3713"/>
                </a:cubicBezTo>
                <a:cubicBezTo>
                  <a:pt x="6886" y="3713"/>
                  <a:pt x="3713" y="6886"/>
                  <a:pt x="3713" y="10800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99" name="Freeform 11"/>
          <p:cNvSpPr>
            <a:spLocks noEditPoints="1"/>
          </p:cNvSpPr>
          <p:nvPr/>
        </p:nvSpPr>
        <p:spPr bwMode="auto">
          <a:xfrm>
            <a:off x="8686800" y="6323013"/>
            <a:ext cx="457200" cy="534987"/>
          </a:xfrm>
          <a:custGeom>
            <a:avLst/>
            <a:gdLst/>
            <a:ahLst/>
            <a:cxnLst>
              <a:cxn ang="0">
                <a:pos x="5485" y="1975"/>
              </a:cxn>
              <a:cxn ang="0">
                <a:pos x="5571" y="1841"/>
              </a:cxn>
              <a:cxn ang="0">
                <a:pos x="5807" y="1540"/>
              </a:cxn>
              <a:cxn ang="0">
                <a:pos x="6129" y="1310"/>
              </a:cxn>
              <a:cxn ang="0">
                <a:pos x="6521" y="1207"/>
              </a:cxn>
              <a:cxn ang="0">
                <a:pos x="6933" y="1225"/>
              </a:cxn>
              <a:cxn ang="0">
                <a:pos x="7517" y="1463"/>
              </a:cxn>
              <a:cxn ang="0">
                <a:pos x="7929" y="1959"/>
              </a:cxn>
              <a:cxn ang="0">
                <a:pos x="8106" y="2690"/>
              </a:cxn>
              <a:cxn ang="0">
                <a:pos x="8063" y="3451"/>
              </a:cxn>
              <a:cxn ang="0">
                <a:pos x="7937" y="4030"/>
              </a:cxn>
              <a:cxn ang="0">
                <a:pos x="7718" y="4562"/>
              </a:cxn>
              <a:cxn ang="0">
                <a:pos x="7620" y="4746"/>
              </a:cxn>
              <a:cxn ang="0">
                <a:pos x="7532" y="4877"/>
              </a:cxn>
              <a:cxn ang="0">
                <a:pos x="6662" y="5850"/>
              </a:cxn>
              <a:cxn ang="0">
                <a:pos x="5505" y="6751"/>
              </a:cxn>
              <a:cxn ang="0">
                <a:pos x="4297" y="6093"/>
              </a:cxn>
              <a:cxn ang="0">
                <a:pos x="3284" y="5039"/>
              </a:cxn>
              <a:cxn ang="0">
                <a:pos x="3090" y="4779"/>
              </a:cxn>
              <a:cxn ang="0">
                <a:pos x="3012" y="4644"/>
              </a:cxn>
              <a:cxn ang="0">
                <a:pos x="2799" y="4165"/>
              </a:cxn>
              <a:cxn ang="0">
                <a:pos x="2649" y="3616"/>
              </a:cxn>
              <a:cxn ang="0">
                <a:pos x="2579" y="2880"/>
              </a:cxn>
              <a:cxn ang="0">
                <a:pos x="2690" y="2127"/>
              </a:cxn>
              <a:cxn ang="0">
                <a:pos x="3049" y="1565"/>
              </a:cxn>
              <a:cxn ang="0">
                <a:pos x="3619" y="1254"/>
              </a:cxn>
              <a:cxn ang="0">
                <a:pos x="4066" y="1201"/>
              </a:cxn>
              <a:cxn ang="0">
                <a:pos x="4465" y="1272"/>
              </a:cxn>
              <a:cxn ang="0">
                <a:pos x="4810" y="1472"/>
              </a:cxn>
              <a:cxn ang="0">
                <a:pos x="5077" y="1780"/>
              </a:cxn>
              <a:cxn ang="0">
                <a:pos x="5184" y="1942"/>
              </a:cxn>
              <a:cxn ang="0">
                <a:pos x="5263" y="2076"/>
              </a:cxn>
              <a:cxn ang="0">
                <a:pos x="5304" y="2158"/>
              </a:cxn>
              <a:cxn ang="0">
                <a:pos x="5339" y="2241"/>
              </a:cxn>
              <a:cxn ang="0">
                <a:pos x="5376" y="2179"/>
              </a:cxn>
              <a:cxn ang="0">
                <a:pos x="5413" y="2101"/>
              </a:cxn>
              <a:cxn ang="0">
                <a:pos x="1073" y="412"/>
              </a:cxn>
              <a:cxn ang="0">
                <a:pos x="53" y="1927"/>
              </a:cxn>
              <a:cxn ang="0">
                <a:pos x="102" y="8245"/>
              </a:cxn>
              <a:cxn ang="0">
                <a:pos x="596" y="8647"/>
              </a:cxn>
              <a:cxn ang="0">
                <a:pos x="1253" y="8583"/>
              </a:cxn>
              <a:cxn ang="0">
                <a:pos x="1660" y="8093"/>
              </a:cxn>
              <a:cxn ang="0">
                <a:pos x="4869" y="10068"/>
              </a:cxn>
              <a:cxn ang="0">
                <a:pos x="4869" y="10074"/>
              </a:cxn>
              <a:cxn ang="0">
                <a:pos x="4928" y="9837"/>
              </a:cxn>
              <a:cxn ang="0">
                <a:pos x="5208" y="9595"/>
              </a:cxn>
              <a:cxn ang="0">
                <a:pos x="5581" y="9634"/>
              </a:cxn>
              <a:cxn ang="0">
                <a:pos x="5811" y="9926"/>
              </a:cxn>
              <a:cxn ang="0">
                <a:pos x="5834" y="10072"/>
              </a:cxn>
              <a:cxn ang="0">
                <a:pos x="5834" y="10071"/>
              </a:cxn>
              <a:cxn ang="0">
                <a:pos x="9108" y="8245"/>
              </a:cxn>
              <a:cxn ang="0">
                <a:pos x="9602" y="8647"/>
              </a:cxn>
              <a:cxn ang="0">
                <a:pos x="10258" y="8583"/>
              </a:cxn>
              <a:cxn ang="0">
                <a:pos x="10666" y="8093"/>
              </a:cxn>
              <a:cxn ang="0">
                <a:pos x="10510" y="1470"/>
              </a:cxn>
              <a:cxn ang="0">
                <a:pos x="9217" y="189"/>
              </a:cxn>
            </a:cxnLst>
            <a:rect l="0" t="0" r="r" b="b"/>
            <a:pathLst>
              <a:path w="10704" h="12542">
                <a:moveTo>
                  <a:pt x="5418" y="2093"/>
                </a:moveTo>
                <a:lnTo>
                  <a:pt x="5426" y="2076"/>
                </a:lnTo>
                <a:lnTo>
                  <a:pt x="5436" y="2059"/>
                </a:lnTo>
                <a:lnTo>
                  <a:pt x="5446" y="2042"/>
                </a:lnTo>
                <a:lnTo>
                  <a:pt x="5455" y="2025"/>
                </a:lnTo>
                <a:lnTo>
                  <a:pt x="5465" y="2009"/>
                </a:lnTo>
                <a:lnTo>
                  <a:pt x="5475" y="1992"/>
                </a:lnTo>
                <a:lnTo>
                  <a:pt x="5485" y="1975"/>
                </a:lnTo>
                <a:lnTo>
                  <a:pt x="5495" y="1959"/>
                </a:lnTo>
                <a:lnTo>
                  <a:pt x="5505" y="1942"/>
                </a:lnTo>
                <a:lnTo>
                  <a:pt x="5516" y="1924"/>
                </a:lnTo>
                <a:lnTo>
                  <a:pt x="5527" y="1908"/>
                </a:lnTo>
                <a:lnTo>
                  <a:pt x="5537" y="1891"/>
                </a:lnTo>
                <a:lnTo>
                  <a:pt x="5549" y="1874"/>
                </a:lnTo>
                <a:lnTo>
                  <a:pt x="5560" y="1858"/>
                </a:lnTo>
                <a:lnTo>
                  <a:pt x="5571" y="1841"/>
                </a:lnTo>
                <a:lnTo>
                  <a:pt x="5583" y="1825"/>
                </a:lnTo>
                <a:lnTo>
                  <a:pt x="5612" y="1780"/>
                </a:lnTo>
                <a:lnTo>
                  <a:pt x="5644" y="1736"/>
                </a:lnTo>
                <a:lnTo>
                  <a:pt x="5674" y="1694"/>
                </a:lnTo>
                <a:lnTo>
                  <a:pt x="5706" y="1654"/>
                </a:lnTo>
                <a:lnTo>
                  <a:pt x="5739" y="1614"/>
                </a:lnTo>
                <a:lnTo>
                  <a:pt x="5772" y="1576"/>
                </a:lnTo>
                <a:lnTo>
                  <a:pt x="5807" y="1540"/>
                </a:lnTo>
                <a:lnTo>
                  <a:pt x="5843" y="1505"/>
                </a:lnTo>
                <a:lnTo>
                  <a:pt x="5879" y="1472"/>
                </a:lnTo>
                <a:lnTo>
                  <a:pt x="5918" y="1441"/>
                </a:lnTo>
                <a:lnTo>
                  <a:pt x="5957" y="1411"/>
                </a:lnTo>
                <a:lnTo>
                  <a:pt x="5997" y="1384"/>
                </a:lnTo>
                <a:lnTo>
                  <a:pt x="6040" y="1358"/>
                </a:lnTo>
                <a:lnTo>
                  <a:pt x="6083" y="1332"/>
                </a:lnTo>
                <a:lnTo>
                  <a:pt x="6129" y="1310"/>
                </a:lnTo>
                <a:lnTo>
                  <a:pt x="6177" y="1290"/>
                </a:lnTo>
                <a:lnTo>
                  <a:pt x="6225" y="1272"/>
                </a:lnTo>
                <a:lnTo>
                  <a:pt x="6272" y="1256"/>
                </a:lnTo>
                <a:lnTo>
                  <a:pt x="6322" y="1242"/>
                </a:lnTo>
                <a:lnTo>
                  <a:pt x="6370" y="1231"/>
                </a:lnTo>
                <a:lnTo>
                  <a:pt x="6421" y="1221"/>
                </a:lnTo>
                <a:lnTo>
                  <a:pt x="6471" y="1213"/>
                </a:lnTo>
                <a:lnTo>
                  <a:pt x="6521" y="1207"/>
                </a:lnTo>
                <a:lnTo>
                  <a:pt x="6573" y="1204"/>
                </a:lnTo>
                <a:lnTo>
                  <a:pt x="6623" y="1201"/>
                </a:lnTo>
                <a:lnTo>
                  <a:pt x="6675" y="1201"/>
                </a:lnTo>
                <a:lnTo>
                  <a:pt x="6726" y="1203"/>
                </a:lnTo>
                <a:lnTo>
                  <a:pt x="6778" y="1206"/>
                </a:lnTo>
                <a:lnTo>
                  <a:pt x="6829" y="1210"/>
                </a:lnTo>
                <a:lnTo>
                  <a:pt x="6882" y="1217"/>
                </a:lnTo>
                <a:lnTo>
                  <a:pt x="6933" y="1225"/>
                </a:lnTo>
                <a:lnTo>
                  <a:pt x="6986" y="1235"/>
                </a:lnTo>
                <a:lnTo>
                  <a:pt x="7070" y="1254"/>
                </a:lnTo>
                <a:lnTo>
                  <a:pt x="7152" y="1278"/>
                </a:lnTo>
                <a:lnTo>
                  <a:pt x="7231" y="1306"/>
                </a:lnTo>
                <a:lnTo>
                  <a:pt x="7306" y="1340"/>
                </a:lnTo>
                <a:lnTo>
                  <a:pt x="7379" y="1377"/>
                </a:lnTo>
                <a:lnTo>
                  <a:pt x="7450" y="1418"/>
                </a:lnTo>
                <a:lnTo>
                  <a:pt x="7517" y="1463"/>
                </a:lnTo>
                <a:lnTo>
                  <a:pt x="7580" y="1512"/>
                </a:lnTo>
                <a:lnTo>
                  <a:pt x="7641" y="1565"/>
                </a:lnTo>
                <a:lnTo>
                  <a:pt x="7698" y="1621"/>
                </a:lnTo>
                <a:lnTo>
                  <a:pt x="7751" y="1683"/>
                </a:lnTo>
                <a:lnTo>
                  <a:pt x="7801" y="1746"/>
                </a:lnTo>
                <a:lnTo>
                  <a:pt x="7847" y="1813"/>
                </a:lnTo>
                <a:lnTo>
                  <a:pt x="7890" y="1884"/>
                </a:lnTo>
                <a:lnTo>
                  <a:pt x="7929" y="1959"/>
                </a:lnTo>
                <a:lnTo>
                  <a:pt x="7965" y="2036"/>
                </a:lnTo>
                <a:lnTo>
                  <a:pt x="7999" y="2127"/>
                </a:lnTo>
                <a:lnTo>
                  <a:pt x="8029" y="2220"/>
                </a:lnTo>
                <a:lnTo>
                  <a:pt x="8054" y="2314"/>
                </a:lnTo>
                <a:lnTo>
                  <a:pt x="8073" y="2407"/>
                </a:lnTo>
                <a:lnTo>
                  <a:pt x="8088" y="2501"/>
                </a:lnTo>
                <a:lnTo>
                  <a:pt x="8099" y="2596"/>
                </a:lnTo>
                <a:lnTo>
                  <a:pt x="8106" y="2690"/>
                </a:lnTo>
                <a:lnTo>
                  <a:pt x="8109" y="2785"/>
                </a:lnTo>
                <a:lnTo>
                  <a:pt x="8110" y="2880"/>
                </a:lnTo>
                <a:lnTo>
                  <a:pt x="8107" y="2975"/>
                </a:lnTo>
                <a:lnTo>
                  <a:pt x="8102" y="3070"/>
                </a:lnTo>
                <a:lnTo>
                  <a:pt x="8095" y="3166"/>
                </a:lnTo>
                <a:lnTo>
                  <a:pt x="8086" y="3261"/>
                </a:lnTo>
                <a:lnTo>
                  <a:pt x="8075" y="3355"/>
                </a:lnTo>
                <a:lnTo>
                  <a:pt x="8063" y="3451"/>
                </a:lnTo>
                <a:lnTo>
                  <a:pt x="8050" y="3546"/>
                </a:lnTo>
                <a:lnTo>
                  <a:pt x="8039" y="3616"/>
                </a:lnTo>
                <a:lnTo>
                  <a:pt x="8026" y="3685"/>
                </a:lnTo>
                <a:lnTo>
                  <a:pt x="8012" y="3756"/>
                </a:lnTo>
                <a:lnTo>
                  <a:pt x="7996" y="3825"/>
                </a:lnTo>
                <a:lnTo>
                  <a:pt x="7978" y="3893"/>
                </a:lnTo>
                <a:lnTo>
                  <a:pt x="7958" y="3962"/>
                </a:lnTo>
                <a:lnTo>
                  <a:pt x="7937" y="4030"/>
                </a:lnTo>
                <a:lnTo>
                  <a:pt x="7914" y="4098"/>
                </a:lnTo>
                <a:lnTo>
                  <a:pt x="7890" y="4165"/>
                </a:lnTo>
                <a:lnTo>
                  <a:pt x="7864" y="4232"/>
                </a:lnTo>
                <a:lnTo>
                  <a:pt x="7837" y="4299"/>
                </a:lnTo>
                <a:lnTo>
                  <a:pt x="7810" y="4366"/>
                </a:lnTo>
                <a:lnTo>
                  <a:pt x="7781" y="4431"/>
                </a:lnTo>
                <a:lnTo>
                  <a:pt x="7750" y="4497"/>
                </a:lnTo>
                <a:lnTo>
                  <a:pt x="7718" y="4562"/>
                </a:lnTo>
                <a:lnTo>
                  <a:pt x="7687" y="4627"/>
                </a:lnTo>
                <a:lnTo>
                  <a:pt x="7677" y="4644"/>
                </a:lnTo>
                <a:lnTo>
                  <a:pt x="7668" y="4661"/>
                </a:lnTo>
                <a:lnTo>
                  <a:pt x="7659" y="4678"/>
                </a:lnTo>
                <a:lnTo>
                  <a:pt x="7649" y="4695"/>
                </a:lnTo>
                <a:lnTo>
                  <a:pt x="7640" y="4712"/>
                </a:lnTo>
                <a:lnTo>
                  <a:pt x="7630" y="4729"/>
                </a:lnTo>
                <a:lnTo>
                  <a:pt x="7620" y="4746"/>
                </a:lnTo>
                <a:lnTo>
                  <a:pt x="7610" y="4763"/>
                </a:lnTo>
                <a:lnTo>
                  <a:pt x="7600" y="4779"/>
                </a:lnTo>
                <a:lnTo>
                  <a:pt x="7589" y="4796"/>
                </a:lnTo>
                <a:lnTo>
                  <a:pt x="7577" y="4813"/>
                </a:lnTo>
                <a:lnTo>
                  <a:pt x="7566" y="4829"/>
                </a:lnTo>
                <a:lnTo>
                  <a:pt x="7555" y="4845"/>
                </a:lnTo>
                <a:lnTo>
                  <a:pt x="7544" y="4861"/>
                </a:lnTo>
                <a:lnTo>
                  <a:pt x="7532" y="4877"/>
                </a:lnTo>
                <a:lnTo>
                  <a:pt x="7521" y="4893"/>
                </a:lnTo>
                <a:lnTo>
                  <a:pt x="7405" y="5039"/>
                </a:lnTo>
                <a:lnTo>
                  <a:pt x="7286" y="5182"/>
                </a:lnTo>
                <a:lnTo>
                  <a:pt x="7166" y="5322"/>
                </a:lnTo>
                <a:lnTo>
                  <a:pt x="7044" y="5458"/>
                </a:lnTo>
                <a:lnTo>
                  <a:pt x="6919" y="5592"/>
                </a:lnTo>
                <a:lnTo>
                  <a:pt x="6792" y="5722"/>
                </a:lnTo>
                <a:lnTo>
                  <a:pt x="6662" y="5850"/>
                </a:lnTo>
                <a:lnTo>
                  <a:pt x="6528" y="5973"/>
                </a:lnTo>
                <a:lnTo>
                  <a:pt x="6393" y="6093"/>
                </a:lnTo>
                <a:lnTo>
                  <a:pt x="6253" y="6211"/>
                </a:lnTo>
                <a:lnTo>
                  <a:pt x="6111" y="6325"/>
                </a:lnTo>
                <a:lnTo>
                  <a:pt x="5965" y="6437"/>
                </a:lnTo>
                <a:lnTo>
                  <a:pt x="5815" y="6544"/>
                </a:lnTo>
                <a:lnTo>
                  <a:pt x="5662" y="6648"/>
                </a:lnTo>
                <a:lnTo>
                  <a:pt x="5505" y="6751"/>
                </a:lnTo>
                <a:lnTo>
                  <a:pt x="5344" y="6849"/>
                </a:lnTo>
                <a:lnTo>
                  <a:pt x="5184" y="6751"/>
                </a:lnTo>
                <a:lnTo>
                  <a:pt x="5027" y="6648"/>
                </a:lnTo>
                <a:lnTo>
                  <a:pt x="4873" y="6544"/>
                </a:lnTo>
                <a:lnTo>
                  <a:pt x="4725" y="6437"/>
                </a:lnTo>
                <a:lnTo>
                  <a:pt x="4578" y="6325"/>
                </a:lnTo>
                <a:lnTo>
                  <a:pt x="4436" y="6211"/>
                </a:lnTo>
                <a:lnTo>
                  <a:pt x="4297" y="6093"/>
                </a:lnTo>
                <a:lnTo>
                  <a:pt x="4161" y="5973"/>
                </a:lnTo>
                <a:lnTo>
                  <a:pt x="4027" y="5850"/>
                </a:lnTo>
                <a:lnTo>
                  <a:pt x="3897" y="5722"/>
                </a:lnTo>
                <a:lnTo>
                  <a:pt x="3770" y="5592"/>
                </a:lnTo>
                <a:lnTo>
                  <a:pt x="3645" y="5458"/>
                </a:lnTo>
                <a:lnTo>
                  <a:pt x="3523" y="5322"/>
                </a:lnTo>
                <a:lnTo>
                  <a:pt x="3403" y="5182"/>
                </a:lnTo>
                <a:lnTo>
                  <a:pt x="3284" y="5039"/>
                </a:lnTo>
                <a:lnTo>
                  <a:pt x="3169" y="4893"/>
                </a:lnTo>
                <a:lnTo>
                  <a:pt x="3157" y="4877"/>
                </a:lnTo>
                <a:lnTo>
                  <a:pt x="3145" y="4861"/>
                </a:lnTo>
                <a:lnTo>
                  <a:pt x="3134" y="4845"/>
                </a:lnTo>
                <a:lnTo>
                  <a:pt x="3123" y="4829"/>
                </a:lnTo>
                <a:lnTo>
                  <a:pt x="3111" y="4813"/>
                </a:lnTo>
                <a:lnTo>
                  <a:pt x="3100" y="4796"/>
                </a:lnTo>
                <a:lnTo>
                  <a:pt x="3090" y="4779"/>
                </a:lnTo>
                <a:lnTo>
                  <a:pt x="3079" y="4763"/>
                </a:lnTo>
                <a:lnTo>
                  <a:pt x="3069" y="4746"/>
                </a:lnTo>
                <a:lnTo>
                  <a:pt x="3059" y="4729"/>
                </a:lnTo>
                <a:lnTo>
                  <a:pt x="3050" y="4712"/>
                </a:lnTo>
                <a:lnTo>
                  <a:pt x="3040" y="4695"/>
                </a:lnTo>
                <a:lnTo>
                  <a:pt x="3031" y="4678"/>
                </a:lnTo>
                <a:lnTo>
                  <a:pt x="3021" y="4661"/>
                </a:lnTo>
                <a:lnTo>
                  <a:pt x="3012" y="4644"/>
                </a:lnTo>
                <a:lnTo>
                  <a:pt x="3004" y="4627"/>
                </a:lnTo>
                <a:lnTo>
                  <a:pt x="2971" y="4562"/>
                </a:lnTo>
                <a:lnTo>
                  <a:pt x="2940" y="4497"/>
                </a:lnTo>
                <a:lnTo>
                  <a:pt x="2909" y="4431"/>
                </a:lnTo>
                <a:lnTo>
                  <a:pt x="2880" y="4366"/>
                </a:lnTo>
                <a:lnTo>
                  <a:pt x="2852" y="4299"/>
                </a:lnTo>
                <a:lnTo>
                  <a:pt x="2824" y="4232"/>
                </a:lnTo>
                <a:lnTo>
                  <a:pt x="2799" y="4165"/>
                </a:lnTo>
                <a:lnTo>
                  <a:pt x="2775" y="4098"/>
                </a:lnTo>
                <a:lnTo>
                  <a:pt x="2752" y="4030"/>
                </a:lnTo>
                <a:lnTo>
                  <a:pt x="2730" y="3962"/>
                </a:lnTo>
                <a:lnTo>
                  <a:pt x="2711" y="3893"/>
                </a:lnTo>
                <a:lnTo>
                  <a:pt x="2693" y="3825"/>
                </a:lnTo>
                <a:lnTo>
                  <a:pt x="2677" y="3756"/>
                </a:lnTo>
                <a:lnTo>
                  <a:pt x="2663" y="3685"/>
                </a:lnTo>
                <a:lnTo>
                  <a:pt x="2649" y="3616"/>
                </a:lnTo>
                <a:lnTo>
                  <a:pt x="2639" y="3546"/>
                </a:lnTo>
                <a:lnTo>
                  <a:pt x="2626" y="3451"/>
                </a:lnTo>
                <a:lnTo>
                  <a:pt x="2614" y="3355"/>
                </a:lnTo>
                <a:lnTo>
                  <a:pt x="2603" y="3261"/>
                </a:lnTo>
                <a:lnTo>
                  <a:pt x="2594" y="3166"/>
                </a:lnTo>
                <a:lnTo>
                  <a:pt x="2587" y="3070"/>
                </a:lnTo>
                <a:lnTo>
                  <a:pt x="2582" y="2975"/>
                </a:lnTo>
                <a:lnTo>
                  <a:pt x="2579" y="2880"/>
                </a:lnTo>
                <a:lnTo>
                  <a:pt x="2580" y="2785"/>
                </a:lnTo>
                <a:lnTo>
                  <a:pt x="2583" y="2690"/>
                </a:lnTo>
                <a:lnTo>
                  <a:pt x="2590" y="2596"/>
                </a:lnTo>
                <a:lnTo>
                  <a:pt x="2601" y="2501"/>
                </a:lnTo>
                <a:lnTo>
                  <a:pt x="2616" y="2407"/>
                </a:lnTo>
                <a:lnTo>
                  <a:pt x="2635" y="2314"/>
                </a:lnTo>
                <a:lnTo>
                  <a:pt x="2660" y="2220"/>
                </a:lnTo>
                <a:lnTo>
                  <a:pt x="2690" y="2127"/>
                </a:lnTo>
                <a:lnTo>
                  <a:pt x="2725" y="2036"/>
                </a:lnTo>
                <a:lnTo>
                  <a:pt x="2760" y="1959"/>
                </a:lnTo>
                <a:lnTo>
                  <a:pt x="2799" y="1884"/>
                </a:lnTo>
                <a:lnTo>
                  <a:pt x="2842" y="1813"/>
                </a:lnTo>
                <a:lnTo>
                  <a:pt x="2888" y="1746"/>
                </a:lnTo>
                <a:lnTo>
                  <a:pt x="2939" y="1683"/>
                </a:lnTo>
                <a:lnTo>
                  <a:pt x="2992" y="1621"/>
                </a:lnTo>
                <a:lnTo>
                  <a:pt x="3049" y="1565"/>
                </a:lnTo>
                <a:lnTo>
                  <a:pt x="3109" y="1512"/>
                </a:lnTo>
                <a:lnTo>
                  <a:pt x="3173" y="1463"/>
                </a:lnTo>
                <a:lnTo>
                  <a:pt x="3240" y="1418"/>
                </a:lnTo>
                <a:lnTo>
                  <a:pt x="3310" y="1377"/>
                </a:lnTo>
                <a:lnTo>
                  <a:pt x="3382" y="1340"/>
                </a:lnTo>
                <a:lnTo>
                  <a:pt x="3458" y="1306"/>
                </a:lnTo>
                <a:lnTo>
                  <a:pt x="3537" y="1278"/>
                </a:lnTo>
                <a:lnTo>
                  <a:pt x="3619" y="1254"/>
                </a:lnTo>
                <a:lnTo>
                  <a:pt x="3704" y="1235"/>
                </a:lnTo>
                <a:lnTo>
                  <a:pt x="3755" y="1225"/>
                </a:lnTo>
                <a:lnTo>
                  <a:pt x="3808" y="1217"/>
                </a:lnTo>
                <a:lnTo>
                  <a:pt x="3859" y="1210"/>
                </a:lnTo>
                <a:lnTo>
                  <a:pt x="3911" y="1206"/>
                </a:lnTo>
                <a:lnTo>
                  <a:pt x="3964" y="1203"/>
                </a:lnTo>
                <a:lnTo>
                  <a:pt x="4015" y="1201"/>
                </a:lnTo>
                <a:lnTo>
                  <a:pt x="4066" y="1201"/>
                </a:lnTo>
                <a:lnTo>
                  <a:pt x="4117" y="1204"/>
                </a:lnTo>
                <a:lnTo>
                  <a:pt x="4168" y="1207"/>
                </a:lnTo>
                <a:lnTo>
                  <a:pt x="4218" y="1213"/>
                </a:lnTo>
                <a:lnTo>
                  <a:pt x="4269" y="1221"/>
                </a:lnTo>
                <a:lnTo>
                  <a:pt x="4318" y="1231"/>
                </a:lnTo>
                <a:lnTo>
                  <a:pt x="4368" y="1242"/>
                </a:lnTo>
                <a:lnTo>
                  <a:pt x="4416" y="1256"/>
                </a:lnTo>
                <a:lnTo>
                  <a:pt x="4465" y="1272"/>
                </a:lnTo>
                <a:lnTo>
                  <a:pt x="4513" y="1290"/>
                </a:lnTo>
                <a:lnTo>
                  <a:pt x="4560" y="1310"/>
                </a:lnTo>
                <a:lnTo>
                  <a:pt x="4605" y="1332"/>
                </a:lnTo>
                <a:lnTo>
                  <a:pt x="4650" y="1358"/>
                </a:lnTo>
                <a:lnTo>
                  <a:pt x="4692" y="1384"/>
                </a:lnTo>
                <a:lnTo>
                  <a:pt x="4733" y="1411"/>
                </a:lnTo>
                <a:lnTo>
                  <a:pt x="4772" y="1441"/>
                </a:lnTo>
                <a:lnTo>
                  <a:pt x="4810" y="1472"/>
                </a:lnTo>
                <a:lnTo>
                  <a:pt x="4847" y="1505"/>
                </a:lnTo>
                <a:lnTo>
                  <a:pt x="4882" y="1540"/>
                </a:lnTo>
                <a:lnTo>
                  <a:pt x="4917" y="1576"/>
                </a:lnTo>
                <a:lnTo>
                  <a:pt x="4950" y="1614"/>
                </a:lnTo>
                <a:lnTo>
                  <a:pt x="4983" y="1654"/>
                </a:lnTo>
                <a:lnTo>
                  <a:pt x="5015" y="1694"/>
                </a:lnTo>
                <a:lnTo>
                  <a:pt x="5046" y="1736"/>
                </a:lnTo>
                <a:lnTo>
                  <a:pt x="5077" y="1780"/>
                </a:lnTo>
                <a:lnTo>
                  <a:pt x="5108" y="1825"/>
                </a:lnTo>
                <a:lnTo>
                  <a:pt x="5119" y="1841"/>
                </a:lnTo>
                <a:lnTo>
                  <a:pt x="5129" y="1858"/>
                </a:lnTo>
                <a:lnTo>
                  <a:pt x="5140" y="1874"/>
                </a:lnTo>
                <a:lnTo>
                  <a:pt x="5151" y="1891"/>
                </a:lnTo>
                <a:lnTo>
                  <a:pt x="5162" y="1908"/>
                </a:lnTo>
                <a:lnTo>
                  <a:pt x="5173" y="1924"/>
                </a:lnTo>
                <a:lnTo>
                  <a:pt x="5184" y="1942"/>
                </a:lnTo>
                <a:lnTo>
                  <a:pt x="5194" y="1959"/>
                </a:lnTo>
                <a:lnTo>
                  <a:pt x="5204" y="1975"/>
                </a:lnTo>
                <a:lnTo>
                  <a:pt x="5214" y="1992"/>
                </a:lnTo>
                <a:lnTo>
                  <a:pt x="5224" y="2009"/>
                </a:lnTo>
                <a:lnTo>
                  <a:pt x="5234" y="2025"/>
                </a:lnTo>
                <a:lnTo>
                  <a:pt x="5243" y="2042"/>
                </a:lnTo>
                <a:lnTo>
                  <a:pt x="5252" y="2059"/>
                </a:lnTo>
                <a:lnTo>
                  <a:pt x="5263" y="2076"/>
                </a:lnTo>
                <a:lnTo>
                  <a:pt x="5272" y="2093"/>
                </a:lnTo>
                <a:lnTo>
                  <a:pt x="5276" y="2101"/>
                </a:lnTo>
                <a:lnTo>
                  <a:pt x="5281" y="2110"/>
                </a:lnTo>
                <a:lnTo>
                  <a:pt x="5285" y="2120"/>
                </a:lnTo>
                <a:lnTo>
                  <a:pt x="5290" y="2129"/>
                </a:lnTo>
                <a:lnTo>
                  <a:pt x="5294" y="2139"/>
                </a:lnTo>
                <a:lnTo>
                  <a:pt x="5299" y="2148"/>
                </a:lnTo>
                <a:lnTo>
                  <a:pt x="5304" y="2158"/>
                </a:lnTo>
                <a:lnTo>
                  <a:pt x="5308" y="2169"/>
                </a:lnTo>
                <a:lnTo>
                  <a:pt x="5313" y="2179"/>
                </a:lnTo>
                <a:lnTo>
                  <a:pt x="5317" y="2189"/>
                </a:lnTo>
                <a:lnTo>
                  <a:pt x="5322" y="2199"/>
                </a:lnTo>
                <a:lnTo>
                  <a:pt x="5326" y="2210"/>
                </a:lnTo>
                <a:lnTo>
                  <a:pt x="5331" y="2220"/>
                </a:lnTo>
                <a:lnTo>
                  <a:pt x="5335" y="2230"/>
                </a:lnTo>
                <a:lnTo>
                  <a:pt x="5339" y="2241"/>
                </a:lnTo>
                <a:lnTo>
                  <a:pt x="5344" y="2252"/>
                </a:lnTo>
                <a:lnTo>
                  <a:pt x="5348" y="2241"/>
                </a:lnTo>
                <a:lnTo>
                  <a:pt x="5353" y="2230"/>
                </a:lnTo>
                <a:lnTo>
                  <a:pt x="5358" y="2220"/>
                </a:lnTo>
                <a:lnTo>
                  <a:pt x="5362" y="2210"/>
                </a:lnTo>
                <a:lnTo>
                  <a:pt x="5367" y="2199"/>
                </a:lnTo>
                <a:lnTo>
                  <a:pt x="5371" y="2189"/>
                </a:lnTo>
                <a:lnTo>
                  <a:pt x="5376" y="2179"/>
                </a:lnTo>
                <a:lnTo>
                  <a:pt x="5381" y="2169"/>
                </a:lnTo>
                <a:lnTo>
                  <a:pt x="5385" y="2158"/>
                </a:lnTo>
                <a:lnTo>
                  <a:pt x="5390" y="2148"/>
                </a:lnTo>
                <a:lnTo>
                  <a:pt x="5395" y="2139"/>
                </a:lnTo>
                <a:lnTo>
                  <a:pt x="5399" y="2129"/>
                </a:lnTo>
                <a:lnTo>
                  <a:pt x="5404" y="2120"/>
                </a:lnTo>
                <a:lnTo>
                  <a:pt x="5408" y="2110"/>
                </a:lnTo>
                <a:lnTo>
                  <a:pt x="5413" y="2101"/>
                </a:lnTo>
                <a:lnTo>
                  <a:pt x="5418" y="2093"/>
                </a:lnTo>
                <a:close/>
                <a:moveTo>
                  <a:pt x="2432" y="0"/>
                </a:moveTo>
                <a:lnTo>
                  <a:pt x="2183" y="12"/>
                </a:lnTo>
                <a:lnTo>
                  <a:pt x="1942" y="48"/>
                </a:lnTo>
                <a:lnTo>
                  <a:pt x="1708" y="108"/>
                </a:lnTo>
                <a:lnTo>
                  <a:pt x="1486" y="190"/>
                </a:lnTo>
                <a:lnTo>
                  <a:pt x="1273" y="291"/>
                </a:lnTo>
                <a:lnTo>
                  <a:pt x="1073" y="412"/>
                </a:lnTo>
                <a:lnTo>
                  <a:pt x="887" y="551"/>
                </a:lnTo>
                <a:lnTo>
                  <a:pt x="714" y="707"/>
                </a:lnTo>
                <a:lnTo>
                  <a:pt x="557" y="878"/>
                </a:lnTo>
                <a:lnTo>
                  <a:pt x="418" y="1065"/>
                </a:lnTo>
                <a:lnTo>
                  <a:pt x="296" y="1263"/>
                </a:lnTo>
                <a:lnTo>
                  <a:pt x="194" y="1474"/>
                </a:lnTo>
                <a:lnTo>
                  <a:pt x="112" y="1696"/>
                </a:lnTo>
                <a:lnTo>
                  <a:pt x="53" y="1927"/>
                </a:lnTo>
                <a:lnTo>
                  <a:pt x="16" y="2167"/>
                </a:lnTo>
                <a:lnTo>
                  <a:pt x="4" y="2414"/>
                </a:lnTo>
                <a:lnTo>
                  <a:pt x="0" y="7843"/>
                </a:lnTo>
                <a:lnTo>
                  <a:pt x="4" y="7928"/>
                </a:lnTo>
                <a:lnTo>
                  <a:pt x="17" y="8013"/>
                </a:lnTo>
                <a:lnTo>
                  <a:pt x="37" y="8093"/>
                </a:lnTo>
                <a:lnTo>
                  <a:pt x="67" y="8170"/>
                </a:lnTo>
                <a:lnTo>
                  <a:pt x="102" y="8245"/>
                </a:lnTo>
                <a:lnTo>
                  <a:pt x="145" y="8314"/>
                </a:lnTo>
                <a:lnTo>
                  <a:pt x="193" y="8378"/>
                </a:lnTo>
                <a:lnTo>
                  <a:pt x="249" y="8438"/>
                </a:lnTo>
                <a:lnTo>
                  <a:pt x="308" y="8492"/>
                </a:lnTo>
                <a:lnTo>
                  <a:pt x="374" y="8541"/>
                </a:lnTo>
                <a:lnTo>
                  <a:pt x="444" y="8583"/>
                </a:lnTo>
                <a:lnTo>
                  <a:pt x="519" y="8619"/>
                </a:lnTo>
                <a:lnTo>
                  <a:pt x="596" y="8647"/>
                </a:lnTo>
                <a:lnTo>
                  <a:pt x="677" y="8667"/>
                </a:lnTo>
                <a:lnTo>
                  <a:pt x="762" y="8680"/>
                </a:lnTo>
                <a:lnTo>
                  <a:pt x="849" y="8685"/>
                </a:lnTo>
                <a:lnTo>
                  <a:pt x="935" y="8680"/>
                </a:lnTo>
                <a:lnTo>
                  <a:pt x="1020" y="8667"/>
                </a:lnTo>
                <a:lnTo>
                  <a:pt x="1101" y="8647"/>
                </a:lnTo>
                <a:lnTo>
                  <a:pt x="1180" y="8619"/>
                </a:lnTo>
                <a:lnTo>
                  <a:pt x="1253" y="8583"/>
                </a:lnTo>
                <a:lnTo>
                  <a:pt x="1323" y="8541"/>
                </a:lnTo>
                <a:lnTo>
                  <a:pt x="1389" y="8492"/>
                </a:lnTo>
                <a:lnTo>
                  <a:pt x="1450" y="8438"/>
                </a:lnTo>
                <a:lnTo>
                  <a:pt x="1504" y="8378"/>
                </a:lnTo>
                <a:lnTo>
                  <a:pt x="1553" y="8314"/>
                </a:lnTo>
                <a:lnTo>
                  <a:pt x="1595" y="8245"/>
                </a:lnTo>
                <a:lnTo>
                  <a:pt x="1632" y="8170"/>
                </a:lnTo>
                <a:lnTo>
                  <a:pt x="1660" y="8093"/>
                </a:lnTo>
                <a:lnTo>
                  <a:pt x="1680" y="8013"/>
                </a:lnTo>
                <a:lnTo>
                  <a:pt x="1693" y="7928"/>
                </a:lnTo>
                <a:lnTo>
                  <a:pt x="1698" y="7843"/>
                </a:lnTo>
                <a:lnTo>
                  <a:pt x="2746" y="12542"/>
                </a:lnTo>
                <a:lnTo>
                  <a:pt x="5161" y="12542"/>
                </a:lnTo>
                <a:lnTo>
                  <a:pt x="4870" y="10071"/>
                </a:lnTo>
                <a:lnTo>
                  <a:pt x="4869" y="10069"/>
                </a:lnTo>
                <a:lnTo>
                  <a:pt x="4869" y="10068"/>
                </a:lnTo>
                <a:lnTo>
                  <a:pt x="4869" y="10067"/>
                </a:lnTo>
                <a:lnTo>
                  <a:pt x="4869" y="10068"/>
                </a:lnTo>
                <a:lnTo>
                  <a:pt x="4869" y="10069"/>
                </a:lnTo>
                <a:lnTo>
                  <a:pt x="4869" y="10070"/>
                </a:lnTo>
                <a:lnTo>
                  <a:pt x="4869" y="10071"/>
                </a:lnTo>
                <a:lnTo>
                  <a:pt x="4869" y="10072"/>
                </a:lnTo>
                <a:lnTo>
                  <a:pt x="4869" y="10073"/>
                </a:lnTo>
                <a:lnTo>
                  <a:pt x="4869" y="10074"/>
                </a:lnTo>
                <a:lnTo>
                  <a:pt x="4869" y="10073"/>
                </a:lnTo>
                <a:lnTo>
                  <a:pt x="4869" y="10072"/>
                </a:lnTo>
                <a:lnTo>
                  <a:pt x="4870" y="10071"/>
                </a:lnTo>
                <a:lnTo>
                  <a:pt x="4872" y="10020"/>
                </a:lnTo>
                <a:lnTo>
                  <a:pt x="4879" y="9972"/>
                </a:lnTo>
                <a:lnTo>
                  <a:pt x="4892" y="9926"/>
                </a:lnTo>
                <a:lnTo>
                  <a:pt x="4908" y="9880"/>
                </a:lnTo>
                <a:lnTo>
                  <a:pt x="4928" y="9837"/>
                </a:lnTo>
                <a:lnTo>
                  <a:pt x="4952" y="9796"/>
                </a:lnTo>
                <a:lnTo>
                  <a:pt x="4979" y="9758"/>
                </a:lnTo>
                <a:lnTo>
                  <a:pt x="5011" y="9721"/>
                </a:lnTo>
                <a:lnTo>
                  <a:pt x="5045" y="9688"/>
                </a:lnTo>
                <a:lnTo>
                  <a:pt x="5082" y="9659"/>
                </a:lnTo>
                <a:lnTo>
                  <a:pt x="5122" y="9634"/>
                </a:lnTo>
                <a:lnTo>
                  <a:pt x="5163" y="9612"/>
                </a:lnTo>
                <a:lnTo>
                  <a:pt x="5208" y="9595"/>
                </a:lnTo>
                <a:lnTo>
                  <a:pt x="5254" y="9582"/>
                </a:lnTo>
                <a:lnTo>
                  <a:pt x="5302" y="9574"/>
                </a:lnTo>
                <a:lnTo>
                  <a:pt x="5351" y="9572"/>
                </a:lnTo>
                <a:lnTo>
                  <a:pt x="5400" y="9574"/>
                </a:lnTo>
                <a:lnTo>
                  <a:pt x="5449" y="9582"/>
                </a:lnTo>
                <a:lnTo>
                  <a:pt x="5495" y="9595"/>
                </a:lnTo>
                <a:lnTo>
                  <a:pt x="5539" y="9612"/>
                </a:lnTo>
                <a:lnTo>
                  <a:pt x="5581" y="9634"/>
                </a:lnTo>
                <a:lnTo>
                  <a:pt x="5620" y="9659"/>
                </a:lnTo>
                <a:lnTo>
                  <a:pt x="5658" y="9688"/>
                </a:lnTo>
                <a:lnTo>
                  <a:pt x="5692" y="9721"/>
                </a:lnTo>
                <a:lnTo>
                  <a:pt x="5723" y="9758"/>
                </a:lnTo>
                <a:lnTo>
                  <a:pt x="5751" y="9796"/>
                </a:lnTo>
                <a:lnTo>
                  <a:pt x="5775" y="9837"/>
                </a:lnTo>
                <a:lnTo>
                  <a:pt x="5795" y="9880"/>
                </a:lnTo>
                <a:lnTo>
                  <a:pt x="5811" y="9926"/>
                </a:lnTo>
                <a:lnTo>
                  <a:pt x="5824" y="9972"/>
                </a:lnTo>
                <a:lnTo>
                  <a:pt x="5831" y="10020"/>
                </a:lnTo>
                <a:lnTo>
                  <a:pt x="5834" y="10071"/>
                </a:lnTo>
                <a:lnTo>
                  <a:pt x="5834" y="10072"/>
                </a:lnTo>
                <a:lnTo>
                  <a:pt x="5834" y="10073"/>
                </a:lnTo>
                <a:lnTo>
                  <a:pt x="5834" y="10074"/>
                </a:lnTo>
                <a:lnTo>
                  <a:pt x="5834" y="10073"/>
                </a:lnTo>
                <a:lnTo>
                  <a:pt x="5834" y="10072"/>
                </a:lnTo>
                <a:lnTo>
                  <a:pt x="5834" y="10071"/>
                </a:lnTo>
                <a:lnTo>
                  <a:pt x="5834" y="10070"/>
                </a:lnTo>
                <a:lnTo>
                  <a:pt x="5834" y="10069"/>
                </a:lnTo>
                <a:lnTo>
                  <a:pt x="5834" y="10068"/>
                </a:lnTo>
                <a:lnTo>
                  <a:pt x="5834" y="10067"/>
                </a:lnTo>
                <a:lnTo>
                  <a:pt x="5834" y="10068"/>
                </a:lnTo>
                <a:lnTo>
                  <a:pt x="5834" y="10069"/>
                </a:lnTo>
                <a:lnTo>
                  <a:pt x="5834" y="10071"/>
                </a:lnTo>
                <a:lnTo>
                  <a:pt x="5544" y="12542"/>
                </a:lnTo>
                <a:lnTo>
                  <a:pt x="7958" y="12542"/>
                </a:lnTo>
                <a:lnTo>
                  <a:pt x="9006" y="7843"/>
                </a:lnTo>
                <a:lnTo>
                  <a:pt x="9010" y="7928"/>
                </a:lnTo>
                <a:lnTo>
                  <a:pt x="9023" y="8013"/>
                </a:lnTo>
                <a:lnTo>
                  <a:pt x="9043" y="8093"/>
                </a:lnTo>
                <a:lnTo>
                  <a:pt x="9072" y="8170"/>
                </a:lnTo>
                <a:lnTo>
                  <a:pt x="9108" y="8245"/>
                </a:lnTo>
                <a:lnTo>
                  <a:pt x="9150" y="8314"/>
                </a:lnTo>
                <a:lnTo>
                  <a:pt x="9199" y="8378"/>
                </a:lnTo>
                <a:lnTo>
                  <a:pt x="9254" y="8438"/>
                </a:lnTo>
                <a:lnTo>
                  <a:pt x="9314" y="8492"/>
                </a:lnTo>
                <a:lnTo>
                  <a:pt x="9380" y="8541"/>
                </a:lnTo>
                <a:lnTo>
                  <a:pt x="9450" y="8583"/>
                </a:lnTo>
                <a:lnTo>
                  <a:pt x="9524" y="8619"/>
                </a:lnTo>
                <a:lnTo>
                  <a:pt x="9602" y="8647"/>
                </a:lnTo>
                <a:lnTo>
                  <a:pt x="9683" y="8667"/>
                </a:lnTo>
                <a:lnTo>
                  <a:pt x="9768" y="8680"/>
                </a:lnTo>
                <a:lnTo>
                  <a:pt x="9855" y="8685"/>
                </a:lnTo>
                <a:lnTo>
                  <a:pt x="9941" y="8680"/>
                </a:lnTo>
                <a:lnTo>
                  <a:pt x="10026" y="8667"/>
                </a:lnTo>
                <a:lnTo>
                  <a:pt x="10107" y="8647"/>
                </a:lnTo>
                <a:lnTo>
                  <a:pt x="10184" y="8619"/>
                </a:lnTo>
                <a:lnTo>
                  <a:pt x="10258" y="8583"/>
                </a:lnTo>
                <a:lnTo>
                  <a:pt x="10329" y="8541"/>
                </a:lnTo>
                <a:lnTo>
                  <a:pt x="10394" y="8492"/>
                </a:lnTo>
                <a:lnTo>
                  <a:pt x="10454" y="8438"/>
                </a:lnTo>
                <a:lnTo>
                  <a:pt x="10509" y="8378"/>
                </a:lnTo>
                <a:lnTo>
                  <a:pt x="10558" y="8314"/>
                </a:lnTo>
                <a:lnTo>
                  <a:pt x="10601" y="8245"/>
                </a:lnTo>
                <a:lnTo>
                  <a:pt x="10636" y="8170"/>
                </a:lnTo>
                <a:lnTo>
                  <a:pt x="10666" y="8093"/>
                </a:lnTo>
                <a:lnTo>
                  <a:pt x="10686" y="8013"/>
                </a:lnTo>
                <a:lnTo>
                  <a:pt x="10699" y="7928"/>
                </a:lnTo>
                <a:lnTo>
                  <a:pt x="10704" y="7843"/>
                </a:lnTo>
                <a:lnTo>
                  <a:pt x="10701" y="2409"/>
                </a:lnTo>
                <a:lnTo>
                  <a:pt x="10688" y="2162"/>
                </a:lnTo>
                <a:lnTo>
                  <a:pt x="10651" y="1922"/>
                </a:lnTo>
                <a:lnTo>
                  <a:pt x="10592" y="1692"/>
                </a:lnTo>
                <a:lnTo>
                  <a:pt x="10510" y="1470"/>
                </a:lnTo>
                <a:lnTo>
                  <a:pt x="10408" y="1259"/>
                </a:lnTo>
                <a:lnTo>
                  <a:pt x="10285" y="1061"/>
                </a:lnTo>
                <a:lnTo>
                  <a:pt x="10146" y="875"/>
                </a:lnTo>
                <a:lnTo>
                  <a:pt x="9989" y="704"/>
                </a:lnTo>
                <a:lnTo>
                  <a:pt x="9816" y="549"/>
                </a:lnTo>
                <a:lnTo>
                  <a:pt x="9629" y="410"/>
                </a:lnTo>
                <a:lnTo>
                  <a:pt x="9429" y="290"/>
                </a:lnTo>
                <a:lnTo>
                  <a:pt x="9217" y="189"/>
                </a:lnTo>
                <a:lnTo>
                  <a:pt x="8994" y="107"/>
                </a:lnTo>
                <a:lnTo>
                  <a:pt x="8761" y="48"/>
                </a:lnTo>
                <a:lnTo>
                  <a:pt x="8520" y="12"/>
                </a:lnTo>
                <a:lnTo>
                  <a:pt x="8272" y="0"/>
                </a:lnTo>
                <a:lnTo>
                  <a:pt x="2432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00" name="Oval 12"/>
          <p:cNvSpPr>
            <a:spLocks noChangeArrowheads="1"/>
          </p:cNvSpPr>
          <p:nvPr/>
        </p:nvSpPr>
        <p:spPr bwMode="auto">
          <a:xfrm>
            <a:off x="8829675" y="61150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02" name="Text Box 14"/>
          <p:cNvSpPr txBox="1">
            <a:spLocks noChangeArrowheads="1"/>
          </p:cNvSpPr>
          <p:nvPr/>
        </p:nvSpPr>
        <p:spPr bwMode="auto">
          <a:xfrm>
            <a:off x="125413" y="739775"/>
            <a:ext cx="87042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Maintaining a Healthy Weight is a Balancing Act</a:t>
            </a:r>
          </a:p>
          <a:p>
            <a:r>
              <a:rPr lang="en-US" sz="3200" b="1"/>
              <a:t>Calories In = Calories Out</a:t>
            </a:r>
          </a:p>
        </p:txBody>
      </p:sp>
      <p:pic>
        <p:nvPicPr>
          <p:cNvPr id="63518" name="Picture 30" descr="large cheesecake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62200" y="2895600"/>
            <a:ext cx="1428750" cy="1420813"/>
          </a:xfrm>
          <a:noFill/>
          <a:ln>
            <a:miter lim="800000"/>
            <a:headEnd/>
            <a:tailEnd/>
          </a:ln>
        </p:spPr>
      </p:pic>
      <p:pic>
        <p:nvPicPr>
          <p:cNvPr id="63519" name="Picture 31" descr="tenni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2971800"/>
            <a:ext cx="1905000" cy="1255713"/>
          </a:xfrm>
          <a:prstGeom prst="rect">
            <a:avLst/>
          </a:prstGeom>
          <a:noFill/>
        </p:spPr>
      </p:pic>
      <p:grpSp>
        <p:nvGrpSpPr>
          <p:cNvPr id="63521" name="Group 33"/>
          <p:cNvGrpSpPr>
            <a:grpSpLocks/>
          </p:cNvGrpSpPr>
          <p:nvPr/>
        </p:nvGrpSpPr>
        <p:grpSpPr bwMode="auto">
          <a:xfrm>
            <a:off x="838200" y="0"/>
            <a:ext cx="7696200" cy="609600"/>
            <a:chOff x="528" y="0"/>
            <a:chExt cx="4848" cy="384"/>
          </a:xfrm>
        </p:grpSpPr>
        <p:pic>
          <p:nvPicPr>
            <p:cNvPr id="63522" name="Picture 34"/>
            <p:cNvPicPr>
              <a:picLocks noChangeAspect="1" noChangeArrowheads="1"/>
            </p:cNvPicPr>
            <p:nvPr/>
          </p:nvPicPr>
          <p:blipFill>
            <a:blip r:embed="rId7" cstate="print"/>
            <a:srcRect r="1828"/>
            <a:stretch>
              <a:fillRect/>
            </a:stretch>
          </p:blipFill>
          <p:spPr bwMode="auto">
            <a:xfrm>
              <a:off x="528" y="0"/>
              <a:ext cx="4464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3523" name="Picture 35" descr="lg_color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992" y="0"/>
              <a:ext cx="384" cy="38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3352800" y="2209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4724400" y="4191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en-US"/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3352800" y="6096000"/>
            <a:ext cx="259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b="1">
                <a:latin typeface="Bookman Old Style" pitchFamily="18" charset="0"/>
              </a:rPr>
              <a:t> </a:t>
            </a:r>
            <a:r>
              <a:rPr lang="en-US" sz="1400" b="1">
                <a:cs typeface="Arial" charset="0"/>
              </a:rPr>
              <a:t>*Based on 130-pound person</a:t>
            </a:r>
            <a:endParaRPr lang="en-US" sz="1400"/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2514600" y="4648200"/>
            <a:ext cx="4343400" cy="711200"/>
          </a:xfrm>
          <a:prstGeom prst="rect">
            <a:avLst/>
          </a:prstGeom>
          <a:solidFill>
            <a:schemeClr val="tx1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If you </a:t>
            </a:r>
            <a:r>
              <a:rPr lang="en-US" sz="2000" b="1">
                <a:solidFill>
                  <a:srgbClr val="000000"/>
                </a:solidFill>
              </a:rPr>
              <a:t>play tennis for 55 minutes</a:t>
            </a:r>
            <a:r>
              <a:rPr lang="en-US" sz="2000">
                <a:solidFill>
                  <a:srgbClr val="000000"/>
                </a:solidFill>
              </a:rPr>
              <a:t> you will burn approximately </a:t>
            </a:r>
            <a:r>
              <a:rPr lang="en-US" sz="2000" b="1">
                <a:solidFill>
                  <a:srgbClr val="000000"/>
                </a:solidFill>
              </a:rPr>
              <a:t>380 calories.*</a:t>
            </a:r>
            <a:r>
              <a:rPr lang="en-US" sz="2000"/>
              <a:t> </a:t>
            </a:r>
          </a:p>
        </p:txBody>
      </p:sp>
      <p:sp>
        <p:nvSpPr>
          <p:cNvPr id="21526" name="AutoShape 22"/>
          <p:cNvSpPr>
            <a:spLocks noChangeArrowheads="1"/>
          </p:cNvSpPr>
          <p:nvPr/>
        </p:nvSpPr>
        <p:spPr bwMode="auto">
          <a:xfrm>
            <a:off x="90488" y="5849938"/>
            <a:ext cx="914400" cy="914400"/>
          </a:xfrm>
          <a:custGeom>
            <a:avLst/>
            <a:gdLst>
              <a:gd name="G0" fmla="+- 3713 0 0"/>
              <a:gd name="G1" fmla="+- 21600 0 3713"/>
              <a:gd name="G2" fmla="+- 21600 0 3713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713" y="10800"/>
                </a:moveTo>
                <a:cubicBezTo>
                  <a:pt x="3713" y="14714"/>
                  <a:pt x="6886" y="17887"/>
                  <a:pt x="10800" y="17887"/>
                </a:cubicBezTo>
                <a:cubicBezTo>
                  <a:pt x="14714" y="17887"/>
                  <a:pt x="17887" y="14714"/>
                  <a:pt x="17887" y="10800"/>
                </a:cubicBezTo>
                <a:cubicBezTo>
                  <a:pt x="17887" y="6886"/>
                  <a:pt x="14714" y="3713"/>
                  <a:pt x="10800" y="3713"/>
                </a:cubicBezTo>
                <a:cubicBezTo>
                  <a:pt x="6886" y="3713"/>
                  <a:pt x="3713" y="6886"/>
                  <a:pt x="3713" y="10800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8" name="AutoShape 24"/>
          <p:cNvSpPr>
            <a:spLocks noChangeArrowheads="1"/>
          </p:cNvSpPr>
          <p:nvPr/>
        </p:nvSpPr>
        <p:spPr bwMode="auto">
          <a:xfrm>
            <a:off x="242888" y="6002338"/>
            <a:ext cx="914400" cy="914400"/>
          </a:xfrm>
          <a:custGeom>
            <a:avLst/>
            <a:gdLst>
              <a:gd name="G0" fmla="+- 3713 0 0"/>
              <a:gd name="G1" fmla="+- 21600 0 3713"/>
              <a:gd name="G2" fmla="+- 21600 0 3713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713" y="10800"/>
                </a:moveTo>
                <a:cubicBezTo>
                  <a:pt x="3713" y="14714"/>
                  <a:pt x="6886" y="17887"/>
                  <a:pt x="10800" y="17887"/>
                </a:cubicBezTo>
                <a:cubicBezTo>
                  <a:pt x="14714" y="17887"/>
                  <a:pt x="17887" y="14714"/>
                  <a:pt x="17887" y="10800"/>
                </a:cubicBezTo>
                <a:cubicBezTo>
                  <a:pt x="17887" y="6886"/>
                  <a:pt x="14714" y="3713"/>
                  <a:pt x="10800" y="3713"/>
                </a:cubicBezTo>
                <a:cubicBezTo>
                  <a:pt x="6886" y="3713"/>
                  <a:pt x="3713" y="6886"/>
                  <a:pt x="3713" y="10800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9" name="Freeform 25"/>
          <p:cNvSpPr>
            <a:spLocks noEditPoints="1"/>
          </p:cNvSpPr>
          <p:nvPr/>
        </p:nvSpPr>
        <p:spPr bwMode="auto">
          <a:xfrm>
            <a:off x="8686800" y="6323013"/>
            <a:ext cx="457200" cy="534987"/>
          </a:xfrm>
          <a:custGeom>
            <a:avLst/>
            <a:gdLst/>
            <a:ahLst/>
            <a:cxnLst>
              <a:cxn ang="0">
                <a:pos x="5485" y="1975"/>
              </a:cxn>
              <a:cxn ang="0">
                <a:pos x="5571" y="1841"/>
              </a:cxn>
              <a:cxn ang="0">
                <a:pos x="5807" y="1540"/>
              </a:cxn>
              <a:cxn ang="0">
                <a:pos x="6129" y="1310"/>
              </a:cxn>
              <a:cxn ang="0">
                <a:pos x="6521" y="1207"/>
              </a:cxn>
              <a:cxn ang="0">
                <a:pos x="6933" y="1225"/>
              </a:cxn>
              <a:cxn ang="0">
                <a:pos x="7517" y="1463"/>
              </a:cxn>
              <a:cxn ang="0">
                <a:pos x="7929" y="1959"/>
              </a:cxn>
              <a:cxn ang="0">
                <a:pos x="8106" y="2690"/>
              </a:cxn>
              <a:cxn ang="0">
                <a:pos x="8063" y="3451"/>
              </a:cxn>
              <a:cxn ang="0">
                <a:pos x="7937" y="4030"/>
              </a:cxn>
              <a:cxn ang="0">
                <a:pos x="7718" y="4562"/>
              </a:cxn>
              <a:cxn ang="0">
                <a:pos x="7620" y="4746"/>
              </a:cxn>
              <a:cxn ang="0">
                <a:pos x="7532" y="4877"/>
              </a:cxn>
              <a:cxn ang="0">
                <a:pos x="6662" y="5850"/>
              </a:cxn>
              <a:cxn ang="0">
                <a:pos x="5505" y="6751"/>
              </a:cxn>
              <a:cxn ang="0">
                <a:pos x="4297" y="6093"/>
              </a:cxn>
              <a:cxn ang="0">
                <a:pos x="3284" y="5039"/>
              </a:cxn>
              <a:cxn ang="0">
                <a:pos x="3090" y="4779"/>
              </a:cxn>
              <a:cxn ang="0">
                <a:pos x="3012" y="4644"/>
              </a:cxn>
              <a:cxn ang="0">
                <a:pos x="2799" y="4165"/>
              </a:cxn>
              <a:cxn ang="0">
                <a:pos x="2649" y="3616"/>
              </a:cxn>
              <a:cxn ang="0">
                <a:pos x="2579" y="2880"/>
              </a:cxn>
              <a:cxn ang="0">
                <a:pos x="2690" y="2127"/>
              </a:cxn>
              <a:cxn ang="0">
                <a:pos x="3049" y="1565"/>
              </a:cxn>
              <a:cxn ang="0">
                <a:pos x="3619" y="1254"/>
              </a:cxn>
              <a:cxn ang="0">
                <a:pos x="4066" y="1201"/>
              </a:cxn>
              <a:cxn ang="0">
                <a:pos x="4465" y="1272"/>
              </a:cxn>
              <a:cxn ang="0">
                <a:pos x="4810" y="1472"/>
              </a:cxn>
              <a:cxn ang="0">
                <a:pos x="5077" y="1780"/>
              </a:cxn>
              <a:cxn ang="0">
                <a:pos x="5184" y="1942"/>
              </a:cxn>
              <a:cxn ang="0">
                <a:pos x="5263" y="2076"/>
              </a:cxn>
              <a:cxn ang="0">
                <a:pos x="5304" y="2158"/>
              </a:cxn>
              <a:cxn ang="0">
                <a:pos x="5339" y="2241"/>
              </a:cxn>
              <a:cxn ang="0">
                <a:pos x="5376" y="2179"/>
              </a:cxn>
              <a:cxn ang="0">
                <a:pos x="5413" y="2101"/>
              </a:cxn>
              <a:cxn ang="0">
                <a:pos x="1073" y="412"/>
              </a:cxn>
              <a:cxn ang="0">
                <a:pos x="53" y="1927"/>
              </a:cxn>
              <a:cxn ang="0">
                <a:pos x="102" y="8245"/>
              </a:cxn>
              <a:cxn ang="0">
                <a:pos x="596" y="8647"/>
              </a:cxn>
              <a:cxn ang="0">
                <a:pos x="1253" y="8583"/>
              </a:cxn>
              <a:cxn ang="0">
                <a:pos x="1660" y="8093"/>
              </a:cxn>
              <a:cxn ang="0">
                <a:pos x="4869" y="10068"/>
              </a:cxn>
              <a:cxn ang="0">
                <a:pos x="4869" y="10074"/>
              </a:cxn>
              <a:cxn ang="0">
                <a:pos x="4928" y="9837"/>
              </a:cxn>
              <a:cxn ang="0">
                <a:pos x="5208" y="9595"/>
              </a:cxn>
              <a:cxn ang="0">
                <a:pos x="5581" y="9634"/>
              </a:cxn>
              <a:cxn ang="0">
                <a:pos x="5811" y="9926"/>
              </a:cxn>
              <a:cxn ang="0">
                <a:pos x="5834" y="10072"/>
              </a:cxn>
              <a:cxn ang="0">
                <a:pos x="5834" y="10071"/>
              </a:cxn>
              <a:cxn ang="0">
                <a:pos x="9108" y="8245"/>
              </a:cxn>
              <a:cxn ang="0">
                <a:pos x="9602" y="8647"/>
              </a:cxn>
              <a:cxn ang="0">
                <a:pos x="10258" y="8583"/>
              </a:cxn>
              <a:cxn ang="0">
                <a:pos x="10666" y="8093"/>
              </a:cxn>
              <a:cxn ang="0">
                <a:pos x="10510" y="1470"/>
              </a:cxn>
              <a:cxn ang="0">
                <a:pos x="9217" y="189"/>
              </a:cxn>
            </a:cxnLst>
            <a:rect l="0" t="0" r="r" b="b"/>
            <a:pathLst>
              <a:path w="10704" h="12542">
                <a:moveTo>
                  <a:pt x="5418" y="2093"/>
                </a:moveTo>
                <a:lnTo>
                  <a:pt x="5426" y="2076"/>
                </a:lnTo>
                <a:lnTo>
                  <a:pt x="5436" y="2059"/>
                </a:lnTo>
                <a:lnTo>
                  <a:pt x="5446" y="2042"/>
                </a:lnTo>
                <a:lnTo>
                  <a:pt x="5455" y="2025"/>
                </a:lnTo>
                <a:lnTo>
                  <a:pt x="5465" y="2009"/>
                </a:lnTo>
                <a:lnTo>
                  <a:pt x="5475" y="1992"/>
                </a:lnTo>
                <a:lnTo>
                  <a:pt x="5485" y="1975"/>
                </a:lnTo>
                <a:lnTo>
                  <a:pt x="5495" y="1959"/>
                </a:lnTo>
                <a:lnTo>
                  <a:pt x="5505" y="1942"/>
                </a:lnTo>
                <a:lnTo>
                  <a:pt x="5516" y="1924"/>
                </a:lnTo>
                <a:lnTo>
                  <a:pt x="5527" y="1908"/>
                </a:lnTo>
                <a:lnTo>
                  <a:pt x="5537" y="1891"/>
                </a:lnTo>
                <a:lnTo>
                  <a:pt x="5549" y="1874"/>
                </a:lnTo>
                <a:lnTo>
                  <a:pt x="5560" y="1858"/>
                </a:lnTo>
                <a:lnTo>
                  <a:pt x="5571" y="1841"/>
                </a:lnTo>
                <a:lnTo>
                  <a:pt x="5583" y="1825"/>
                </a:lnTo>
                <a:lnTo>
                  <a:pt x="5612" y="1780"/>
                </a:lnTo>
                <a:lnTo>
                  <a:pt x="5644" y="1736"/>
                </a:lnTo>
                <a:lnTo>
                  <a:pt x="5674" y="1694"/>
                </a:lnTo>
                <a:lnTo>
                  <a:pt x="5706" y="1654"/>
                </a:lnTo>
                <a:lnTo>
                  <a:pt x="5739" y="1614"/>
                </a:lnTo>
                <a:lnTo>
                  <a:pt x="5772" y="1576"/>
                </a:lnTo>
                <a:lnTo>
                  <a:pt x="5807" y="1540"/>
                </a:lnTo>
                <a:lnTo>
                  <a:pt x="5843" y="1505"/>
                </a:lnTo>
                <a:lnTo>
                  <a:pt x="5879" y="1472"/>
                </a:lnTo>
                <a:lnTo>
                  <a:pt x="5918" y="1441"/>
                </a:lnTo>
                <a:lnTo>
                  <a:pt x="5957" y="1411"/>
                </a:lnTo>
                <a:lnTo>
                  <a:pt x="5997" y="1384"/>
                </a:lnTo>
                <a:lnTo>
                  <a:pt x="6040" y="1358"/>
                </a:lnTo>
                <a:lnTo>
                  <a:pt x="6083" y="1332"/>
                </a:lnTo>
                <a:lnTo>
                  <a:pt x="6129" y="1310"/>
                </a:lnTo>
                <a:lnTo>
                  <a:pt x="6177" y="1290"/>
                </a:lnTo>
                <a:lnTo>
                  <a:pt x="6225" y="1272"/>
                </a:lnTo>
                <a:lnTo>
                  <a:pt x="6272" y="1256"/>
                </a:lnTo>
                <a:lnTo>
                  <a:pt x="6322" y="1242"/>
                </a:lnTo>
                <a:lnTo>
                  <a:pt x="6370" y="1231"/>
                </a:lnTo>
                <a:lnTo>
                  <a:pt x="6421" y="1221"/>
                </a:lnTo>
                <a:lnTo>
                  <a:pt x="6471" y="1213"/>
                </a:lnTo>
                <a:lnTo>
                  <a:pt x="6521" y="1207"/>
                </a:lnTo>
                <a:lnTo>
                  <a:pt x="6573" y="1204"/>
                </a:lnTo>
                <a:lnTo>
                  <a:pt x="6623" y="1201"/>
                </a:lnTo>
                <a:lnTo>
                  <a:pt x="6675" y="1201"/>
                </a:lnTo>
                <a:lnTo>
                  <a:pt x="6726" y="1203"/>
                </a:lnTo>
                <a:lnTo>
                  <a:pt x="6778" y="1206"/>
                </a:lnTo>
                <a:lnTo>
                  <a:pt x="6829" y="1210"/>
                </a:lnTo>
                <a:lnTo>
                  <a:pt x="6882" y="1217"/>
                </a:lnTo>
                <a:lnTo>
                  <a:pt x="6933" y="1225"/>
                </a:lnTo>
                <a:lnTo>
                  <a:pt x="6986" y="1235"/>
                </a:lnTo>
                <a:lnTo>
                  <a:pt x="7070" y="1254"/>
                </a:lnTo>
                <a:lnTo>
                  <a:pt x="7152" y="1278"/>
                </a:lnTo>
                <a:lnTo>
                  <a:pt x="7231" y="1306"/>
                </a:lnTo>
                <a:lnTo>
                  <a:pt x="7306" y="1340"/>
                </a:lnTo>
                <a:lnTo>
                  <a:pt x="7379" y="1377"/>
                </a:lnTo>
                <a:lnTo>
                  <a:pt x="7450" y="1418"/>
                </a:lnTo>
                <a:lnTo>
                  <a:pt x="7517" y="1463"/>
                </a:lnTo>
                <a:lnTo>
                  <a:pt x="7580" y="1512"/>
                </a:lnTo>
                <a:lnTo>
                  <a:pt x="7641" y="1565"/>
                </a:lnTo>
                <a:lnTo>
                  <a:pt x="7698" y="1621"/>
                </a:lnTo>
                <a:lnTo>
                  <a:pt x="7751" y="1683"/>
                </a:lnTo>
                <a:lnTo>
                  <a:pt x="7801" y="1746"/>
                </a:lnTo>
                <a:lnTo>
                  <a:pt x="7847" y="1813"/>
                </a:lnTo>
                <a:lnTo>
                  <a:pt x="7890" y="1884"/>
                </a:lnTo>
                <a:lnTo>
                  <a:pt x="7929" y="1959"/>
                </a:lnTo>
                <a:lnTo>
                  <a:pt x="7965" y="2036"/>
                </a:lnTo>
                <a:lnTo>
                  <a:pt x="7999" y="2127"/>
                </a:lnTo>
                <a:lnTo>
                  <a:pt x="8029" y="2220"/>
                </a:lnTo>
                <a:lnTo>
                  <a:pt x="8054" y="2314"/>
                </a:lnTo>
                <a:lnTo>
                  <a:pt x="8073" y="2407"/>
                </a:lnTo>
                <a:lnTo>
                  <a:pt x="8088" y="2501"/>
                </a:lnTo>
                <a:lnTo>
                  <a:pt x="8099" y="2596"/>
                </a:lnTo>
                <a:lnTo>
                  <a:pt x="8106" y="2690"/>
                </a:lnTo>
                <a:lnTo>
                  <a:pt x="8109" y="2785"/>
                </a:lnTo>
                <a:lnTo>
                  <a:pt x="8110" y="2880"/>
                </a:lnTo>
                <a:lnTo>
                  <a:pt x="8107" y="2975"/>
                </a:lnTo>
                <a:lnTo>
                  <a:pt x="8102" y="3070"/>
                </a:lnTo>
                <a:lnTo>
                  <a:pt x="8095" y="3166"/>
                </a:lnTo>
                <a:lnTo>
                  <a:pt x="8086" y="3261"/>
                </a:lnTo>
                <a:lnTo>
                  <a:pt x="8075" y="3355"/>
                </a:lnTo>
                <a:lnTo>
                  <a:pt x="8063" y="3451"/>
                </a:lnTo>
                <a:lnTo>
                  <a:pt x="8050" y="3546"/>
                </a:lnTo>
                <a:lnTo>
                  <a:pt x="8039" y="3616"/>
                </a:lnTo>
                <a:lnTo>
                  <a:pt x="8026" y="3685"/>
                </a:lnTo>
                <a:lnTo>
                  <a:pt x="8012" y="3756"/>
                </a:lnTo>
                <a:lnTo>
                  <a:pt x="7996" y="3825"/>
                </a:lnTo>
                <a:lnTo>
                  <a:pt x="7978" y="3893"/>
                </a:lnTo>
                <a:lnTo>
                  <a:pt x="7958" y="3962"/>
                </a:lnTo>
                <a:lnTo>
                  <a:pt x="7937" y="4030"/>
                </a:lnTo>
                <a:lnTo>
                  <a:pt x="7914" y="4098"/>
                </a:lnTo>
                <a:lnTo>
                  <a:pt x="7890" y="4165"/>
                </a:lnTo>
                <a:lnTo>
                  <a:pt x="7864" y="4232"/>
                </a:lnTo>
                <a:lnTo>
                  <a:pt x="7837" y="4299"/>
                </a:lnTo>
                <a:lnTo>
                  <a:pt x="7810" y="4366"/>
                </a:lnTo>
                <a:lnTo>
                  <a:pt x="7781" y="4431"/>
                </a:lnTo>
                <a:lnTo>
                  <a:pt x="7750" y="4497"/>
                </a:lnTo>
                <a:lnTo>
                  <a:pt x="7718" y="4562"/>
                </a:lnTo>
                <a:lnTo>
                  <a:pt x="7687" y="4627"/>
                </a:lnTo>
                <a:lnTo>
                  <a:pt x="7677" y="4644"/>
                </a:lnTo>
                <a:lnTo>
                  <a:pt x="7668" y="4661"/>
                </a:lnTo>
                <a:lnTo>
                  <a:pt x="7659" y="4678"/>
                </a:lnTo>
                <a:lnTo>
                  <a:pt x="7649" y="4695"/>
                </a:lnTo>
                <a:lnTo>
                  <a:pt x="7640" y="4712"/>
                </a:lnTo>
                <a:lnTo>
                  <a:pt x="7630" y="4729"/>
                </a:lnTo>
                <a:lnTo>
                  <a:pt x="7620" y="4746"/>
                </a:lnTo>
                <a:lnTo>
                  <a:pt x="7610" y="4763"/>
                </a:lnTo>
                <a:lnTo>
                  <a:pt x="7600" y="4779"/>
                </a:lnTo>
                <a:lnTo>
                  <a:pt x="7589" y="4796"/>
                </a:lnTo>
                <a:lnTo>
                  <a:pt x="7577" y="4813"/>
                </a:lnTo>
                <a:lnTo>
                  <a:pt x="7566" y="4829"/>
                </a:lnTo>
                <a:lnTo>
                  <a:pt x="7555" y="4845"/>
                </a:lnTo>
                <a:lnTo>
                  <a:pt x="7544" y="4861"/>
                </a:lnTo>
                <a:lnTo>
                  <a:pt x="7532" y="4877"/>
                </a:lnTo>
                <a:lnTo>
                  <a:pt x="7521" y="4893"/>
                </a:lnTo>
                <a:lnTo>
                  <a:pt x="7405" y="5039"/>
                </a:lnTo>
                <a:lnTo>
                  <a:pt x="7286" y="5182"/>
                </a:lnTo>
                <a:lnTo>
                  <a:pt x="7166" y="5322"/>
                </a:lnTo>
                <a:lnTo>
                  <a:pt x="7044" y="5458"/>
                </a:lnTo>
                <a:lnTo>
                  <a:pt x="6919" y="5592"/>
                </a:lnTo>
                <a:lnTo>
                  <a:pt x="6792" y="5722"/>
                </a:lnTo>
                <a:lnTo>
                  <a:pt x="6662" y="5850"/>
                </a:lnTo>
                <a:lnTo>
                  <a:pt x="6528" y="5973"/>
                </a:lnTo>
                <a:lnTo>
                  <a:pt x="6393" y="6093"/>
                </a:lnTo>
                <a:lnTo>
                  <a:pt x="6253" y="6211"/>
                </a:lnTo>
                <a:lnTo>
                  <a:pt x="6111" y="6325"/>
                </a:lnTo>
                <a:lnTo>
                  <a:pt x="5965" y="6437"/>
                </a:lnTo>
                <a:lnTo>
                  <a:pt x="5815" y="6544"/>
                </a:lnTo>
                <a:lnTo>
                  <a:pt x="5662" y="6648"/>
                </a:lnTo>
                <a:lnTo>
                  <a:pt x="5505" y="6751"/>
                </a:lnTo>
                <a:lnTo>
                  <a:pt x="5344" y="6849"/>
                </a:lnTo>
                <a:lnTo>
                  <a:pt x="5184" y="6751"/>
                </a:lnTo>
                <a:lnTo>
                  <a:pt x="5027" y="6648"/>
                </a:lnTo>
                <a:lnTo>
                  <a:pt x="4873" y="6544"/>
                </a:lnTo>
                <a:lnTo>
                  <a:pt x="4725" y="6437"/>
                </a:lnTo>
                <a:lnTo>
                  <a:pt x="4578" y="6325"/>
                </a:lnTo>
                <a:lnTo>
                  <a:pt x="4436" y="6211"/>
                </a:lnTo>
                <a:lnTo>
                  <a:pt x="4297" y="6093"/>
                </a:lnTo>
                <a:lnTo>
                  <a:pt x="4161" y="5973"/>
                </a:lnTo>
                <a:lnTo>
                  <a:pt x="4027" y="5850"/>
                </a:lnTo>
                <a:lnTo>
                  <a:pt x="3897" y="5722"/>
                </a:lnTo>
                <a:lnTo>
                  <a:pt x="3770" y="5592"/>
                </a:lnTo>
                <a:lnTo>
                  <a:pt x="3645" y="5458"/>
                </a:lnTo>
                <a:lnTo>
                  <a:pt x="3523" y="5322"/>
                </a:lnTo>
                <a:lnTo>
                  <a:pt x="3403" y="5182"/>
                </a:lnTo>
                <a:lnTo>
                  <a:pt x="3284" y="5039"/>
                </a:lnTo>
                <a:lnTo>
                  <a:pt x="3169" y="4893"/>
                </a:lnTo>
                <a:lnTo>
                  <a:pt x="3157" y="4877"/>
                </a:lnTo>
                <a:lnTo>
                  <a:pt x="3145" y="4861"/>
                </a:lnTo>
                <a:lnTo>
                  <a:pt x="3134" y="4845"/>
                </a:lnTo>
                <a:lnTo>
                  <a:pt x="3123" y="4829"/>
                </a:lnTo>
                <a:lnTo>
                  <a:pt x="3111" y="4813"/>
                </a:lnTo>
                <a:lnTo>
                  <a:pt x="3100" y="4796"/>
                </a:lnTo>
                <a:lnTo>
                  <a:pt x="3090" y="4779"/>
                </a:lnTo>
                <a:lnTo>
                  <a:pt x="3079" y="4763"/>
                </a:lnTo>
                <a:lnTo>
                  <a:pt x="3069" y="4746"/>
                </a:lnTo>
                <a:lnTo>
                  <a:pt x="3059" y="4729"/>
                </a:lnTo>
                <a:lnTo>
                  <a:pt x="3050" y="4712"/>
                </a:lnTo>
                <a:lnTo>
                  <a:pt x="3040" y="4695"/>
                </a:lnTo>
                <a:lnTo>
                  <a:pt x="3031" y="4678"/>
                </a:lnTo>
                <a:lnTo>
                  <a:pt x="3021" y="4661"/>
                </a:lnTo>
                <a:lnTo>
                  <a:pt x="3012" y="4644"/>
                </a:lnTo>
                <a:lnTo>
                  <a:pt x="3004" y="4627"/>
                </a:lnTo>
                <a:lnTo>
                  <a:pt x="2971" y="4562"/>
                </a:lnTo>
                <a:lnTo>
                  <a:pt x="2940" y="4497"/>
                </a:lnTo>
                <a:lnTo>
                  <a:pt x="2909" y="4431"/>
                </a:lnTo>
                <a:lnTo>
                  <a:pt x="2880" y="4366"/>
                </a:lnTo>
                <a:lnTo>
                  <a:pt x="2852" y="4299"/>
                </a:lnTo>
                <a:lnTo>
                  <a:pt x="2824" y="4232"/>
                </a:lnTo>
                <a:lnTo>
                  <a:pt x="2799" y="4165"/>
                </a:lnTo>
                <a:lnTo>
                  <a:pt x="2775" y="4098"/>
                </a:lnTo>
                <a:lnTo>
                  <a:pt x="2752" y="4030"/>
                </a:lnTo>
                <a:lnTo>
                  <a:pt x="2730" y="3962"/>
                </a:lnTo>
                <a:lnTo>
                  <a:pt x="2711" y="3893"/>
                </a:lnTo>
                <a:lnTo>
                  <a:pt x="2693" y="3825"/>
                </a:lnTo>
                <a:lnTo>
                  <a:pt x="2677" y="3756"/>
                </a:lnTo>
                <a:lnTo>
                  <a:pt x="2663" y="3685"/>
                </a:lnTo>
                <a:lnTo>
                  <a:pt x="2649" y="3616"/>
                </a:lnTo>
                <a:lnTo>
                  <a:pt x="2639" y="3546"/>
                </a:lnTo>
                <a:lnTo>
                  <a:pt x="2626" y="3451"/>
                </a:lnTo>
                <a:lnTo>
                  <a:pt x="2614" y="3355"/>
                </a:lnTo>
                <a:lnTo>
                  <a:pt x="2603" y="3261"/>
                </a:lnTo>
                <a:lnTo>
                  <a:pt x="2594" y="3166"/>
                </a:lnTo>
                <a:lnTo>
                  <a:pt x="2587" y="3070"/>
                </a:lnTo>
                <a:lnTo>
                  <a:pt x="2582" y="2975"/>
                </a:lnTo>
                <a:lnTo>
                  <a:pt x="2579" y="2880"/>
                </a:lnTo>
                <a:lnTo>
                  <a:pt x="2580" y="2785"/>
                </a:lnTo>
                <a:lnTo>
                  <a:pt x="2583" y="2690"/>
                </a:lnTo>
                <a:lnTo>
                  <a:pt x="2590" y="2596"/>
                </a:lnTo>
                <a:lnTo>
                  <a:pt x="2601" y="2501"/>
                </a:lnTo>
                <a:lnTo>
                  <a:pt x="2616" y="2407"/>
                </a:lnTo>
                <a:lnTo>
                  <a:pt x="2635" y="2314"/>
                </a:lnTo>
                <a:lnTo>
                  <a:pt x="2660" y="2220"/>
                </a:lnTo>
                <a:lnTo>
                  <a:pt x="2690" y="2127"/>
                </a:lnTo>
                <a:lnTo>
                  <a:pt x="2725" y="2036"/>
                </a:lnTo>
                <a:lnTo>
                  <a:pt x="2760" y="1959"/>
                </a:lnTo>
                <a:lnTo>
                  <a:pt x="2799" y="1884"/>
                </a:lnTo>
                <a:lnTo>
                  <a:pt x="2842" y="1813"/>
                </a:lnTo>
                <a:lnTo>
                  <a:pt x="2888" y="1746"/>
                </a:lnTo>
                <a:lnTo>
                  <a:pt x="2939" y="1683"/>
                </a:lnTo>
                <a:lnTo>
                  <a:pt x="2992" y="1621"/>
                </a:lnTo>
                <a:lnTo>
                  <a:pt x="3049" y="1565"/>
                </a:lnTo>
                <a:lnTo>
                  <a:pt x="3109" y="1512"/>
                </a:lnTo>
                <a:lnTo>
                  <a:pt x="3173" y="1463"/>
                </a:lnTo>
                <a:lnTo>
                  <a:pt x="3240" y="1418"/>
                </a:lnTo>
                <a:lnTo>
                  <a:pt x="3310" y="1377"/>
                </a:lnTo>
                <a:lnTo>
                  <a:pt x="3382" y="1340"/>
                </a:lnTo>
                <a:lnTo>
                  <a:pt x="3458" y="1306"/>
                </a:lnTo>
                <a:lnTo>
                  <a:pt x="3537" y="1278"/>
                </a:lnTo>
                <a:lnTo>
                  <a:pt x="3619" y="1254"/>
                </a:lnTo>
                <a:lnTo>
                  <a:pt x="3704" y="1235"/>
                </a:lnTo>
                <a:lnTo>
                  <a:pt x="3755" y="1225"/>
                </a:lnTo>
                <a:lnTo>
                  <a:pt x="3808" y="1217"/>
                </a:lnTo>
                <a:lnTo>
                  <a:pt x="3859" y="1210"/>
                </a:lnTo>
                <a:lnTo>
                  <a:pt x="3911" y="1206"/>
                </a:lnTo>
                <a:lnTo>
                  <a:pt x="3964" y="1203"/>
                </a:lnTo>
                <a:lnTo>
                  <a:pt x="4015" y="1201"/>
                </a:lnTo>
                <a:lnTo>
                  <a:pt x="4066" y="1201"/>
                </a:lnTo>
                <a:lnTo>
                  <a:pt x="4117" y="1204"/>
                </a:lnTo>
                <a:lnTo>
                  <a:pt x="4168" y="1207"/>
                </a:lnTo>
                <a:lnTo>
                  <a:pt x="4218" y="1213"/>
                </a:lnTo>
                <a:lnTo>
                  <a:pt x="4269" y="1221"/>
                </a:lnTo>
                <a:lnTo>
                  <a:pt x="4318" y="1231"/>
                </a:lnTo>
                <a:lnTo>
                  <a:pt x="4368" y="1242"/>
                </a:lnTo>
                <a:lnTo>
                  <a:pt x="4416" y="1256"/>
                </a:lnTo>
                <a:lnTo>
                  <a:pt x="4465" y="1272"/>
                </a:lnTo>
                <a:lnTo>
                  <a:pt x="4513" y="1290"/>
                </a:lnTo>
                <a:lnTo>
                  <a:pt x="4560" y="1310"/>
                </a:lnTo>
                <a:lnTo>
                  <a:pt x="4605" y="1332"/>
                </a:lnTo>
                <a:lnTo>
                  <a:pt x="4650" y="1358"/>
                </a:lnTo>
                <a:lnTo>
                  <a:pt x="4692" y="1384"/>
                </a:lnTo>
                <a:lnTo>
                  <a:pt x="4733" y="1411"/>
                </a:lnTo>
                <a:lnTo>
                  <a:pt x="4772" y="1441"/>
                </a:lnTo>
                <a:lnTo>
                  <a:pt x="4810" y="1472"/>
                </a:lnTo>
                <a:lnTo>
                  <a:pt x="4847" y="1505"/>
                </a:lnTo>
                <a:lnTo>
                  <a:pt x="4882" y="1540"/>
                </a:lnTo>
                <a:lnTo>
                  <a:pt x="4917" y="1576"/>
                </a:lnTo>
                <a:lnTo>
                  <a:pt x="4950" y="1614"/>
                </a:lnTo>
                <a:lnTo>
                  <a:pt x="4983" y="1654"/>
                </a:lnTo>
                <a:lnTo>
                  <a:pt x="5015" y="1694"/>
                </a:lnTo>
                <a:lnTo>
                  <a:pt x="5046" y="1736"/>
                </a:lnTo>
                <a:lnTo>
                  <a:pt x="5077" y="1780"/>
                </a:lnTo>
                <a:lnTo>
                  <a:pt x="5108" y="1825"/>
                </a:lnTo>
                <a:lnTo>
                  <a:pt x="5119" y="1841"/>
                </a:lnTo>
                <a:lnTo>
                  <a:pt x="5129" y="1858"/>
                </a:lnTo>
                <a:lnTo>
                  <a:pt x="5140" y="1874"/>
                </a:lnTo>
                <a:lnTo>
                  <a:pt x="5151" y="1891"/>
                </a:lnTo>
                <a:lnTo>
                  <a:pt x="5162" y="1908"/>
                </a:lnTo>
                <a:lnTo>
                  <a:pt x="5173" y="1924"/>
                </a:lnTo>
                <a:lnTo>
                  <a:pt x="5184" y="1942"/>
                </a:lnTo>
                <a:lnTo>
                  <a:pt x="5194" y="1959"/>
                </a:lnTo>
                <a:lnTo>
                  <a:pt x="5204" y="1975"/>
                </a:lnTo>
                <a:lnTo>
                  <a:pt x="5214" y="1992"/>
                </a:lnTo>
                <a:lnTo>
                  <a:pt x="5224" y="2009"/>
                </a:lnTo>
                <a:lnTo>
                  <a:pt x="5234" y="2025"/>
                </a:lnTo>
                <a:lnTo>
                  <a:pt x="5243" y="2042"/>
                </a:lnTo>
                <a:lnTo>
                  <a:pt x="5252" y="2059"/>
                </a:lnTo>
                <a:lnTo>
                  <a:pt x="5263" y="2076"/>
                </a:lnTo>
                <a:lnTo>
                  <a:pt x="5272" y="2093"/>
                </a:lnTo>
                <a:lnTo>
                  <a:pt x="5276" y="2101"/>
                </a:lnTo>
                <a:lnTo>
                  <a:pt x="5281" y="2110"/>
                </a:lnTo>
                <a:lnTo>
                  <a:pt x="5285" y="2120"/>
                </a:lnTo>
                <a:lnTo>
                  <a:pt x="5290" y="2129"/>
                </a:lnTo>
                <a:lnTo>
                  <a:pt x="5294" y="2139"/>
                </a:lnTo>
                <a:lnTo>
                  <a:pt x="5299" y="2148"/>
                </a:lnTo>
                <a:lnTo>
                  <a:pt x="5304" y="2158"/>
                </a:lnTo>
                <a:lnTo>
                  <a:pt x="5308" y="2169"/>
                </a:lnTo>
                <a:lnTo>
                  <a:pt x="5313" y="2179"/>
                </a:lnTo>
                <a:lnTo>
                  <a:pt x="5317" y="2189"/>
                </a:lnTo>
                <a:lnTo>
                  <a:pt x="5322" y="2199"/>
                </a:lnTo>
                <a:lnTo>
                  <a:pt x="5326" y="2210"/>
                </a:lnTo>
                <a:lnTo>
                  <a:pt x="5331" y="2220"/>
                </a:lnTo>
                <a:lnTo>
                  <a:pt x="5335" y="2230"/>
                </a:lnTo>
                <a:lnTo>
                  <a:pt x="5339" y="2241"/>
                </a:lnTo>
                <a:lnTo>
                  <a:pt x="5344" y="2252"/>
                </a:lnTo>
                <a:lnTo>
                  <a:pt x="5348" y="2241"/>
                </a:lnTo>
                <a:lnTo>
                  <a:pt x="5353" y="2230"/>
                </a:lnTo>
                <a:lnTo>
                  <a:pt x="5358" y="2220"/>
                </a:lnTo>
                <a:lnTo>
                  <a:pt x="5362" y="2210"/>
                </a:lnTo>
                <a:lnTo>
                  <a:pt x="5367" y="2199"/>
                </a:lnTo>
                <a:lnTo>
                  <a:pt x="5371" y="2189"/>
                </a:lnTo>
                <a:lnTo>
                  <a:pt x="5376" y="2179"/>
                </a:lnTo>
                <a:lnTo>
                  <a:pt x="5381" y="2169"/>
                </a:lnTo>
                <a:lnTo>
                  <a:pt x="5385" y="2158"/>
                </a:lnTo>
                <a:lnTo>
                  <a:pt x="5390" y="2148"/>
                </a:lnTo>
                <a:lnTo>
                  <a:pt x="5395" y="2139"/>
                </a:lnTo>
                <a:lnTo>
                  <a:pt x="5399" y="2129"/>
                </a:lnTo>
                <a:lnTo>
                  <a:pt x="5404" y="2120"/>
                </a:lnTo>
                <a:lnTo>
                  <a:pt x="5408" y="2110"/>
                </a:lnTo>
                <a:lnTo>
                  <a:pt x="5413" y="2101"/>
                </a:lnTo>
                <a:lnTo>
                  <a:pt x="5418" y="2093"/>
                </a:lnTo>
                <a:close/>
                <a:moveTo>
                  <a:pt x="2432" y="0"/>
                </a:moveTo>
                <a:lnTo>
                  <a:pt x="2183" y="12"/>
                </a:lnTo>
                <a:lnTo>
                  <a:pt x="1942" y="48"/>
                </a:lnTo>
                <a:lnTo>
                  <a:pt x="1708" y="108"/>
                </a:lnTo>
                <a:lnTo>
                  <a:pt x="1486" y="190"/>
                </a:lnTo>
                <a:lnTo>
                  <a:pt x="1273" y="291"/>
                </a:lnTo>
                <a:lnTo>
                  <a:pt x="1073" y="412"/>
                </a:lnTo>
                <a:lnTo>
                  <a:pt x="887" y="551"/>
                </a:lnTo>
                <a:lnTo>
                  <a:pt x="714" y="707"/>
                </a:lnTo>
                <a:lnTo>
                  <a:pt x="557" y="878"/>
                </a:lnTo>
                <a:lnTo>
                  <a:pt x="418" y="1065"/>
                </a:lnTo>
                <a:lnTo>
                  <a:pt x="296" y="1263"/>
                </a:lnTo>
                <a:lnTo>
                  <a:pt x="194" y="1474"/>
                </a:lnTo>
                <a:lnTo>
                  <a:pt x="112" y="1696"/>
                </a:lnTo>
                <a:lnTo>
                  <a:pt x="53" y="1927"/>
                </a:lnTo>
                <a:lnTo>
                  <a:pt x="16" y="2167"/>
                </a:lnTo>
                <a:lnTo>
                  <a:pt x="4" y="2414"/>
                </a:lnTo>
                <a:lnTo>
                  <a:pt x="0" y="7843"/>
                </a:lnTo>
                <a:lnTo>
                  <a:pt x="4" y="7928"/>
                </a:lnTo>
                <a:lnTo>
                  <a:pt x="17" y="8013"/>
                </a:lnTo>
                <a:lnTo>
                  <a:pt x="37" y="8093"/>
                </a:lnTo>
                <a:lnTo>
                  <a:pt x="67" y="8170"/>
                </a:lnTo>
                <a:lnTo>
                  <a:pt x="102" y="8245"/>
                </a:lnTo>
                <a:lnTo>
                  <a:pt x="145" y="8314"/>
                </a:lnTo>
                <a:lnTo>
                  <a:pt x="193" y="8378"/>
                </a:lnTo>
                <a:lnTo>
                  <a:pt x="249" y="8438"/>
                </a:lnTo>
                <a:lnTo>
                  <a:pt x="308" y="8492"/>
                </a:lnTo>
                <a:lnTo>
                  <a:pt x="374" y="8541"/>
                </a:lnTo>
                <a:lnTo>
                  <a:pt x="444" y="8583"/>
                </a:lnTo>
                <a:lnTo>
                  <a:pt x="519" y="8619"/>
                </a:lnTo>
                <a:lnTo>
                  <a:pt x="596" y="8647"/>
                </a:lnTo>
                <a:lnTo>
                  <a:pt x="677" y="8667"/>
                </a:lnTo>
                <a:lnTo>
                  <a:pt x="762" y="8680"/>
                </a:lnTo>
                <a:lnTo>
                  <a:pt x="849" y="8685"/>
                </a:lnTo>
                <a:lnTo>
                  <a:pt x="935" y="8680"/>
                </a:lnTo>
                <a:lnTo>
                  <a:pt x="1020" y="8667"/>
                </a:lnTo>
                <a:lnTo>
                  <a:pt x="1101" y="8647"/>
                </a:lnTo>
                <a:lnTo>
                  <a:pt x="1180" y="8619"/>
                </a:lnTo>
                <a:lnTo>
                  <a:pt x="1253" y="8583"/>
                </a:lnTo>
                <a:lnTo>
                  <a:pt x="1323" y="8541"/>
                </a:lnTo>
                <a:lnTo>
                  <a:pt x="1389" y="8492"/>
                </a:lnTo>
                <a:lnTo>
                  <a:pt x="1450" y="8438"/>
                </a:lnTo>
                <a:lnTo>
                  <a:pt x="1504" y="8378"/>
                </a:lnTo>
                <a:lnTo>
                  <a:pt x="1553" y="8314"/>
                </a:lnTo>
                <a:lnTo>
                  <a:pt x="1595" y="8245"/>
                </a:lnTo>
                <a:lnTo>
                  <a:pt x="1632" y="8170"/>
                </a:lnTo>
                <a:lnTo>
                  <a:pt x="1660" y="8093"/>
                </a:lnTo>
                <a:lnTo>
                  <a:pt x="1680" y="8013"/>
                </a:lnTo>
                <a:lnTo>
                  <a:pt x="1693" y="7928"/>
                </a:lnTo>
                <a:lnTo>
                  <a:pt x="1698" y="7843"/>
                </a:lnTo>
                <a:lnTo>
                  <a:pt x="2746" y="12542"/>
                </a:lnTo>
                <a:lnTo>
                  <a:pt x="5161" y="12542"/>
                </a:lnTo>
                <a:lnTo>
                  <a:pt x="4870" y="10071"/>
                </a:lnTo>
                <a:lnTo>
                  <a:pt x="4869" y="10069"/>
                </a:lnTo>
                <a:lnTo>
                  <a:pt x="4869" y="10068"/>
                </a:lnTo>
                <a:lnTo>
                  <a:pt x="4869" y="10067"/>
                </a:lnTo>
                <a:lnTo>
                  <a:pt x="4869" y="10068"/>
                </a:lnTo>
                <a:lnTo>
                  <a:pt x="4869" y="10069"/>
                </a:lnTo>
                <a:lnTo>
                  <a:pt x="4869" y="10070"/>
                </a:lnTo>
                <a:lnTo>
                  <a:pt x="4869" y="10071"/>
                </a:lnTo>
                <a:lnTo>
                  <a:pt x="4869" y="10072"/>
                </a:lnTo>
                <a:lnTo>
                  <a:pt x="4869" y="10073"/>
                </a:lnTo>
                <a:lnTo>
                  <a:pt x="4869" y="10074"/>
                </a:lnTo>
                <a:lnTo>
                  <a:pt x="4869" y="10073"/>
                </a:lnTo>
                <a:lnTo>
                  <a:pt x="4869" y="10072"/>
                </a:lnTo>
                <a:lnTo>
                  <a:pt x="4870" y="10071"/>
                </a:lnTo>
                <a:lnTo>
                  <a:pt x="4872" y="10020"/>
                </a:lnTo>
                <a:lnTo>
                  <a:pt x="4879" y="9972"/>
                </a:lnTo>
                <a:lnTo>
                  <a:pt x="4892" y="9926"/>
                </a:lnTo>
                <a:lnTo>
                  <a:pt x="4908" y="9880"/>
                </a:lnTo>
                <a:lnTo>
                  <a:pt x="4928" y="9837"/>
                </a:lnTo>
                <a:lnTo>
                  <a:pt x="4952" y="9796"/>
                </a:lnTo>
                <a:lnTo>
                  <a:pt x="4979" y="9758"/>
                </a:lnTo>
                <a:lnTo>
                  <a:pt x="5011" y="9721"/>
                </a:lnTo>
                <a:lnTo>
                  <a:pt x="5045" y="9688"/>
                </a:lnTo>
                <a:lnTo>
                  <a:pt x="5082" y="9659"/>
                </a:lnTo>
                <a:lnTo>
                  <a:pt x="5122" y="9634"/>
                </a:lnTo>
                <a:lnTo>
                  <a:pt x="5163" y="9612"/>
                </a:lnTo>
                <a:lnTo>
                  <a:pt x="5208" y="9595"/>
                </a:lnTo>
                <a:lnTo>
                  <a:pt x="5254" y="9582"/>
                </a:lnTo>
                <a:lnTo>
                  <a:pt x="5302" y="9574"/>
                </a:lnTo>
                <a:lnTo>
                  <a:pt x="5351" y="9572"/>
                </a:lnTo>
                <a:lnTo>
                  <a:pt x="5400" y="9574"/>
                </a:lnTo>
                <a:lnTo>
                  <a:pt x="5449" y="9582"/>
                </a:lnTo>
                <a:lnTo>
                  <a:pt x="5495" y="9595"/>
                </a:lnTo>
                <a:lnTo>
                  <a:pt x="5539" y="9612"/>
                </a:lnTo>
                <a:lnTo>
                  <a:pt x="5581" y="9634"/>
                </a:lnTo>
                <a:lnTo>
                  <a:pt x="5620" y="9659"/>
                </a:lnTo>
                <a:lnTo>
                  <a:pt x="5658" y="9688"/>
                </a:lnTo>
                <a:lnTo>
                  <a:pt x="5692" y="9721"/>
                </a:lnTo>
                <a:lnTo>
                  <a:pt x="5723" y="9758"/>
                </a:lnTo>
                <a:lnTo>
                  <a:pt x="5751" y="9796"/>
                </a:lnTo>
                <a:lnTo>
                  <a:pt x="5775" y="9837"/>
                </a:lnTo>
                <a:lnTo>
                  <a:pt x="5795" y="9880"/>
                </a:lnTo>
                <a:lnTo>
                  <a:pt x="5811" y="9926"/>
                </a:lnTo>
                <a:lnTo>
                  <a:pt x="5824" y="9972"/>
                </a:lnTo>
                <a:lnTo>
                  <a:pt x="5831" y="10020"/>
                </a:lnTo>
                <a:lnTo>
                  <a:pt x="5834" y="10071"/>
                </a:lnTo>
                <a:lnTo>
                  <a:pt x="5834" y="10072"/>
                </a:lnTo>
                <a:lnTo>
                  <a:pt x="5834" y="10073"/>
                </a:lnTo>
                <a:lnTo>
                  <a:pt x="5834" y="10074"/>
                </a:lnTo>
                <a:lnTo>
                  <a:pt x="5834" y="10073"/>
                </a:lnTo>
                <a:lnTo>
                  <a:pt x="5834" y="10072"/>
                </a:lnTo>
                <a:lnTo>
                  <a:pt x="5834" y="10071"/>
                </a:lnTo>
                <a:lnTo>
                  <a:pt x="5834" y="10070"/>
                </a:lnTo>
                <a:lnTo>
                  <a:pt x="5834" y="10069"/>
                </a:lnTo>
                <a:lnTo>
                  <a:pt x="5834" y="10068"/>
                </a:lnTo>
                <a:lnTo>
                  <a:pt x="5834" y="10067"/>
                </a:lnTo>
                <a:lnTo>
                  <a:pt x="5834" y="10068"/>
                </a:lnTo>
                <a:lnTo>
                  <a:pt x="5834" y="10069"/>
                </a:lnTo>
                <a:lnTo>
                  <a:pt x="5834" y="10071"/>
                </a:lnTo>
                <a:lnTo>
                  <a:pt x="5544" y="12542"/>
                </a:lnTo>
                <a:lnTo>
                  <a:pt x="7958" y="12542"/>
                </a:lnTo>
                <a:lnTo>
                  <a:pt x="9006" y="7843"/>
                </a:lnTo>
                <a:lnTo>
                  <a:pt x="9010" y="7928"/>
                </a:lnTo>
                <a:lnTo>
                  <a:pt x="9023" y="8013"/>
                </a:lnTo>
                <a:lnTo>
                  <a:pt x="9043" y="8093"/>
                </a:lnTo>
                <a:lnTo>
                  <a:pt x="9072" y="8170"/>
                </a:lnTo>
                <a:lnTo>
                  <a:pt x="9108" y="8245"/>
                </a:lnTo>
                <a:lnTo>
                  <a:pt x="9150" y="8314"/>
                </a:lnTo>
                <a:lnTo>
                  <a:pt x="9199" y="8378"/>
                </a:lnTo>
                <a:lnTo>
                  <a:pt x="9254" y="8438"/>
                </a:lnTo>
                <a:lnTo>
                  <a:pt x="9314" y="8492"/>
                </a:lnTo>
                <a:lnTo>
                  <a:pt x="9380" y="8541"/>
                </a:lnTo>
                <a:lnTo>
                  <a:pt x="9450" y="8583"/>
                </a:lnTo>
                <a:lnTo>
                  <a:pt x="9524" y="8619"/>
                </a:lnTo>
                <a:lnTo>
                  <a:pt x="9602" y="8647"/>
                </a:lnTo>
                <a:lnTo>
                  <a:pt x="9683" y="8667"/>
                </a:lnTo>
                <a:lnTo>
                  <a:pt x="9768" y="8680"/>
                </a:lnTo>
                <a:lnTo>
                  <a:pt x="9855" y="8685"/>
                </a:lnTo>
                <a:lnTo>
                  <a:pt x="9941" y="8680"/>
                </a:lnTo>
                <a:lnTo>
                  <a:pt x="10026" y="8667"/>
                </a:lnTo>
                <a:lnTo>
                  <a:pt x="10107" y="8647"/>
                </a:lnTo>
                <a:lnTo>
                  <a:pt x="10184" y="8619"/>
                </a:lnTo>
                <a:lnTo>
                  <a:pt x="10258" y="8583"/>
                </a:lnTo>
                <a:lnTo>
                  <a:pt x="10329" y="8541"/>
                </a:lnTo>
                <a:lnTo>
                  <a:pt x="10394" y="8492"/>
                </a:lnTo>
                <a:lnTo>
                  <a:pt x="10454" y="8438"/>
                </a:lnTo>
                <a:lnTo>
                  <a:pt x="10509" y="8378"/>
                </a:lnTo>
                <a:lnTo>
                  <a:pt x="10558" y="8314"/>
                </a:lnTo>
                <a:lnTo>
                  <a:pt x="10601" y="8245"/>
                </a:lnTo>
                <a:lnTo>
                  <a:pt x="10636" y="8170"/>
                </a:lnTo>
                <a:lnTo>
                  <a:pt x="10666" y="8093"/>
                </a:lnTo>
                <a:lnTo>
                  <a:pt x="10686" y="8013"/>
                </a:lnTo>
                <a:lnTo>
                  <a:pt x="10699" y="7928"/>
                </a:lnTo>
                <a:lnTo>
                  <a:pt x="10704" y="7843"/>
                </a:lnTo>
                <a:lnTo>
                  <a:pt x="10701" y="2409"/>
                </a:lnTo>
                <a:lnTo>
                  <a:pt x="10688" y="2162"/>
                </a:lnTo>
                <a:lnTo>
                  <a:pt x="10651" y="1922"/>
                </a:lnTo>
                <a:lnTo>
                  <a:pt x="10592" y="1692"/>
                </a:lnTo>
                <a:lnTo>
                  <a:pt x="10510" y="1470"/>
                </a:lnTo>
                <a:lnTo>
                  <a:pt x="10408" y="1259"/>
                </a:lnTo>
                <a:lnTo>
                  <a:pt x="10285" y="1061"/>
                </a:lnTo>
                <a:lnTo>
                  <a:pt x="10146" y="875"/>
                </a:lnTo>
                <a:lnTo>
                  <a:pt x="9989" y="704"/>
                </a:lnTo>
                <a:lnTo>
                  <a:pt x="9816" y="549"/>
                </a:lnTo>
                <a:lnTo>
                  <a:pt x="9629" y="410"/>
                </a:lnTo>
                <a:lnTo>
                  <a:pt x="9429" y="290"/>
                </a:lnTo>
                <a:lnTo>
                  <a:pt x="9217" y="189"/>
                </a:lnTo>
                <a:lnTo>
                  <a:pt x="8994" y="107"/>
                </a:lnTo>
                <a:lnTo>
                  <a:pt x="8761" y="48"/>
                </a:lnTo>
                <a:lnTo>
                  <a:pt x="8520" y="12"/>
                </a:lnTo>
                <a:lnTo>
                  <a:pt x="8272" y="0"/>
                </a:lnTo>
                <a:lnTo>
                  <a:pt x="2432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30" name="Oval 26"/>
          <p:cNvSpPr>
            <a:spLocks noChangeArrowheads="1"/>
          </p:cNvSpPr>
          <p:nvPr/>
        </p:nvSpPr>
        <p:spPr bwMode="auto">
          <a:xfrm>
            <a:off x="8829675" y="61150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33" name="Rectangle 29"/>
          <p:cNvSpPr>
            <a:spLocks noChangeArrowheads="1"/>
          </p:cNvSpPr>
          <p:nvPr/>
        </p:nvSpPr>
        <p:spPr bwMode="auto">
          <a:xfrm>
            <a:off x="1693863" y="1146175"/>
            <a:ext cx="5346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/>
              <a:t>Calories In = Calories Out</a:t>
            </a:r>
          </a:p>
        </p:txBody>
      </p:sp>
      <p:pic>
        <p:nvPicPr>
          <p:cNvPr id="21544" name="Picture 40" descr="tenni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2286000"/>
            <a:ext cx="2971800" cy="1957388"/>
          </a:xfrm>
          <a:noFill/>
          <a:ln>
            <a:miter lim="800000"/>
            <a:headEnd/>
            <a:tailEnd/>
          </a:ln>
        </p:spPr>
      </p:pic>
      <p:pic>
        <p:nvPicPr>
          <p:cNvPr id="21548" name="Picture 44" descr="lb130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1800" y="6096000"/>
            <a:ext cx="428625" cy="428625"/>
          </a:xfrm>
          <a:noFill/>
          <a:ln>
            <a:miter lim="800000"/>
            <a:headEnd/>
            <a:tailEnd/>
          </a:ln>
        </p:spPr>
      </p:pic>
      <p:grpSp>
        <p:nvGrpSpPr>
          <p:cNvPr id="21551" name="Group 47"/>
          <p:cNvGrpSpPr>
            <a:grpSpLocks/>
          </p:cNvGrpSpPr>
          <p:nvPr/>
        </p:nvGrpSpPr>
        <p:grpSpPr bwMode="auto">
          <a:xfrm>
            <a:off x="838200" y="0"/>
            <a:ext cx="7696200" cy="609600"/>
            <a:chOff x="528" y="0"/>
            <a:chExt cx="4848" cy="384"/>
          </a:xfrm>
        </p:grpSpPr>
        <p:pic>
          <p:nvPicPr>
            <p:cNvPr id="21552" name="Picture 48"/>
            <p:cNvPicPr>
              <a:picLocks noChangeAspect="1" noChangeArrowheads="1"/>
            </p:cNvPicPr>
            <p:nvPr/>
          </p:nvPicPr>
          <p:blipFill>
            <a:blip r:embed="rId5" cstate="print"/>
            <a:srcRect r="1828"/>
            <a:stretch>
              <a:fillRect/>
            </a:stretch>
          </p:blipFill>
          <p:spPr bwMode="auto">
            <a:xfrm>
              <a:off x="528" y="0"/>
              <a:ext cx="4464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1553" name="Picture 49" descr="lg_color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992" y="0"/>
              <a:ext cx="384" cy="38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381000" y="838200"/>
            <a:ext cx="8229600" cy="838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b="1">
                <a:solidFill>
                  <a:schemeClr val="tx1"/>
                </a:solidFill>
                <a:cs typeface="Times New Roman" pitchFamily="18" charset="0"/>
              </a:rPr>
              <a:t>CHOCOLATE CHIP COOKIE</a:t>
            </a:r>
            <a:endParaRPr lang="en-US" sz="4000">
              <a:solidFill>
                <a:schemeClr val="tx1"/>
              </a:solidFill>
            </a:endParaRPr>
          </a:p>
        </p:txBody>
      </p:sp>
      <p:pic>
        <p:nvPicPr>
          <p:cNvPr id="4133" name="Picture 37"/>
          <p:cNvPicPr>
            <a:picLocks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5181600"/>
            <a:ext cx="266700" cy="361950"/>
          </a:xfrm>
          <a:noFill/>
          <a:ln>
            <a:miter lim="800000"/>
            <a:headEnd/>
            <a:tailEnd/>
          </a:ln>
        </p:spPr>
      </p:pic>
      <p:pic>
        <p:nvPicPr>
          <p:cNvPr id="4148" name="Picture 52" descr="small cooki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5000" y="2667000"/>
            <a:ext cx="1885950" cy="1876425"/>
          </a:xfrm>
          <a:noFill/>
          <a:ln>
            <a:miter lim="800000"/>
            <a:headEnd/>
            <a:tailEnd/>
          </a:ln>
        </p:spPr>
      </p:pic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1752600" y="304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3548063" y="152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1905000" y="1981200"/>
            <a:ext cx="1928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/>
              <a:t>20 Years Ago</a:t>
            </a:r>
          </a:p>
        </p:txBody>
      </p: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5791200" y="2057400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/>
              <a:t>Today</a:t>
            </a:r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2057400" y="4800600"/>
            <a:ext cx="2286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>
                <a:cs typeface="Times New Roman" pitchFamily="18" charset="0"/>
              </a:rPr>
              <a:t> 55 calories</a:t>
            </a:r>
          </a:p>
          <a:p>
            <a:pPr algn="l"/>
            <a:r>
              <a:rPr lang="en-US" sz="2000" b="1">
                <a:cs typeface="Times New Roman" pitchFamily="18" charset="0"/>
              </a:rPr>
              <a:t>1.5 inch diameter</a:t>
            </a:r>
          </a:p>
        </p:txBody>
      </p:sp>
      <p:sp>
        <p:nvSpPr>
          <p:cNvPr id="4122" name="Rectangle 26"/>
          <p:cNvSpPr>
            <a:spLocks noChangeArrowheads="1"/>
          </p:cNvSpPr>
          <p:nvPr/>
        </p:nvSpPr>
        <p:spPr bwMode="auto">
          <a:xfrm>
            <a:off x="3819525" y="2924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23" name="Rectangle 27"/>
          <p:cNvSpPr>
            <a:spLocks noChangeArrowheads="1"/>
          </p:cNvSpPr>
          <p:nvPr/>
        </p:nvSpPr>
        <p:spPr bwMode="auto">
          <a:xfrm>
            <a:off x="5257800" y="4953000"/>
            <a:ext cx="2895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solidFill>
                  <a:srgbClr val="FFFF00"/>
                </a:solidFill>
              </a:rPr>
              <a:t>How many calories are in today’s large cookie?</a:t>
            </a:r>
          </a:p>
        </p:txBody>
      </p:sp>
      <p:sp>
        <p:nvSpPr>
          <p:cNvPr id="4138" name="AutoShape 42"/>
          <p:cNvSpPr>
            <a:spLocks noChangeArrowheads="1"/>
          </p:cNvSpPr>
          <p:nvPr/>
        </p:nvSpPr>
        <p:spPr bwMode="auto">
          <a:xfrm>
            <a:off x="90488" y="5849938"/>
            <a:ext cx="914400" cy="914400"/>
          </a:xfrm>
          <a:custGeom>
            <a:avLst/>
            <a:gdLst>
              <a:gd name="G0" fmla="+- 3713 0 0"/>
              <a:gd name="G1" fmla="+- 21600 0 3713"/>
              <a:gd name="G2" fmla="+- 21600 0 3713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713" y="10800"/>
                </a:moveTo>
                <a:cubicBezTo>
                  <a:pt x="3713" y="14714"/>
                  <a:pt x="6886" y="17887"/>
                  <a:pt x="10800" y="17887"/>
                </a:cubicBezTo>
                <a:cubicBezTo>
                  <a:pt x="14714" y="17887"/>
                  <a:pt x="17887" y="14714"/>
                  <a:pt x="17887" y="10800"/>
                </a:cubicBezTo>
                <a:cubicBezTo>
                  <a:pt x="17887" y="6886"/>
                  <a:pt x="14714" y="3713"/>
                  <a:pt x="10800" y="3713"/>
                </a:cubicBezTo>
                <a:cubicBezTo>
                  <a:pt x="6886" y="3713"/>
                  <a:pt x="3713" y="6886"/>
                  <a:pt x="3713" y="10800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39" name="Freeform 43"/>
          <p:cNvSpPr>
            <a:spLocks noEditPoints="1"/>
          </p:cNvSpPr>
          <p:nvPr/>
        </p:nvSpPr>
        <p:spPr bwMode="auto">
          <a:xfrm>
            <a:off x="8686800" y="6323013"/>
            <a:ext cx="457200" cy="534987"/>
          </a:xfrm>
          <a:custGeom>
            <a:avLst/>
            <a:gdLst/>
            <a:ahLst/>
            <a:cxnLst>
              <a:cxn ang="0">
                <a:pos x="5485" y="1975"/>
              </a:cxn>
              <a:cxn ang="0">
                <a:pos x="5571" y="1841"/>
              </a:cxn>
              <a:cxn ang="0">
                <a:pos x="5807" y="1540"/>
              </a:cxn>
              <a:cxn ang="0">
                <a:pos x="6129" y="1310"/>
              </a:cxn>
              <a:cxn ang="0">
                <a:pos x="6521" y="1207"/>
              </a:cxn>
              <a:cxn ang="0">
                <a:pos x="6933" y="1225"/>
              </a:cxn>
              <a:cxn ang="0">
                <a:pos x="7517" y="1463"/>
              </a:cxn>
              <a:cxn ang="0">
                <a:pos x="7929" y="1959"/>
              </a:cxn>
              <a:cxn ang="0">
                <a:pos x="8106" y="2690"/>
              </a:cxn>
              <a:cxn ang="0">
                <a:pos x="8063" y="3451"/>
              </a:cxn>
              <a:cxn ang="0">
                <a:pos x="7937" y="4030"/>
              </a:cxn>
              <a:cxn ang="0">
                <a:pos x="7718" y="4562"/>
              </a:cxn>
              <a:cxn ang="0">
                <a:pos x="7620" y="4746"/>
              </a:cxn>
              <a:cxn ang="0">
                <a:pos x="7532" y="4877"/>
              </a:cxn>
              <a:cxn ang="0">
                <a:pos x="6662" y="5850"/>
              </a:cxn>
              <a:cxn ang="0">
                <a:pos x="5505" y="6751"/>
              </a:cxn>
              <a:cxn ang="0">
                <a:pos x="4297" y="6093"/>
              </a:cxn>
              <a:cxn ang="0">
                <a:pos x="3284" y="5039"/>
              </a:cxn>
              <a:cxn ang="0">
                <a:pos x="3090" y="4779"/>
              </a:cxn>
              <a:cxn ang="0">
                <a:pos x="3012" y="4644"/>
              </a:cxn>
              <a:cxn ang="0">
                <a:pos x="2799" y="4165"/>
              </a:cxn>
              <a:cxn ang="0">
                <a:pos x="2649" y="3616"/>
              </a:cxn>
              <a:cxn ang="0">
                <a:pos x="2579" y="2880"/>
              </a:cxn>
              <a:cxn ang="0">
                <a:pos x="2690" y="2127"/>
              </a:cxn>
              <a:cxn ang="0">
                <a:pos x="3049" y="1565"/>
              </a:cxn>
              <a:cxn ang="0">
                <a:pos x="3619" y="1254"/>
              </a:cxn>
              <a:cxn ang="0">
                <a:pos x="4066" y="1201"/>
              </a:cxn>
              <a:cxn ang="0">
                <a:pos x="4465" y="1272"/>
              </a:cxn>
              <a:cxn ang="0">
                <a:pos x="4810" y="1472"/>
              </a:cxn>
              <a:cxn ang="0">
                <a:pos x="5077" y="1780"/>
              </a:cxn>
              <a:cxn ang="0">
                <a:pos x="5184" y="1942"/>
              </a:cxn>
              <a:cxn ang="0">
                <a:pos x="5263" y="2076"/>
              </a:cxn>
              <a:cxn ang="0">
                <a:pos x="5304" y="2158"/>
              </a:cxn>
              <a:cxn ang="0">
                <a:pos x="5339" y="2241"/>
              </a:cxn>
              <a:cxn ang="0">
                <a:pos x="5376" y="2179"/>
              </a:cxn>
              <a:cxn ang="0">
                <a:pos x="5413" y="2101"/>
              </a:cxn>
              <a:cxn ang="0">
                <a:pos x="1073" y="412"/>
              </a:cxn>
              <a:cxn ang="0">
                <a:pos x="53" y="1927"/>
              </a:cxn>
              <a:cxn ang="0">
                <a:pos x="102" y="8245"/>
              </a:cxn>
              <a:cxn ang="0">
                <a:pos x="596" y="8647"/>
              </a:cxn>
              <a:cxn ang="0">
                <a:pos x="1253" y="8583"/>
              </a:cxn>
              <a:cxn ang="0">
                <a:pos x="1660" y="8093"/>
              </a:cxn>
              <a:cxn ang="0">
                <a:pos x="4869" y="10068"/>
              </a:cxn>
              <a:cxn ang="0">
                <a:pos x="4869" y="10074"/>
              </a:cxn>
              <a:cxn ang="0">
                <a:pos x="4928" y="9837"/>
              </a:cxn>
              <a:cxn ang="0">
                <a:pos x="5208" y="9595"/>
              </a:cxn>
              <a:cxn ang="0">
                <a:pos x="5581" y="9634"/>
              </a:cxn>
              <a:cxn ang="0">
                <a:pos x="5811" y="9926"/>
              </a:cxn>
              <a:cxn ang="0">
                <a:pos x="5834" y="10072"/>
              </a:cxn>
              <a:cxn ang="0">
                <a:pos x="5834" y="10071"/>
              </a:cxn>
              <a:cxn ang="0">
                <a:pos x="9108" y="8245"/>
              </a:cxn>
              <a:cxn ang="0">
                <a:pos x="9602" y="8647"/>
              </a:cxn>
              <a:cxn ang="0">
                <a:pos x="10258" y="8583"/>
              </a:cxn>
              <a:cxn ang="0">
                <a:pos x="10666" y="8093"/>
              </a:cxn>
              <a:cxn ang="0">
                <a:pos x="10510" y="1470"/>
              </a:cxn>
              <a:cxn ang="0">
                <a:pos x="9217" y="189"/>
              </a:cxn>
            </a:cxnLst>
            <a:rect l="0" t="0" r="r" b="b"/>
            <a:pathLst>
              <a:path w="10704" h="12542">
                <a:moveTo>
                  <a:pt x="5418" y="2093"/>
                </a:moveTo>
                <a:lnTo>
                  <a:pt x="5426" y="2076"/>
                </a:lnTo>
                <a:lnTo>
                  <a:pt x="5436" y="2059"/>
                </a:lnTo>
                <a:lnTo>
                  <a:pt x="5446" y="2042"/>
                </a:lnTo>
                <a:lnTo>
                  <a:pt x="5455" y="2025"/>
                </a:lnTo>
                <a:lnTo>
                  <a:pt x="5465" y="2009"/>
                </a:lnTo>
                <a:lnTo>
                  <a:pt x="5475" y="1992"/>
                </a:lnTo>
                <a:lnTo>
                  <a:pt x="5485" y="1975"/>
                </a:lnTo>
                <a:lnTo>
                  <a:pt x="5495" y="1959"/>
                </a:lnTo>
                <a:lnTo>
                  <a:pt x="5505" y="1942"/>
                </a:lnTo>
                <a:lnTo>
                  <a:pt x="5516" y="1924"/>
                </a:lnTo>
                <a:lnTo>
                  <a:pt x="5527" y="1908"/>
                </a:lnTo>
                <a:lnTo>
                  <a:pt x="5537" y="1891"/>
                </a:lnTo>
                <a:lnTo>
                  <a:pt x="5549" y="1874"/>
                </a:lnTo>
                <a:lnTo>
                  <a:pt x="5560" y="1858"/>
                </a:lnTo>
                <a:lnTo>
                  <a:pt x="5571" y="1841"/>
                </a:lnTo>
                <a:lnTo>
                  <a:pt x="5583" y="1825"/>
                </a:lnTo>
                <a:lnTo>
                  <a:pt x="5612" y="1780"/>
                </a:lnTo>
                <a:lnTo>
                  <a:pt x="5644" y="1736"/>
                </a:lnTo>
                <a:lnTo>
                  <a:pt x="5674" y="1694"/>
                </a:lnTo>
                <a:lnTo>
                  <a:pt x="5706" y="1654"/>
                </a:lnTo>
                <a:lnTo>
                  <a:pt x="5739" y="1614"/>
                </a:lnTo>
                <a:lnTo>
                  <a:pt x="5772" y="1576"/>
                </a:lnTo>
                <a:lnTo>
                  <a:pt x="5807" y="1540"/>
                </a:lnTo>
                <a:lnTo>
                  <a:pt x="5843" y="1505"/>
                </a:lnTo>
                <a:lnTo>
                  <a:pt x="5879" y="1472"/>
                </a:lnTo>
                <a:lnTo>
                  <a:pt x="5918" y="1441"/>
                </a:lnTo>
                <a:lnTo>
                  <a:pt x="5957" y="1411"/>
                </a:lnTo>
                <a:lnTo>
                  <a:pt x="5997" y="1384"/>
                </a:lnTo>
                <a:lnTo>
                  <a:pt x="6040" y="1358"/>
                </a:lnTo>
                <a:lnTo>
                  <a:pt x="6083" y="1332"/>
                </a:lnTo>
                <a:lnTo>
                  <a:pt x="6129" y="1310"/>
                </a:lnTo>
                <a:lnTo>
                  <a:pt x="6177" y="1290"/>
                </a:lnTo>
                <a:lnTo>
                  <a:pt x="6225" y="1272"/>
                </a:lnTo>
                <a:lnTo>
                  <a:pt x="6272" y="1256"/>
                </a:lnTo>
                <a:lnTo>
                  <a:pt x="6322" y="1242"/>
                </a:lnTo>
                <a:lnTo>
                  <a:pt x="6370" y="1231"/>
                </a:lnTo>
                <a:lnTo>
                  <a:pt x="6421" y="1221"/>
                </a:lnTo>
                <a:lnTo>
                  <a:pt x="6471" y="1213"/>
                </a:lnTo>
                <a:lnTo>
                  <a:pt x="6521" y="1207"/>
                </a:lnTo>
                <a:lnTo>
                  <a:pt x="6573" y="1204"/>
                </a:lnTo>
                <a:lnTo>
                  <a:pt x="6623" y="1201"/>
                </a:lnTo>
                <a:lnTo>
                  <a:pt x="6675" y="1201"/>
                </a:lnTo>
                <a:lnTo>
                  <a:pt x="6726" y="1203"/>
                </a:lnTo>
                <a:lnTo>
                  <a:pt x="6778" y="1206"/>
                </a:lnTo>
                <a:lnTo>
                  <a:pt x="6829" y="1210"/>
                </a:lnTo>
                <a:lnTo>
                  <a:pt x="6882" y="1217"/>
                </a:lnTo>
                <a:lnTo>
                  <a:pt x="6933" y="1225"/>
                </a:lnTo>
                <a:lnTo>
                  <a:pt x="6986" y="1235"/>
                </a:lnTo>
                <a:lnTo>
                  <a:pt x="7070" y="1254"/>
                </a:lnTo>
                <a:lnTo>
                  <a:pt x="7152" y="1278"/>
                </a:lnTo>
                <a:lnTo>
                  <a:pt x="7231" y="1306"/>
                </a:lnTo>
                <a:lnTo>
                  <a:pt x="7306" y="1340"/>
                </a:lnTo>
                <a:lnTo>
                  <a:pt x="7379" y="1377"/>
                </a:lnTo>
                <a:lnTo>
                  <a:pt x="7450" y="1418"/>
                </a:lnTo>
                <a:lnTo>
                  <a:pt x="7517" y="1463"/>
                </a:lnTo>
                <a:lnTo>
                  <a:pt x="7580" y="1512"/>
                </a:lnTo>
                <a:lnTo>
                  <a:pt x="7641" y="1565"/>
                </a:lnTo>
                <a:lnTo>
                  <a:pt x="7698" y="1621"/>
                </a:lnTo>
                <a:lnTo>
                  <a:pt x="7751" y="1683"/>
                </a:lnTo>
                <a:lnTo>
                  <a:pt x="7801" y="1746"/>
                </a:lnTo>
                <a:lnTo>
                  <a:pt x="7847" y="1813"/>
                </a:lnTo>
                <a:lnTo>
                  <a:pt x="7890" y="1884"/>
                </a:lnTo>
                <a:lnTo>
                  <a:pt x="7929" y="1959"/>
                </a:lnTo>
                <a:lnTo>
                  <a:pt x="7965" y="2036"/>
                </a:lnTo>
                <a:lnTo>
                  <a:pt x="7999" y="2127"/>
                </a:lnTo>
                <a:lnTo>
                  <a:pt x="8029" y="2220"/>
                </a:lnTo>
                <a:lnTo>
                  <a:pt x="8054" y="2314"/>
                </a:lnTo>
                <a:lnTo>
                  <a:pt x="8073" y="2407"/>
                </a:lnTo>
                <a:lnTo>
                  <a:pt x="8088" y="2501"/>
                </a:lnTo>
                <a:lnTo>
                  <a:pt x="8099" y="2596"/>
                </a:lnTo>
                <a:lnTo>
                  <a:pt x="8106" y="2690"/>
                </a:lnTo>
                <a:lnTo>
                  <a:pt x="8109" y="2785"/>
                </a:lnTo>
                <a:lnTo>
                  <a:pt x="8110" y="2880"/>
                </a:lnTo>
                <a:lnTo>
                  <a:pt x="8107" y="2975"/>
                </a:lnTo>
                <a:lnTo>
                  <a:pt x="8102" y="3070"/>
                </a:lnTo>
                <a:lnTo>
                  <a:pt x="8095" y="3166"/>
                </a:lnTo>
                <a:lnTo>
                  <a:pt x="8086" y="3261"/>
                </a:lnTo>
                <a:lnTo>
                  <a:pt x="8075" y="3355"/>
                </a:lnTo>
                <a:lnTo>
                  <a:pt x="8063" y="3451"/>
                </a:lnTo>
                <a:lnTo>
                  <a:pt x="8050" y="3546"/>
                </a:lnTo>
                <a:lnTo>
                  <a:pt x="8039" y="3616"/>
                </a:lnTo>
                <a:lnTo>
                  <a:pt x="8026" y="3685"/>
                </a:lnTo>
                <a:lnTo>
                  <a:pt x="8012" y="3756"/>
                </a:lnTo>
                <a:lnTo>
                  <a:pt x="7996" y="3825"/>
                </a:lnTo>
                <a:lnTo>
                  <a:pt x="7978" y="3893"/>
                </a:lnTo>
                <a:lnTo>
                  <a:pt x="7958" y="3962"/>
                </a:lnTo>
                <a:lnTo>
                  <a:pt x="7937" y="4030"/>
                </a:lnTo>
                <a:lnTo>
                  <a:pt x="7914" y="4098"/>
                </a:lnTo>
                <a:lnTo>
                  <a:pt x="7890" y="4165"/>
                </a:lnTo>
                <a:lnTo>
                  <a:pt x="7864" y="4232"/>
                </a:lnTo>
                <a:lnTo>
                  <a:pt x="7837" y="4299"/>
                </a:lnTo>
                <a:lnTo>
                  <a:pt x="7810" y="4366"/>
                </a:lnTo>
                <a:lnTo>
                  <a:pt x="7781" y="4431"/>
                </a:lnTo>
                <a:lnTo>
                  <a:pt x="7750" y="4497"/>
                </a:lnTo>
                <a:lnTo>
                  <a:pt x="7718" y="4562"/>
                </a:lnTo>
                <a:lnTo>
                  <a:pt x="7687" y="4627"/>
                </a:lnTo>
                <a:lnTo>
                  <a:pt x="7677" y="4644"/>
                </a:lnTo>
                <a:lnTo>
                  <a:pt x="7668" y="4661"/>
                </a:lnTo>
                <a:lnTo>
                  <a:pt x="7659" y="4678"/>
                </a:lnTo>
                <a:lnTo>
                  <a:pt x="7649" y="4695"/>
                </a:lnTo>
                <a:lnTo>
                  <a:pt x="7640" y="4712"/>
                </a:lnTo>
                <a:lnTo>
                  <a:pt x="7630" y="4729"/>
                </a:lnTo>
                <a:lnTo>
                  <a:pt x="7620" y="4746"/>
                </a:lnTo>
                <a:lnTo>
                  <a:pt x="7610" y="4763"/>
                </a:lnTo>
                <a:lnTo>
                  <a:pt x="7600" y="4779"/>
                </a:lnTo>
                <a:lnTo>
                  <a:pt x="7589" y="4796"/>
                </a:lnTo>
                <a:lnTo>
                  <a:pt x="7577" y="4813"/>
                </a:lnTo>
                <a:lnTo>
                  <a:pt x="7566" y="4829"/>
                </a:lnTo>
                <a:lnTo>
                  <a:pt x="7555" y="4845"/>
                </a:lnTo>
                <a:lnTo>
                  <a:pt x="7544" y="4861"/>
                </a:lnTo>
                <a:lnTo>
                  <a:pt x="7532" y="4877"/>
                </a:lnTo>
                <a:lnTo>
                  <a:pt x="7521" y="4893"/>
                </a:lnTo>
                <a:lnTo>
                  <a:pt x="7405" y="5039"/>
                </a:lnTo>
                <a:lnTo>
                  <a:pt x="7286" y="5182"/>
                </a:lnTo>
                <a:lnTo>
                  <a:pt x="7166" y="5322"/>
                </a:lnTo>
                <a:lnTo>
                  <a:pt x="7044" y="5458"/>
                </a:lnTo>
                <a:lnTo>
                  <a:pt x="6919" y="5592"/>
                </a:lnTo>
                <a:lnTo>
                  <a:pt x="6792" y="5722"/>
                </a:lnTo>
                <a:lnTo>
                  <a:pt x="6662" y="5850"/>
                </a:lnTo>
                <a:lnTo>
                  <a:pt x="6528" y="5973"/>
                </a:lnTo>
                <a:lnTo>
                  <a:pt x="6393" y="6093"/>
                </a:lnTo>
                <a:lnTo>
                  <a:pt x="6253" y="6211"/>
                </a:lnTo>
                <a:lnTo>
                  <a:pt x="6111" y="6325"/>
                </a:lnTo>
                <a:lnTo>
                  <a:pt x="5965" y="6437"/>
                </a:lnTo>
                <a:lnTo>
                  <a:pt x="5815" y="6544"/>
                </a:lnTo>
                <a:lnTo>
                  <a:pt x="5662" y="6648"/>
                </a:lnTo>
                <a:lnTo>
                  <a:pt x="5505" y="6751"/>
                </a:lnTo>
                <a:lnTo>
                  <a:pt x="5344" y="6849"/>
                </a:lnTo>
                <a:lnTo>
                  <a:pt x="5184" y="6751"/>
                </a:lnTo>
                <a:lnTo>
                  <a:pt x="5027" y="6648"/>
                </a:lnTo>
                <a:lnTo>
                  <a:pt x="4873" y="6544"/>
                </a:lnTo>
                <a:lnTo>
                  <a:pt x="4725" y="6437"/>
                </a:lnTo>
                <a:lnTo>
                  <a:pt x="4578" y="6325"/>
                </a:lnTo>
                <a:lnTo>
                  <a:pt x="4436" y="6211"/>
                </a:lnTo>
                <a:lnTo>
                  <a:pt x="4297" y="6093"/>
                </a:lnTo>
                <a:lnTo>
                  <a:pt x="4161" y="5973"/>
                </a:lnTo>
                <a:lnTo>
                  <a:pt x="4027" y="5850"/>
                </a:lnTo>
                <a:lnTo>
                  <a:pt x="3897" y="5722"/>
                </a:lnTo>
                <a:lnTo>
                  <a:pt x="3770" y="5592"/>
                </a:lnTo>
                <a:lnTo>
                  <a:pt x="3645" y="5458"/>
                </a:lnTo>
                <a:lnTo>
                  <a:pt x="3523" y="5322"/>
                </a:lnTo>
                <a:lnTo>
                  <a:pt x="3403" y="5182"/>
                </a:lnTo>
                <a:lnTo>
                  <a:pt x="3284" y="5039"/>
                </a:lnTo>
                <a:lnTo>
                  <a:pt x="3169" y="4893"/>
                </a:lnTo>
                <a:lnTo>
                  <a:pt x="3157" y="4877"/>
                </a:lnTo>
                <a:lnTo>
                  <a:pt x="3145" y="4861"/>
                </a:lnTo>
                <a:lnTo>
                  <a:pt x="3134" y="4845"/>
                </a:lnTo>
                <a:lnTo>
                  <a:pt x="3123" y="4829"/>
                </a:lnTo>
                <a:lnTo>
                  <a:pt x="3111" y="4813"/>
                </a:lnTo>
                <a:lnTo>
                  <a:pt x="3100" y="4796"/>
                </a:lnTo>
                <a:lnTo>
                  <a:pt x="3090" y="4779"/>
                </a:lnTo>
                <a:lnTo>
                  <a:pt x="3079" y="4763"/>
                </a:lnTo>
                <a:lnTo>
                  <a:pt x="3069" y="4746"/>
                </a:lnTo>
                <a:lnTo>
                  <a:pt x="3059" y="4729"/>
                </a:lnTo>
                <a:lnTo>
                  <a:pt x="3050" y="4712"/>
                </a:lnTo>
                <a:lnTo>
                  <a:pt x="3040" y="4695"/>
                </a:lnTo>
                <a:lnTo>
                  <a:pt x="3031" y="4678"/>
                </a:lnTo>
                <a:lnTo>
                  <a:pt x="3021" y="4661"/>
                </a:lnTo>
                <a:lnTo>
                  <a:pt x="3012" y="4644"/>
                </a:lnTo>
                <a:lnTo>
                  <a:pt x="3004" y="4627"/>
                </a:lnTo>
                <a:lnTo>
                  <a:pt x="2971" y="4562"/>
                </a:lnTo>
                <a:lnTo>
                  <a:pt x="2940" y="4497"/>
                </a:lnTo>
                <a:lnTo>
                  <a:pt x="2909" y="4431"/>
                </a:lnTo>
                <a:lnTo>
                  <a:pt x="2880" y="4366"/>
                </a:lnTo>
                <a:lnTo>
                  <a:pt x="2852" y="4299"/>
                </a:lnTo>
                <a:lnTo>
                  <a:pt x="2824" y="4232"/>
                </a:lnTo>
                <a:lnTo>
                  <a:pt x="2799" y="4165"/>
                </a:lnTo>
                <a:lnTo>
                  <a:pt x="2775" y="4098"/>
                </a:lnTo>
                <a:lnTo>
                  <a:pt x="2752" y="4030"/>
                </a:lnTo>
                <a:lnTo>
                  <a:pt x="2730" y="3962"/>
                </a:lnTo>
                <a:lnTo>
                  <a:pt x="2711" y="3893"/>
                </a:lnTo>
                <a:lnTo>
                  <a:pt x="2693" y="3825"/>
                </a:lnTo>
                <a:lnTo>
                  <a:pt x="2677" y="3756"/>
                </a:lnTo>
                <a:lnTo>
                  <a:pt x="2663" y="3685"/>
                </a:lnTo>
                <a:lnTo>
                  <a:pt x="2649" y="3616"/>
                </a:lnTo>
                <a:lnTo>
                  <a:pt x="2639" y="3546"/>
                </a:lnTo>
                <a:lnTo>
                  <a:pt x="2626" y="3451"/>
                </a:lnTo>
                <a:lnTo>
                  <a:pt x="2614" y="3355"/>
                </a:lnTo>
                <a:lnTo>
                  <a:pt x="2603" y="3261"/>
                </a:lnTo>
                <a:lnTo>
                  <a:pt x="2594" y="3166"/>
                </a:lnTo>
                <a:lnTo>
                  <a:pt x="2587" y="3070"/>
                </a:lnTo>
                <a:lnTo>
                  <a:pt x="2582" y="2975"/>
                </a:lnTo>
                <a:lnTo>
                  <a:pt x="2579" y="2880"/>
                </a:lnTo>
                <a:lnTo>
                  <a:pt x="2580" y="2785"/>
                </a:lnTo>
                <a:lnTo>
                  <a:pt x="2583" y="2690"/>
                </a:lnTo>
                <a:lnTo>
                  <a:pt x="2590" y="2596"/>
                </a:lnTo>
                <a:lnTo>
                  <a:pt x="2601" y="2501"/>
                </a:lnTo>
                <a:lnTo>
                  <a:pt x="2616" y="2407"/>
                </a:lnTo>
                <a:lnTo>
                  <a:pt x="2635" y="2314"/>
                </a:lnTo>
                <a:lnTo>
                  <a:pt x="2660" y="2220"/>
                </a:lnTo>
                <a:lnTo>
                  <a:pt x="2690" y="2127"/>
                </a:lnTo>
                <a:lnTo>
                  <a:pt x="2725" y="2036"/>
                </a:lnTo>
                <a:lnTo>
                  <a:pt x="2760" y="1959"/>
                </a:lnTo>
                <a:lnTo>
                  <a:pt x="2799" y="1884"/>
                </a:lnTo>
                <a:lnTo>
                  <a:pt x="2842" y="1813"/>
                </a:lnTo>
                <a:lnTo>
                  <a:pt x="2888" y="1746"/>
                </a:lnTo>
                <a:lnTo>
                  <a:pt x="2939" y="1683"/>
                </a:lnTo>
                <a:lnTo>
                  <a:pt x="2992" y="1621"/>
                </a:lnTo>
                <a:lnTo>
                  <a:pt x="3049" y="1565"/>
                </a:lnTo>
                <a:lnTo>
                  <a:pt x="3109" y="1512"/>
                </a:lnTo>
                <a:lnTo>
                  <a:pt x="3173" y="1463"/>
                </a:lnTo>
                <a:lnTo>
                  <a:pt x="3240" y="1418"/>
                </a:lnTo>
                <a:lnTo>
                  <a:pt x="3310" y="1377"/>
                </a:lnTo>
                <a:lnTo>
                  <a:pt x="3382" y="1340"/>
                </a:lnTo>
                <a:lnTo>
                  <a:pt x="3458" y="1306"/>
                </a:lnTo>
                <a:lnTo>
                  <a:pt x="3537" y="1278"/>
                </a:lnTo>
                <a:lnTo>
                  <a:pt x="3619" y="1254"/>
                </a:lnTo>
                <a:lnTo>
                  <a:pt x="3704" y="1235"/>
                </a:lnTo>
                <a:lnTo>
                  <a:pt x="3755" y="1225"/>
                </a:lnTo>
                <a:lnTo>
                  <a:pt x="3808" y="1217"/>
                </a:lnTo>
                <a:lnTo>
                  <a:pt x="3859" y="1210"/>
                </a:lnTo>
                <a:lnTo>
                  <a:pt x="3911" y="1206"/>
                </a:lnTo>
                <a:lnTo>
                  <a:pt x="3964" y="1203"/>
                </a:lnTo>
                <a:lnTo>
                  <a:pt x="4015" y="1201"/>
                </a:lnTo>
                <a:lnTo>
                  <a:pt x="4066" y="1201"/>
                </a:lnTo>
                <a:lnTo>
                  <a:pt x="4117" y="1204"/>
                </a:lnTo>
                <a:lnTo>
                  <a:pt x="4168" y="1207"/>
                </a:lnTo>
                <a:lnTo>
                  <a:pt x="4218" y="1213"/>
                </a:lnTo>
                <a:lnTo>
                  <a:pt x="4269" y="1221"/>
                </a:lnTo>
                <a:lnTo>
                  <a:pt x="4318" y="1231"/>
                </a:lnTo>
                <a:lnTo>
                  <a:pt x="4368" y="1242"/>
                </a:lnTo>
                <a:lnTo>
                  <a:pt x="4416" y="1256"/>
                </a:lnTo>
                <a:lnTo>
                  <a:pt x="4465" y="1272"/>
                </a:lnTo>
                <a:lnTo>
                  <a:pt x="4513" y="1290"/>
                </a:lnTo>
                <a:lnTo>
                  <a:pt x="4560" y="1310"/>
                </a:lnTo>
                <a:lnTo>
                  <a:pt x="4605" y="1332"/>
                </a:lnTo>
                <a:lnTo>
                  <a:pt x="4650" y="1358"/>
                </a:lnTo>
                <a:lnTo>
                  <a:pt x="4692" y="1384"/>
                </a:lnTo>
                <a:lnTo>
                  <a:pt x="4733" y="1411"/>
                </a:lnTo>
                <a:lnTo>
                  <a:pt x="4772" y="1441"/>
                </a:lnTo>
                <a:lnTo>
                  <a:pt x="4810" y="1472"/>
                </a:lnTo>
                <a:lnTo>
                  <a:pt x="4847" y="1505"/>
                </a:lnTo>
                <a:lnTo>
                  <a:pt x="4882" y="1540"/>
                </a:lnTo>
                <a:lnTo>
                  <a:pt x="4917" y="1576"/>
                </a:lnTo>
                <a:lnTo>
                  <a:pt x="4950" y="1614"/>
                </a:lnTo>
                <a:lnTo>
                  <a:pt x="4983" y="1654"/>
                </a:lnTo>
                <a:lnTo>
                  <a:pt x="5015" y="1694"/>
                </a:lnTo>
                <a:lnTo>
                  <a:pt x="5046" y="1736"/>
                </a:lnTo>
                <a:lnTo>
                  <a:pt x="5077" y="1780"/>
                </a:lnTo>
                <a:lnTo>
                  <a:pt x="5108" y="1825"/>
                </a:lnTo>
                <a:lnTo>
                  <a:pt x="5119" y="1841"/>
                </a:lnTo>
                <a:lnTo>
                  <a:pt x="5129" y="1858"/>
                </a:lnTo>
                <a:lnTo>
                  <a:pt x="5140" y="1874"/>
                </a:lnTo>
                <a:lnTo>
                  <a:pt x="5151" y="1891"/>
                </a:lnTo>
                <a:lnTo>
                  <a:pt x="5162" y="1908"/>
                </a:lnTo>
                <a:lnTo>
                  <a:pt x="5173" y="1924"/>
                </a:lnTo>
                <a:lnTo>
                  <a:pt x="5184" y="1942"/>
                </a:lnTo>
                <a:lnTo>
                  <a:pt x="5194" y="1959"/>
                </a:lnTo>
                <a:lnTo>
                  <a:pt x="5204" y="1975"/>
                </a:lnTo>
                <a:lnTo>
                  <a:pt x="5214" y="1992"/>
                </a:lnTo>
                <a:lnTo>
                  <a:pt x="5224" y="2009"/>
                </a:lnTo>
                <a:lnTo>
                  <a:pt x="5234" y="2025"/>
                </a:lnTo>
                <a:lnTo>
                  <a:pt x="5243" y="2042"/>
                </a:lnTo>
                <a:lnTo>
                  <a:pt x="5252" y="2059"/>
                </a:lnTo>
                <a:lnTo>
                  <a:pt x="5263" y="2076"/>
                </a:lnTo>
                <a:lnTo>
                  <a:pt x="5272" y="2093"/>
                </a:lnTo>
                <a:lnTo>
                  <a:pt x="5276" y="2101"/>
                </a:lnTo>
                <a:lnTo>
                  <a:pt x="5281" y="2110"/>
                </a:lnTo>
                <a:lnTo>
                  <a:pt x="5285" y="2120"/>
                </a:lnTo>
                <a:lnTo>
                  <a:pt x="5290" y="2129"/>
                </a:lnTo>
                <a:lnTo>
                  <a:pt x="5294" y="2139"/>
                </a:lnTo>
                <a:lnTo>
                  <a:pt x="5299" y="2148"/>
                </a:lnTo>
                <a:lnTo>
                  <a:pt x="5304" y="2158"/>
                </a:lnTo>
                <a:lnTo>
                  <a:pt x="5308" y="2169"/>
                </a:lnTo>
                <a:lnTo>
                  <a:pt x="5313" y="2179"/>
                </a:lnTo>
                <a:lnTo>
                  <a:pt x="5317" y="2189"/>
                </a:lnTo>
                <a:lnTo>
                  <a:pt x="5322" y="2199"/>
                </a:lnTo>
                <a:lnTo>
                  <a:pt x="5326" y="2210"/>
                </a:lnTo>
                <a:lnTo>
                  <a:pt x="5331" y="2220"/>
                </a:lnTo>
                <a:lnTo>
                  <a:pt x="5335" y="2230"/>
                </a:lnTo>
                <a:lnTo>
                  <a:pt x="5339" y="2241"/>
                </a:lnTo>
                <a:lnTo>
                  <a:pt x="5344" y="2252"/>
                </a:lnTo>
                <a:lnTo>
                  <a:pt x="5348" y="2241"/>
                </a:lnTo>
                <a:lnTo>
                  <a:pt x="5353" y="2230"/>
                </a:lnTo>
                <a:lnTo>
                  <a:pt x="5358" y="2220"/>
                </a:lnTo>
                <a:lnTo>
                  <a:pt x="5362" y="2210"/>
                </a:lnTo>
                <a:lnTo>
                  <a:pt x="5367" y="2199"/>
                </a:lnTo>
                <a:lnTo>
                  <a:pt x="5371" y="2189"/>
                </a:lnTo>
                <a:lnTo>
                  <a:pt x="5376" y="2179"/>
                </a:lnTo>
                <a:lnTo>
                  <a:pt x="5381" y="2169"/>
                </a:lnTo>
                <a:lnTo>
                  <a:pt x="5385" y="2158"/>
                </a:lnTo>
                <a:lnTo>
                  <a:pt x="5390" y="2148"/>
                </a:lnTo>
                <a:lnTo>
                  <a:pt x="5395" y="2139"/>
                </a:lnTo>
                <a:lnTo>
                  <a:pt x="5399" y="2129"/>
                </a:lnTo>
                <a:lnTo>
                  <a:pt x="5404" y="2120"/>
                </a:lnTo>
                <a:lnTo>
                  <a:pt x="5408" y="2110"/>
                </a:lnTo>
                <a:lnTo>
                  <a:pt x="5413" y="2101"/>
                </a:lnTo>
                <a:lnTo>
                  <a:pt x="5418" y="2093"/>
                </a:lnTo>
                <a:close/>
                <a:moveTo>
                  <a:pt x="2432" y="0"/>
                </a:moveTo>
                <a:lnTo>
                  <a:pt x="2183" y="12"/>
                </a:lnTo>
                <a:lnTo>
                  <a:pt x="1942" y="48"/>
                </a:lnTo>
                <a:lnTo>
                  <a:pt x="1708" y="108"/>
                </a:lnTo>
                <a:lnTo>
                  <a:pt x="1486" y="190"/>
                </a:lnTo>
                <a:lnTo>
                  <a:pt x="1273" y="291"/>
                </a:lnTo>
                <a:lnTo>
                  <a:pt x="1073" y="412"/>
                </a:lnTo>
                <a:lnTo>
                  <a:pt x="887" y="551"/>
                </a:lnTo>
                <a:lnTo>
                  <a:pt x="714" y="707"/>
                </a:lnTo>
                <a:lnTo>
                  <a:pt x="557" y="878"/>
                </a:lnTo>
                <a:lnTo>
                  <a:pt x="418" y="1065"/>
                </a:lnTo>
                <a:lnTo>
                  <a:pt x="296" y="1263"/>
                </a:lnTo>
                <a:lnTo>
                  <a:pt x="194" y="1474"/>
                </a:lnTo>
                <a:lnTo>
                  <a:pt x="112" y="1696"/>
                </a:lnTo>
                <a:lnTo>
                  <a:pt x="53" y="1927"/>
                </a:lnTo>
                <a:lnTo>
                  <a:pt x="16" y="2167"/>
                </a:lnTo>
                <a:lnTo>
                  <a:pt x="4" y="2414"/>
                </a:lnTo>
                <a:lnTo>
                  <a:pt x="0" y="7843"/>
                </a:lnTo>
                <a:lnTo>
                  <a:pt x="4" y="7928"/>
                </a:lnTo>
                <a:lnTo>
                  <a:pt x="17" y="8013"/>
                </a:lnTo>
                <a:lnTo>
                  <a:pt x="37" y="8093"/>
                </a:lnTo>
                <a:lnTo>
                  <a:pt x="67" y="8170"/>
                </a:lnTo>
                <a:lnTo>
                  <a:pt x="102" y="8245"/>
                </a:lnTo>
                <a:lnTo>
                  <a:pt x="145" y="8314"/>
                </a:lnTo>
                <a:lnTo>
                  <a:pt x="193" y="8378"/>
                </a:lnTo>
                <a:lnTo>
                  <a:pt x="249" y="8438"/>
                </a:lnTo>
                <a:lnTo>
                  <a:pt x="308" y="8492"/>
                </a:lnTo>
                <a:lnTo>
                  <a:pt x="374" y="8541"/>
                </a:lnTo>
                <a:lnTo>
                  <a:pt x="444" y="8583"/>
                </a:lnTo>
                <a:lnTo>
                  <a:pt x="519" y="8619"/>
                </a:lnTo>
                <a:lnTo>
                  <a:pt x="596" y="8647"/>
                </a:lnTo>
                <a:lnTo>
                  <a:pt x="677" y="8667"/>
                </a:lnTo>
                <a:lnTo>
                  <a:pt x="762" y="8680"/>
                </a:lnTo>
                <a:lnTo>
                  <a:pt x="849" y="8685"/>
                </a:lnTo>
                <a:lnTo>
                  <a:pt x="935" y="8680"/>
                </a:lnTo>
                <a:lnTo>
                  <a:pt x="1020" y="8667"/>
                </a:lnTo>
                <a:lnTo>
                  <a:pt x="1101" y="8647"/>
                </a:lnTo>
                <a:lnTo>
                  <a:pt x="1180" y="8619"/>
                </a:lnTo>
                <a:lnTo>
                  <a:pt x="1253" y="8583"/>
                </a:lnTo>
                <a:lnTo>
                  <a:pt x="1323" y="8541"/>
                </a:lnTo>
                <a:lnTo>
                  <a:pt x="1389" y="8492"/>
                </a:lnTo>
                <a:lnTo>
                  <a:pt x="1450" y="8438"/>
                </a:lnTo>
                <a:lnTo>
                  <a:pt x="1504" y="8378"/>
                </a:lnTo>
                <a:lnTo>
                  <a:pt x="1553" y="8314"/>
                </a:lnTo>
                <a:lnTo>
                  <a:pt x="1595" y="8245"/>
                </a:lnTo>
                <a:lnTo>
                  <a:pt x="1632" y="8170"/>
                </a:lnTo>
                <a:lnTo>
                  <a:pt x="1660" y="8093"/>
                </a:lnTo>
                <a:lnTo>
                  <a:pt x="1680" y="8013"/>
                </a:lnTo>
                <a:lnTo>
                  <a:pt x="1693" y="7928"/>
                </a:lnTo>
                <a:lnTo>
                  <a:pt x="1698" y="7843"/>
                </a:lnTo>
                <a:lnTo>
                  <a:pt x="2746" y="12542"/>
                </a:lnTo>
                <a:lnTo>
                  <a:pt x="5161" y="12542"/>
                </a:lnTo>
                <a:lnTo>
                  <a:pt x="4870" y="10071"/>
                </a:lnTo>
                <a:lnTo>
                  <a:pt x="4869" y="10069"/>
                </a:lnTo>
                <a:lnTo>
                  <a:pt x="4869" y="10068"/>
                </a:lnTo>
                <a:lnTo>
                  <a:pt x="4869" y="10067"/>
                </a:lnTo>
                <a:lnTo>
                  <a:pt x="4869" y="10068"/>
                </a:lnTo>
                <a:lnTo>
                  <a:pt x="4869" y="10069"/>
                </a:lnTo>
                <a:lnTo>
                  <a:pt x="4869" y="10070"/>
                </a:lnTo>
                <a:lnTo>
                  <a:pt x="4869" y="10071"/>
                </a:lnTo>
                <a:lnTo>
                  <a:pt x="4869" y="10072"/>
                </a:lnTo>
                <a:lnTo>
                  <a:pt x="4869" y="10073"/>
                </a:lnTo>
                <a:lnTo>
                  <a:pt x="4869" y="10074"/>
                </a:lnTo>
                <a:lnTo>
                  <a:pt x="4869" y="10073"/>
                </a:lnTo>
                <a:lnTo>
                  <a:pt x="4869" y="10072"/>
                </a:lnTo>
                <a:lnTo>
                  <a:pt x="4870" y="10071"/>
                </a:lnTo>
                <a:lnTo>
                  <a:pt x="4872" y="10020"/>
                </a:lnTo>
                <a:lnTo>
                  <a:pt x="4879" y="9972"/>
                </a:lnTo>
                <a:lnTo>
                  <a:pt x="4892" y="9926"/>
                </a:lnTo>
                <a:lnTo>
                  <a:pt x="4908" y="9880"/>
                </a:lnTo>
                <a:lnTo>
                  <a:pt x="4928" y="9837"/>
                </a:lnTo>
                <a:lnTo>
                  <a:pt x="4952" y="9796"/>
                </a:lnTo>
                <a:lnTo>
                  <a:pt x="4979" y="9758"/>
                </a:lnTo>
                <a:lnTo>
                  <a:pt x="5011" y="9721"/>
                </a:lnTo>
                <a:lnTo>
                  <a:pt x="5045" y="9688"/>
                </a:lnTo>
                <a:lnTo>
                  <a:pt x="5082" y="9659"/>
                </a:lnTo>
                <a:lnTo>
                  <a:pt x="5122" y="9634"/>
                </a:lnTo>
                <a:lnTo>
                  <a:pt x="5163" y="9612"/>
                </a:lnTo>
                <a:lnTo>
                  <a:pt x="5208" y="9595"/>
                </a:lnTo>
                <a:lnTo>
                  <a:pt x="5254" y="9582"/>
                </a:lnTo>
                <a:lnTo>
                  <a:pt x="5302" y="9574"/>
                </a:lnTo>
                <a:lnTo>
                  <a:pt x="5351" y="9572"/>
                </a:lnTo>
                <a:lnTo>
                  <a:pt x="5400" y="9574"/>
                </a:lnTo>
                <a:lnTo>
                  <a:pt x="5449" y="9582"/>
                </a:lnTo>
                <a:lnTo>
                  <a:pt x="5495" y="9595"/>
                </a:lnTo>
                <a:lnTo>
                  <a:pt x="5539" y="9612"/>
                </a:lnTo>
                <a:lnTo>
                  <a:pt x="5581" y="9634"/>
                </a:lnTo>
                <a:lnTo>
                  <a:pt x="5620" y="9659"/>
                </a:lnTo>
                <a:lnTo>
                  <a:pt x="5658" y="9688"/>
                </a:lnTo>
                <a:lnTo>
                  <a:pt x="5692" y="9721"/>
                </a:lnTo>
                <a:lnTo>
                  <a:pt x="5723" y="9758"/>
                </a:lnTo>
                <a:lnTo>
                  <a:pt x="5751" y="9796"/>
                </a:lnTo>
                <a:lnTo>
                  <a:pt x="5775" y="9837"/>
                </a:lnTo>
                <a:lnTo>
                  <a:pt x="5795" y="9880"/>
                </a:lnTo>
                <a:lnTo>
                  <a:pt x="5811" y="9926"/>
                </a:lnTo>
                <a:lnTo>
                  <a:pt x="5824" y="9972"/>
                </a:lnTo>
                <a:lnTo>
                  <a:pt x="5831" y="10020"/>
                </a:lnTo>
                <a:lnTo>
                  <a:pt x="5834" y="10071"/>
                </a:lnTo>
                <a:lnTo>
                  <a:pt x="5834" y="10072"/>
                </a:lnTo>
                <a:lnTo>
                  <a:pt x="5834" y="10073"/>
                </a:lnTo>
                <a:lnTo>
                  <a:pt x="5834" y="10074"/>
                </a:lnTo>
                <a:lnTo>
                  <a:pt x="5834" y="10073"/>
                </a:lnTo>
                <a:lnTo>
                  <a:pt x="5834" y="10072"/>
                </a:lnTo>
                <a:lnTo>
                  <a:pt x="5834" y="10071"/>
                </a:lnTo>
                <a:lnTo>
                  <a:pt x="5834" y="10070"/>
                </a:lnTo>
                <a:lnTo>
                  <a:pt x="5834" y="10069"/>
                </a:lnTo>
                <a:lnTo>
                  <a:pt x="5834" y="10068"/>
                </a:lnTo>
                <a:lnTo>
                  <a:pt x="5834" y="10067"/>
                </a:lnTo>
                <a:lnTo>
                  <a:pt x="5834" y="10068"/>
                </a:lnTo>
                <a:lnTo>
                  <a:pt x="5834" y="10069"/>
                </a:lnTo>
                <a:lnTo>
                  <a:pt x="5834" y="10071"/>
                </a:lnTo>
                <a:lnTo>
                  <a:pt x="5544" y="12542"/>
                </a:lnTo>
                <a:lnTo>
                  <a:pt x="7958" y="12542"/>
                </a:lnTo>
                <a:lnTo>
                  <a:pt x="9006" y="7843"/>
                </a:lnTo>
                <a:lnTo>
                  <a:pt x="9010" y="7928"/>
                </a:lnTo>
                <a:lnTo>
                  <a:pt x="9023" y="8013"/>
                </a:lnTo>
                <a:lnTo>
                  <a:pt x="9043" y="8093"/>
                </a:lnTo>
                <a:lnTo>
                  <a:pt x="9072" y="8170"/>
                </a:lnTo>
                <a:lnTo>
                  <a:pt x="9108" y="8245"/>
                </a:lnTo>
                <a:lnTo>
                  <a:pt x="9150" y="8314"/>
                </a:lnTo>
                <a:lnTo>
                  <a:pt x="9199" y="8378"/>
                </a:lnTo>
                <a:lnTo>
                  <a:pt x="9254" y="8438"/>
                </a:lnTo>
                <a:lnTo>
                  <a:pt x="9314" y="8492"/>
                </a:lnTo>
                <a:lnTo>
                  <a:pt x="9380" y="8541"/>
                </a:lnTo>
                <a:lnTo>
                  <a:pt x="9450" y="8583"/>
                </a:lnTo>
                <a:lnTo>
                  <a:pt x="9524" y="8619"/>
                </a:lnTo>
                <a:lnTo>
                  <a:pt x="9602" y="8647"/>
                </a:lnTo>
                <a:lnTo>
                  <a:pt x="9683" y="8667"/>
                </a:lnTo>
                <a:lnTo>
                  <a:pt x="9768" y="8680"/>
                </a:lnTo>
                <a:lnTo>
                  <a:pt x="9855" y="8685"/>
                </a:lnTo>
                <a:lnTo>
                  <a:pt x="9941" y="8680"/>
                </a:lnTo>
                <a:lnTo>
                  <a:pt x="10026" y="8667"/>
                </a:lnTo>
                <a:lnTo>
                  <a:pt x="10107" y="8647"/>
                </a:lnTo>
                <a:lnTo>
                  <a:pt x="10184" y="8619"/>
                </a:lnTo>
                <a:lnTo>
                  <a:pt x="10258" y="8583"/>
                </a:lnTo>
                <a:lnTo>
                  <a:pt x="10329" y="8541"/>
                </a:lnTo>
                <a:lnTo>
                  <a:pt x="10394" y="8492"/>
                </a:lnTo>
                <a:lnTo>
                  <a:pt x="10454" y="8438"/>
                </a:lnTo>
                <a:lnTo>
                  <a:pt x="10509" y="8378"/>
                </a:lnTo>
                <a:lnTo>
                  <a:pt x="10558" y="8314"/>
                </a:lnTo>
                <a:lnTo>
                  <a:pt x="10601" y="8245"/>
                </a:lnTo>
                <a:lnTo>
                  <a:pt x="10636" y="8170"/>
                </a:lnTo>
                <a:lnTo>
                  <a:pt x="10666" y="8093"/>
                </a:lnTo>
                <a:lnTo>
                  <a:pt x="10686" y="8013"/>
                </a:lnTo>
                <a:lnTo>
                  <a:pt x="10699" y="7928"/>
                </a:lnTo>
                <a:lnTo>
                  <a:pt x="10704" y="7843"/>
                </a:lnTo>
                <a:lnTo>
                  <a:pt x="10701" y="2409"/>
                </a:lnTo>
                <a:lnTo>
                  <a:pt x="10688" y="2162"/>
                </a:lnTo>
                <a:lnTo>
                  <a:pt x="10651" y="1922"/>
                </a:lnTo>
                <a:lnTo>
                  <a:pt x="10592" y="1692"/>
                </a:lnTo>
                <a:lnTo>
                  <a:pt x="10510" y="1470"/>
                </a:lnTo>
                <a:lnTo>
                  <a:pt x="10408" y="1259"/>
                </a:lnTo>
                <a:lnTo>
                  <a:pt x="10285" y="1061"/>
                </a:lnTo>
                <a:lnTo>
                  <a:pt x="10146" y="875"/>
                </a:lnTo>
                <a:lnTo>
                  <a:pt x="9989" y="704"/>
                </a:lnTo>
                <a:lnTo>
                  <a:pt x="9816" y="549"/>
                </a:lnTo>
                <a:lnTo>
                  <a:pt x="9629" y="410"/>
                </a:lnTo>
                <a:lnTo>
                  <a:pt x="9429" y="290"/>
                </a:lnTo>
                <a:lnTo>
                  <a:pt x="9217" y="189"/>
                </a:lnTo>
                <a:lnTo>
                  <a:pt x="8994" y="107"/>
                </a:lnTo>
                <a:lnTo>
                  <a:pt x="8761" y="48"/>
                </a:lnTo>
                <a:lnTo>
                  <a:pt x="8520" y="12"/>
                </a:lnTo>
                <a:lnTo>
                  <a:pt x="8272" y="0"/>
                </a:lnTo>
                <a:lnTo>
                  <a:pt x="2432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40" name="Oval 44"/>
          <p:cNvSpPr>
            <a:spLocks noChangeArrowheads="1"/>
          </p:cNvSpPr>
          <p:nvPr/>
        </p:nvSpPr>
        <p:spPr bwMode="auto">
          <a:xfrm>
            <a:off x="8829675" y="61150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4150" name="Picture 54" descr="large cookie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10200" y="2743200"/>
            <a:ext cx="1885950" cy="1876425"/>
          </a:xfrm>
          <a:noFill/>
          <a:ln>
            <a:miter lim="800000"/>
            <a:headEnd/>
            <a:tailEnd/>
          </a:ln>
        </p:spPr>
      </p:pic>
      <p:grpSp>
        <p:nvGrpSpPr>
          <p:cNvPr id="4152" name="Group 56"/>
          <p:cNvGrpSpPr>
            <a:grpSpLocks/>
          </p:cNvGrpSpPr>
          <p:nvPr/>
        </p:nvGrpSpPr>
        <p:grpSpPr bwMode="auto">
          <a:xfrm>
            <a:off x="838200" y="0"/>
            <a:ext cx="7696200" cy="609600"/>
            <a:chOff x="528" y="0"/>
            <a:chExt cx="4848" cy="384"/>
          </a:xfrm>
        </p:grpSpPr>
        <p:pic>
          <p:nvPicPr>
            <p:cNvPr id="4153" name="Picture 57"/>
            <p:cNvPicPr>
              <a:picLocks noChangeAspect="1" noChangeArrowheads="1"/>
            </p:cNvPicPr>
            <p:nvPr/>
          </p:nvPicPr>
          <p:blipFill>
            <a:blip r:embed="rId6" cstate="print"/>
            <a:srcRect r="1828"/>
            <a:stretch>
              <a:fillRect/>
            </a:stretch>
          </p:blipFill>
          <p:spPr bwMode="auto">
            <a:xfrm>
              <a:off x="528" y="0"/>
              <a:ext cx="4464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154" name="Picture 58" descr="lg_color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992" y="0"/>
              <a:ext cx="384" cy="38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381000" y="838200"/>
            <a:ext cx="8229600" cy="838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b="1">
                <a:solidFill>
                  <a:schemeClr val="tx1"/>
                </a:solidFill>
                <a:cs typeface="Times New Roman" pitchFamily="18" charset="0"/>
              </a:rPr>
              <a:t>CHOCOLATE CHIP COOKIE</a:t>
            </a:r>
            <a:endParaRPr lang="en-US" sz="4000">
              <a:solidFill>
                <a:schemeClr val="tx1"/>
              </a:solidFill>
            </a:endParaRPr>
          </a:p>
        </p:txBody>
      </p:sp>
      <p:pic>
        <p:nvPicPr>
          <p:cNvPr id="119811" name="Picture 3" descr="small cooki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2667000"/>
            <a:ext cx="1885950" cy="1876425"/>
          </a:xfrm>
          <a:noFill/>
          <a:ln>
            <a:miter lim="800000"/>
            <a:headEnd/>
            <a:tailEnd/>
          </a:ln>
        </p:spPr>
      </p:pic>
      <p:sp>
        <p:nvSpPr>
          <p:cNvPr id="119812" name="Rectangle 4"/>
          <p:cNvSpPr>
            <a:spLocks noChangeArrowheads="1"/>
          </p:cNvSpPr>
          <p:nvPr/>
        </p:nvSpPr>
        <p:spPr bwMode="auto">
          <a:xfrm>
            <a:off x="1752600" y="304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9813" name="Rectangle 5"/>
          <p:cNvSpPr>
            <a:spLocks noChangeArrowheads="1"/>
          </p:cNvSpPr>
          <p:nvPr/>
        </p:nvSpPr>
        <p:spPr bwMode="auto">
          <a:xfrm>
            <a:off x="3548063" y="152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9814" name="Rectangle 6"/>
          <p:cNvSpPr>
            <a:spLocks noChangeArrowheads="1"/>
          </p:cNvSpPr>
          <p:nvPr/>
        </p:nvSpPr>
        <p:spPr bwMode="auto">
          <a:xfrm>
            <a:off x="1905000" y="1981200"/>
            <a:ext cx="1928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/>
              <a:t>20 Years Ago</a:t>
            </a:r>
          </a:p>
        </p:txBody>
      </p:sp>
      <p:sp>
        <p:nvSpPr>
          <p:cNvPr id="119815" name="Rectangle 7"/>
          <p:cNvSpPr>
            <a:spLocks noChangeArrowheads="1"/>
          </p:cNvSpPr>
          <p:nvPr/>
        </p:nvSpPr>
        <p:spPr bwMode="auto">
          <a:xfrm>
            <a:off x="5791200" y="2057400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/>
              <a:t>Today</a:t>
            </a:r>
          </a:p>
        </p:txBody>
      </p:sp>
      <p:sp>
        <p:nvSpPr>
          <p:cNvPr id="119816" name="Text Box 8"/>
          <p:cNvSpPr txBox="1">
            <a:spLocks noChangeArrowheads="1"/>
          </p:cNvSpPr>
          <p:nvPr/>
        </p:nvSpPr>
        <p:spPr bwMode="auto">
          <a:xfrm>
            <a:off x="2057400" y="4800600"/>
            <a:ext cx="2286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>
                <a:cs typeface="Times New Roman" pitchFamily="18" charset="0"/>
              </a:rPr>
              <a:t> 55 calories</a:t>
            </a:r>
          </a:p>
          <a:p>
            <a:pPr algn="l"/>
            <a:r>
              <a:rPr lang="en-US" sz="2000" b="1">
                <a:cs typeface="Times New Roman" pitchFamily="18" charset="0"/>
              </a:rPr>
              <a:t> 1.5 inch diameter</a:t>
            </a:r>
          </a:p>
        </p:txBody>
      </p:sp>
      <p:sp>
        <p:nvSpPr>
          <p:cNvPr id="119817" name="Rectangle 9"/>
          <p:cNvSpPr>
            <a:spLocks noChangeArrowheads="1"/>
          </p:cNvSpPr>
          <p:nvPr/>
        </p:nvSpPr>
        <p:spPr bwMode="auto">
          <a:xfrm>
            <a:off x="3819525" y="2924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9818" name="Rectangle 10"/>
          <p:cNvSpPr>
            <a:spLocks noChangeArrowheads="1"/>
          </p:cNvSpPr>
          <p:nvPr/>
        </p:nvSpPr>
        <p:spPr bwMode="auto">
          <a:xfrm>
            <a:off x="5410200" y="4876800"/>
            <a:ext cx="2895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>
                <a:solidFill>
                  <a:srgbClr val="FFFF00"/>
                </a:solidFill>
              </a:rPr>
              <a:t>275 calories</a:t>
            </a:r>
          </a:p>
          <a:p>
            <a:pPr algn="l"/>
            <a:r>
              <a:rPr lang="en-US" sz="2000" b="1">
                <a:solidFill>
                  <a:srgbClr val="FFFF00"/>
                </a:solidFill>
              </a:rPr>
              <a:t>3.5 inch diameter</a:t>
            </a:r>
          </a:p>
        </p:txBody>
      </p:sp>
      <p:sp>
        <p:nvSpPr>
          <p:cNvPr id="119819" name="AutoShape 11"/>
          <p:cNvSpPr>
            <a:spLocks noChangeArrowheads="1"/>
          </p:cNvSpPr>
          <p:nvPr/>
        </p:nvSpPr>
        <p:spPr bwMode="auto">
          <a:xfrm>
            <a:off x="90488" y="5849938"/>
            <a:ext cx="914400" cy="914400"/>
          </a:xfrm>
          <a:custGeom>
            <a:avLst/>
            <a:gdLst>
              <a:gd name="G0" fmla="+- 3713 0 0"/>
              <a:gd name="G1" fmla="+- 21600 0 3713"/>
              <a:gd name="G2" fmla="+- 21600 0 3713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713" y="10800"/>
                </a:moveTo>
                <a:cubicBezTo>
                  <a:pt x="3713" y="14714"/>
                  <a:pt x="6886" y="17887"/>
                  <a:pt x="10800" y="17887"/>
                </a:cubicBezTo>
                <a:cubicBezTo>
                  <a:pt x="14714" y="17887"/>
                  <a:pt x="17887" y="14714"/>
                  <a:pt x="17887" y="10800"/>
                </a:cubicBezTo>
                <a:cubicBezTo>
                  <a:pt x="17887" y="6886"/>
                  <a:pt x="14714" y="3713"/>
                  <a:pt x="10800" y="3713"/>
                </a:cubicBezTo>
                <a:cubicBezTo>
                  <a:pt x="6886" y="3713"/>
                  <a:pt x="3713" y="6886"/>
                  <a:pt x="3713" y="10800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9820" name="Freeform 12"/>
          <p:cNvSpPr>
            <a:spLocks noEditPoints="1"/>
          </p:cNvSpPr>
          <p:nvPr/>
        </p:nvSpPr>
        <p:spPr bwMode="auto">
          <a:xfrm>
            <a:off x="8686800" y="6323013"/>
            <a:ext cx="457200" cy="534987"/>
          </a:xfrm>
          <a:custGeom>
            <a:avLst/>
            <a:gdLst/>
            <a:ahLst/>
            <a:cxnLst>
              <a:cxn ang="0">
                <a:pos x="5485" y="1975"/>
              </a:cxn>
              <a:cxn ang="0">
                <a:pos x="5571" y="1841"/>
              </a:cxn>
              <a:cxn ang="0">
                <a:pos x="5807" y="1540"/>
              </a:cxn>
              <a:cxn ang="0">
                <a:pos x="6129" y="1310"/>
              </a:cxn>
              <a:cxn ang="0">
                <a:pos x="6521" y="1207"/>
              </a:cxn>
              <a:cxn ang="0">
                <a:pos x="6933" y="1225"/>
              </a:cxn>
              <a:cxn ang="0">
                <a:pos x="7517" y="1463"/>
              </a:cxn>
              <a:cxn ang="0">
                <a:pos x="7929" y="1959"/>
              </a:cxn>
              <a:cxn ang="0">
                <a:pos x="8106" y="2690"/>
              </a:cxn>
              <a:cxn ang="0">
                <a:pos x="8063" y="3451"/>
              </a:cxn>
              <a:cxn ang="0">
                <a:pos x="7937" y="4030"/>
              </a:cxn>
              <a:cxn ang="0">
                <a:pos x="7718" y="4562"/>
              </a:cxn>
              <a:cxn ang="0">
                <a:pos x="7620" y="4746"/>
              </a:cxn>
              <a:cxn ang="0">
                <a:pos x="7532" y="4877"/>
              </a:cxn>
              <a:cxn ang="0">
                <a:pos x="6662" y="5850"/>
              </a:cxn>
              <a:cxn ang="0">
                <a:pos x="5505" y="6751"/>
              </a:cxn>
              <a:cxn ang="0">
                <a:pos x="4297" y="6093"/>
              </a:cxn>
              <a:cxn ang="0">
                <a:pos x="3284" y="5039"/>
              </a:cxn>
              <a:cxn ang="0">
                <a:pos x="3090" y="4779"/>
              </a:cxn>
              <a:cxn ang="0">
                <a:pos x="3012" y="4644"/>
              </a:cxn>
              <a:cxn ang="0">
                <a:pos x="2799" y="4165"/>
              </a:cxn>
              <a:cxn ang="0">
                <a:pos x="2649" y="3616"/>
              </a:cxn>
              <a:cxn ang="0">
                <a:pos x="2579" y="2880"/>
              </a:cxn>
              <a:cxn ang="0">
                <a:pos x="2690" y="2127"/>
              </a:cxn>
              <a:cxn ang="0">
                <a:pos x="3049" y="1565"/>
              </a:cxn>
              <a:cxn ang="0">
                <a:pos x="3619" y="1254"/>
              </a:cxn>
              <a:cxn ang="0">
                <a:pos x="4066" y="1201"/>
              </a:cxn>
              <a:cxn ang="0">
                <a:pos x="4465" y="1272"/>
              </a:cxn>
              <a:cxn ang="0">
                <a:pos x="4810" y="1472"/>
              </a:cxn>
              <a:cxn ang="0">
                <a:pos x="5077" y="1780"/>
              </a:cxn>
              <a:cxn ang="0">
                <a:pos x="5184" y="1942"/>
              </a:cxn>
              <a:cxn ang="0">
                <a:pos x="5263" y="2076"/>
              </a:cxn>
              <a:cxn ang="0">
                <a:pos x="5304" y="2158"/>
              </a:cxn>
              <a:cxn ang="0">
                <a:pos x="5339" y="2241"/>
              </a:cxn>
              <a:cxn ang="0">
                <a:pos x="5376" y="2179"/>
              </a:cxn>
              <a:cxn ang="0">
                <a:pos x="5413" y="2101"/>
              </a:cxn>
              <a:cxn ang="0">
                <a:pos x="1073" y="412"/>
              </a:cxn>
              <a:cxn ang="0">
                <a:pos x="53" y="1927"/>
              </a:cxn>
              <a:cxn ang="0">
                <a:pos x="102" y="8245"/>
              </a:cxn>
              <a:cxn ang="0">
                <a:pos x="596" y="8647"/>
              </a:cxn>
              <a:cxn ang="0">
                <a:pos x="1253" y="8583"/>
              </a:cxn>
              <a:cxn ang="0">
                <a:pos x="1660" y="8093"/>
              </a:cxn>
              <a:cxn ang="0">
                <a:pos x="4869" y="10068"/>
              </a:cxn>
              <a:cxn ang="0">
                <a:pos x="4869" y="10074"/>
              </a:cxn>
              <a:cxn ang="0">
                <a:pos x="4928" y="9837"/>
              </a:cxn>
              <a:cxn ang="0">
                <a:pos x="5208" y="9595"/>
              </a:cxn>
              <a:cxn ang="0">
                <a:pos x="5581" y="9634"/>
              </a:cxn>
              <a:cxn ang="0">
                <a:pos x="5811" y="9926"/>
              </a:cxn>
              <a:cxn ang="0">
                <a:pos x="5834" y="10072"/>
              </a:cxn>
              <a:cxn ang="0">
                <a:pos x="5834" y="10071"/>
              </a:cxn>
              <a:cxn ang="0">
                <a:pos x="9108" y="8245"/>
              </a:cxn>
              <a:cxn ang="0">
                <a:pos x="9602" y="8647"/>
              </a:cxn>
              <a:cxn ang="0">
                <a:pos x="10258" y="8583"/>
              </a:cxn>
              <a:cxn ang="0">
                <a:pos x="10666" y="8093"/>
              </a:cxn>
              <a:cxn ang="0">
                <a:pos x="10510" y="1470"/>
              </a:cxn>
              <a:cxn ang="0">
                <a:pos x="9217" y="189"/>
              </a:cxn>
            </a:cxnLst>
            <a:rect l="0" t="0" r="r" b="b"/>
            <a:pathLst>
              <a:path w="10704" h="12542">
                <a:moveTo>
                  <a:pt x="5418" y="2093"/>
                </a:moveTo>
                <a:lnTo>
                  <a:pt x="5426" y="2076"/>
                </a:lnTo>
                <a:lnTo>
                  <a:pt x="5436" y="2059"/>
                </a:lnTo>
                <a:lnTo>
                  <a:pt x="5446" y="2042"/>
                </a:lnTo>
                <a:lnTo>
                  <a:pt x="5455" y="2025"/>
                </a:lnTo>
                <a:lnTo>
                  <a:pt x="5465" y="2009"/>
                </a:lnTo>
                <a:lnTo>
                  <a:pt x="5475" y="1992"/>
                </a:lnTo>
                <a:lnTo>
                  <a:pt x="5485" y="1975"/>
                </a:lnTo>
                <a:lnTo>
                  <a:pt x="5495" y="1959"/>
                </a:lnTo>
                <a:lnTo>
                  <a:pt x="5505" y="1942"/>
                </a:lnTo>
                <a:lnTo>
                  <a:pt x="5516" y="1924"/>
                </a:lnTo>
                <a:lnTo>
                  <a:pt x="5527" y="1908"/>
                </a:lnTo>
                <a:lnTo>
                  <a:pt x="5537" y="1891"/>
                </a:lnTo>
                <a:lnTo>
                  <a:pt x="5549" y="1874"/>
                </a:lnTo>
                <a:lnTo>
                  <a:pt x="5560" y="1858"/>
                </a:lnTo>
                <a:lnTo>
                  <a:pt x="5571" y="1841"/>
                </a:lnTo>
                <a:lnTo>
                  <a:pt x="5583" y="1825"/>
                </a:lnTo>
                <a:lnTo>
                  <a:pt x="5612" y="1780"/>
                </a:lnTo>
                <a:lnTo>
                  <a:pt x="5644" y="1736"/>
                </a:lnTo>
                <a:lnTo>
                  <a:pt x="5674" y="1694"/>
                </a:lnTo>
                <a:lnTo>
                  <a:pt x="5706" y="1654"/>
                </a:lnTo>
                <a:lnTo>
                  <a:pt x="5739" y="1614"/>
                </a:lnTo>
                <a:lnTo>
                  <a:pt x="5772" y="1576"/>
                </a:lnTo>
                <a:lnTo>
                  <a:pt x="5807" y="1540"/>
                </a:lnTo>
                <a:lnTo>
                  <a:pt x="5843" y="1505"/>
                </a:lnTo>
                <a:lnTo>
                  <a:pt x="5879" y="1472"/>
                </a:lnTo>
                <a:lnTo>
                  <a:pt x="5918" y="1441"/>
                </a:lnTo>
                <a:lnTo>
                  <a:pt x="5957" y="1411"/>
                </a:lnTo>
                <a:lnTo>
                  <a:pt x="5997" y="1384"/>
                </a:lnTo>
                <a:lnTo>
                  <a:pt x="6040" y="1358"/>
                </a:lnTo>
                <a:lnTo>
                  <a:pt x="6083" y="1332"/>
                </a:lnTo>
                <a:lnTo>
                  <a:pt x="6129" y="1310"/>
                </a:lnTo>
                <a:lnTo>
                  <a:pt x="6177" y="1290"/>
                </a:lnTo>
                <a:lnTo>
                  <a:pt x="6225" y="1272"/>
                </a:lnTo>
                <a:lnTo>
                  <a:pt x="6272" y="1256"/>
                </a:lnTo>
                <a:lnTo>
                  <a:pt x="6322" y="1242"/>
                </a:lnTo>
                <a:lnTo>
                  <a:pt x="6370" y="1231"/>
                </a:lnTo>
                <a:lnTo>
                  <a:pt x="6421" y="1221"/>
                </a:lnTo>
                <a:lnTo>
                  <a:pt x="6471" y="1213"/>
                </a:lnTo>
                <a:lnTo>
                  <a:pt x="6521" y="1207"/>
                </a:lnTo>
                <a:lnTo>
                  <a:pt x="6573" y="1204"/>
                </a:lnTo>
                <a:lnTo>
                  <a:pt x="6623" y="1201"/>
                </a:lnTo>
                <a:lnTo>
                  <a:pt x="6675" y="1201"/>
                </a:lnTo>
                <a:lnTo>
                  <a:pt x="6726" y="1203"/>
                </a:lnTo>
                <a:lnTo>
                  <a:pt x="6778" y="1206"/>
                </a:lnTo>
                <a:lnTo>
                  <a:pt x="6829" y="1210"/>
                </a:lnTo>
                <a:lnTo>
                  <a:pt x="6882" y="1217"/>
                </a:lnTo>
                <a:lnTo>
                  <a:pt x="6933" y="1225"/>
                </a:lnTo>
                <a:lnTo>
                  <a:pt x="6986" y="1235"/>
                </a:lnTo>
                <a:lnTo>
                  <a:pt x="7070" y="1254"/>
                </a:lnTo>
                <a:lnTo>
                  <a:pt x="7152" y="1278"/>
                </a:lnTo>
                <a:lnTo>
                  <a:pt x="7231" y="1306"/>
                </a:lnTo>
                <a:lnTo>
                  <a:pt x="7306" y="1340"/>
                </a:lnTo>
                <a:lnTo>
                  <a:pt x="7379" y="1377"/>
                </a:lnTo>
                <a:lnTo>
                  <a:pt x="7450" y="1418"/>
                </a:lnTo>
                <a:lnTo>
                  <a:pt x="7517" y="1463"/>
                </a:lnTo>
                <a:lnTo>
                  <a:pt x="7580" y="1512"/>
                </a:lnTo>
                <a:lnTo>
                  <a:pt x="7641" y="1565"/>
                </a:lnTo>
                <a:lnTo>
                  <a:pt x="7698" y="1621"/>
                </a:lnTo>
                <a:lnTo>
                  <a:pt x="7751" y="1683"/>
                </a:lnTo>
                <a:lnTo>
                  <a:pt x="7801" y="1746"/>
                </a:lnTo>
                <a:lnTo>
                  <a:pt x="7847" y="1813"/>
                </a:lnTo>
                <a:lnTo>
                  <a:pt x="7890" y="1884"/>
                </a:lnTo>
                <a:lnTo>
                  <a:pt x="7929" y="1959"/>
                </a:lnTo>
                <a:lnTo>
                  <a:pt x="7965" y="2036"/>
                </a:lnTo>
                <a:lnTo>
                  <a:pt x="7999" y="2127"/>
                </a:lnTo>
                <a:lnTo>
                  <a:pt x="8029" y="2220"/>
                </a:lnTo>
                <a:lnTo>
                  <a:pt x="8054" y="2314"/>
                </a:lnTo>
                <a:lnTo>
                  <a:pt x="8073" y="2407"/>
                </a:lnTo>
                <a:lnTo>
                  <a:pt x="8088" y="2501"/>
                </a:lnTo>
                <a:lnTo>
                  <a:pt x="8099" y="2596"/>
                </a:lnTo>
                <a:lnTo>
                  <a:pt x="8106" y="2690"/>
                </a:lnTo>
                <a:lnTo>
                  <a:pt x="8109" y="2785"/>
                </a:lnTo>
                <a:lnTo>
                  <a:pt x="8110" y="2880"/>
                </a:lnTo>
                <a:lnTo>
                  <a:pt x="8107" y="2975"/>
                </a:lnTo>
                <a:lnTo>
                  <a:pt x="8102" y="3070"/>
                </a:lnTo>
                <a:lnTo>
                  <a:pt x="8095" y="3166"/>
                </a:lnTo>
                <a:lnTo>
                  <a:pt x="8086" y="3261"/>
                </a:lnTo>
                <a:lnTo>
                  <a:pt x="8075" y="3355"/>
                </a:lnTo>
                <a:lnTo>
                  <a:pt x="8063" y="3451"/>
                </a:lnTo>
                <a:lnTo>
                  <a:pt x="8050" y="3546"/>
                </a:lnTo>
                <a:lnTo>
                  <a:pt x="8039" y="3616"/>
                </a:lnTo>
                <a:lnTo>
                  <a:pt x="8026" y="3685"/>
                </a:lnTo>
                <a:lnTo>
                  <a:pt x="8012" y="3756"/>
                </a:lnTo>
                <a:lnTo>
                  <a:pt x="7996" y="3825"/>
                </a:lnTo>
                <a:lnTo>
                  <a:pt x="7978" y="3893"/>
                </a:lnTo>
                <a:lnTo>
                  <a:pt x="7958" y="3962"/>
                </a:lnTo>
                <a:lnTo>
                  <a:pt x="7937" y="4030"/>
                </a:lnTo>
                <a:lnTo>
                  <a:pt x="7914" y="4098"/>
                </a:lnTo>
                <a:lnTo>
                  <a:pt x="7890" y="4165"/>
                </a:lnTo>
                <a:lnTo>
                  <a:pt x="7864" y="4232"/>
                </a:lnTo>
                <a:lnTo>
                  <a:pt x="7837" y="4299"/>
                </a:lnTo>
                <a:lnTo>
                  <a:pt x="7810" y="4366"/>
                </a:lnTo>
                <a:lnTo>
                  <a:pt x="7781" y="4431"/>
                </a:lnTo>
                <a:lnTo>
                  <a:pt x="7750" y="4497"/>
                </a:lnTo>
                <a:lnTo>
                  <a:pt x="7718" y="4562"/>
                </a:lnTo>
                <a:lnTo>
                  <a:pt x="7687" y="4627"/>
                </a:lnTo>
                <a:lnTo>
                  <a:pt x="7677" y="4644"/>
                </a:lnTo>
                <a:lnTo>
                  <a:pt x="7668" y="4661"/>
                </a:lnTo>
                <a:lnTo>
                  <a:pt x="7659" y="4678"/>
                </a:lnTo>
                <a:lnTo>
                  <a:pt x="7649" y="4695"/>
                </a:lnTo>
                <a:lnTo>
                  <a:pt x="7640" y="4712"/>
                </a:lnTo>
                <a:lnTo>
                  <a:pt x="7630" y="4729"/>
                </a:lnTo>
                <a:lnTo>
                  <a:pt x="7620" y="4746"/>
                </a:lnTo>
                <a:lnTo>
                  <a:pt x="7610" y="4763"/>
                </a:lnTo>
                <a:lnTo>
                  <a:pt x="7600" y="4779"/>
                </a:lnTo>
                <a:lnTo>
                  <a:pt x="7589" y="4796"/>
                </a:lnTo>
                <a:lnTo>
                  <a:pt x="7577" y="4813"/>
                </a:lnTo>
                <a:lnTo>
                  <a:pt x="7566" y="4829"/>
                </a:lnTo>
                <a:lnTo>
                  <a:pt x="7555" y="4845"/>
                </a:lnTo>
                <a:lnTo>
                  <a:pt x="7544" y="4861"/>
                </a:lnTo>
                <a:lnTo>
                  <a:pt x="7532" y="4877"/>
                </a:lnTo>
                <a:lnTo>
                  <a:pt x="7521" y="4893"/>
                </a:lnTo>
                <a:lnTo>
                  <a:pt x="7405" y="5039"/>
                </a:lnTo>
                <a:lnTo>
                  <a:pt x="7286" y="5182"/>
                </a:lnTo>
                <a:lnTo>
                  <a:pt x="7166" y="5322"/>
                </a:lnTo>
                <a:lnTo>
                  <a:pt x="7044" y="5458"/>
                </a:lnTo>
                <a:lnTo>
                  <a:pt x="6919" y="5592"/>
                </a:lnTo>
                <a:lnTo>
                  <a:pt x="6792" y="5722"/>
                </a:lnTo>
                <a:lnTo>
                  <a:pt x="6662" y="5850"/>
                </a:lnTo>
                <a:lnTo>
                  <a:pt x="6528" y="5973"/>
                </a:lnTo>
                <a:lnTo>
                  <a:pt x="6393" y="6093"/>
                </a:lnTo>
                <a:lnTo>
                  <a:pt x="6253" y="6211"/>
                </a:lnTo>
                <a:lnTo>
                  <a:pt x="6111" y="6325"/>
                </a:lnTo>
                <a:lnTo>
                  <a:pt x="5965" y="6437"/>
                </a:lnTo>
                <a:lnTo>
                  <a:pt x="5815" y="6544"/>
                </a:lnTo>
                <a:lnTo>
                  <a:pt x="5662" y="6648"/>
                </a:lnTo>
                <a:lnTo>
                  <a:pt x="5505" y="6751"/>
                </a:lnTo>
                <a:lnTo>
                  <a:pt x="5344" y="6849"/>
                </a:lnTo>
                <a:lnTo>
                  <a:pt x="5184" y="6751"/>
                </a:lnTo>
                <a:lnTo>
                  <a:pt x="5027" y="6648"/>
                </a:lnTo>
                <a:lnTo>
                  <a:pt x="4873" y="6544"/>
                </a:lnTo>
                <a:lnTo>
                  <a:pt x="4725" y="6437"/>
                </a:lnTo>
                <a:lnTo>
                  <a:pt x="4578" y="6325"/>
                </a:lnTo>
                <a:lnTo>
                  <a:pt x="4436" y="6211"/>
                </a:lnTo>
                <a:lnTo>
                  <a:pt x="4297" y="6093"/>
                </a:lnTo>
                <a:lnTo>
                  <a:pt x="4161" y="5973"/>
                </a:lnTo>
                <a:lnTo>
                  <a:pt x="4027" y="5850"/>
                </a:lnTo>
                <a:lnTo>
                  <a:pt x="3897" y="5722"/>
                </a:lnTo>
                <a:lnTo>
                  <a:pt x="3770" y="5592"/>
                </a:lnTo>
                <a:lnTo>
                  <a:pt x="3645" y="5458"/>
                </a:lnTo>
                <a:lnTo>
                  <a:pt x="3523" y="5322"/>
                </a:lnTo>
                <a:lnTo>
                  <a:pt x="3403" y="5182"/>
                </a:lnTo>
                <a:lnTo>
                  <a:pt x="3284" y="5039"/>
                </a:lnTo>
                <a:lnTo>
                  <a:pt x="3169" y="4893"/>
                </a:lnTo>
                <a:lnTo>
                  <a:pt x="3157" y="4877"/>
                </a:lnTo>
                <a:lnTo>
                  <a:pt x="3145" y="4861"/>
                </a:lnTo>
                <a:lnTo>
                  <a:pt x="3134" y="4845"/>
                </a:lnTo>
                <a:lnTo>
                  <a:pt x="3123" y="4829"/>
                </a:lnTo>
                <a:lnTo>
                  <a:pt x="3111" y="4813"/>
                </a:lnTo>
                <a:lnTo>
                  <a:pt x="3100" y="4796"/>
                </a:lnTo>
                <a:lnTo>
                  <a:pt x="3090" y="4779"/>
                </a:lnTo>
                <a:lnTo>
                  <a:pt x="3079" y="4763"/>
                </a:lnTo>
                <a:lnTo>
                  <a:pt x="3069" y="4746"/>
                </a:lnTo>
                <a:lnTo>
                  <a:pt x="3059" y="4729"/>
                </a:lnTo>
                <a:lnTo>
                  <a:pt x="3050" y="4712"/>
                </a:lnTo>
                <a:lnTo>
                  <a:pt x="3040" y="4695"/>
                </a:lnTo>
                <a:lnTo>
                  <a:pt x="3031" y="4678"/>
                </a:lnTo>
                <a:lnTo>
                  <a:pt x="3021" y="4661"/>
                </a:lnTo>
                <a:lnTo>
                  <a:pt x="3012" y="4644"/>
                </a:lnTo>
                <a:lnTo>
                  <a:pt x="3004" y="4627"/>
                </a:lnTo>
                <a:lnTo>
                  <a:pt x="2971" y="4562"/>
                </a:lnTo>
                <a:lnTo>
                  <a:pt x="2940" y="4497"/>
                </a:lnTo>
                <a:lnTo>
                  <a:pt x="2909" y="4431"/>
                </a:lnTo>
                <a:lnTo>
                  <a:pt x="2880" y="4366"/>
                </a:lnTo>
                <a:lnTo>
                  <a:pt x="2852" y="4299"/>
                </a:lnTo>
                <a:lnTo>
                  <a:pt x="2824" y="4232"/>
                </a:lnTo>
                <a:lnTo>
                  <a:pt x="2799" y="4165"/>
                </a:lnTo>
                <a:lnTo>
                  <a:pt x="2775" y="4098"/>
                </a:lnTo>
                <a:lnTo>
                  <a:pt x="2752" y="4030"/>
                </a:lnTo>
                <a:lnTo>
                  <a:pt x="2730" y="3962"/>
                </a:lnTo>
                <a:lnTo>
                  <a:pt x="2711" y="3893"/>
                </a:lnTo>
                <a:lnTo>
                  <a:pt x="2693" y="3825"/>
                </a:lnTo>
                <a:lnTo>
                  <a:pt x="2677" y="3756"/>
                </a:lnTo>
                <a:lnTo>
                  <a:pt x="2663" y="3685"/>
                </a:lnTo>
                <a:lnTo>
                  <a:pt x="2649" y="3616"/>
                </a:lnTo>
                <a:lnTo>
                  <a:pt x="2639" y="3546"/>
                </a:lnTo>
                <a:lnTo>
                  <a:pt x="2626" y="3451"/>
                </a:lnTo>
                <a:lnTo>
                  <a:pt x="2614" y="3355"/>
                </a:lnTo>
                <a:lnTo>
                  <a:pt x="2603" y="3261"/>
                </a:lnTo>
                <a:lnTo>
                  <a:pt x="2594" y="3166"/>
                </a:lnTo>
                <a:lnTo>
                  <a:pt x="2587" y="3070"/>
                </a:lnTo>
                <a:lnTo>
                  <a:pt x="2582" y="2975"/>
                </a:lnTo>
                <a:lnTo>
                  <a:pt x="2579" y="2880"/>
                </a:lnTo>
                <a:lnTo>
                  <a:pt x="2580" y="2785"/>
                </a:lnTo>
                <a:lnTo>
                  <a:pt x="2583" y="2690"/>
                </a:lnTo>
                <a:lnTo>
                  <a:pt x="2590" y="2596"/>
                </a:lnTo>
                <a:lnTo>
                  <a:pt x="2601" y="2501"/>
                </a:lnTo>
                <a:lnTo>
                  <a:pt x="2616" y="2407"/>
                </a:lnTo>
                <a:lnTo>
                  <a:pt x="2635" y="2314"/>
                </a:lnTo>
                <a:lnTo>
                  <a:pt x="2660" y="2220"/>
                </a:lnTo>
                <a:lnTo>
                  <a:pt x="2690" y="2127"/>
                </a:lnTo>
                <a:lnTo>
                  <a:pt x="2725" y="2036"/>
                </a:lnTo>
                <a:lnTo>
                  <a:pt x="2760" y="1959"/>
                </a:lnTo>
                <a:lnTo>
                  <a:pt x="2799" y="1884"/>
                </a:lnTo>
                <a:lnTo>
                  <a:pt x="2842" y="1813"/>
                </a:lnTo>
                <a:lnTo>
                  <a:pt x="2888" y="1746"/>
                </a:lnTo>
                <a:lnTo>
                  <a:pt x="2939" y="1683"/>
                </a:lnTo>
                <a:lnTo>
                  <a:pt x="2992" y="1621"/>
                </a:lnTo>
                <a:lnTo>
                  <a:pt x="3049" y="1565"/>
                </a:lnTo>
                <a:lnTo>
                  <a:pt x="3109" y="1512"/>
                </a:lnTo>
                <a:lnTo>
                  <a:pt x="3173" y="1463"/>
                </a:lnTo>
                <a:lnTo>
                  <a:pt x="3240" y="1418"/>
                </a:lnTo>
                <a:lnTo>
                  <a:pt x="3310" y="1377"/>
                </a:lnTo>
                <a:lnTo>
                  <a:pt x="3382" y="1340"/>
                </a:lnTo>
                <a:lnTo>
                  <a:pt x="3458" y="1306"/>
                </a:lnTo>
                <a:lnTo>
                  <a:pt x="3537" y="1278"/>
                </a:lnTo>
                <a:lnTo>
                  <a:pt x="3619" y="1254"/>
                </a:lnTo>
                <a:lnTo>
                  <a:pt x="3704" y="1235"/>
                </a:lnTo>
                <a:lnTo>
                  <a:pt x="3755" y="1225"/>
                </a:lnTo>
                <a:lnTo>
                  <a:pt x="3808" y="1217"/>
                </a:lnTo>
                <a:lnTo>
                  <a:pt x="3859" y="1210"/>
                </a:lnTo>
                <a:lnTo>
                  <a:pt x="3911" y="1206"/>
                </a:lnTo>
                <a:lnTo>
                  <a:pt x="3964" y="1203"/>
                </a:lnTo>
                <a:lnTo>
                  <a:pt x="4015" y="1201"/>
                </a:lnTo>
                <a:lnTo>
                  <a:pt x="4066" y="1201"/>
                </a:lnTo>
                <a:lnTo>
                  <a:pt x="4117" y="1204"/>
                </a:lnTo>
                <a:lnTo>
                  <a:pt x="4168" y="1207"/>
                </a:lnTo>
                <a:lnTo>
                  <a:pt x="4218" y="1213"/>
                </a:lnTo>
                <a:lnTo>
                  <a:pt x="4269" y="1221"/>
                </a:lnTo>
                <a:lnTo>
                  <a:pt x="4318" y="1231"/>
                </a:lnTo>
                <a:lnTo>
                  <a:pt x="4368" y="1242"/>
                </a:lnTo>
                <a:lnTo>
                  <a:pt x="4416" y="1256"/>
                </a:lnTo>
                <a:lnTo>
                  <a:pt x="4465" y="1272"/>
                </a:lnTo>
                <a:lnTo>
                  <a:pt x="4513" y="1290"/>
                </a:lnTo>
                <a:lnTo>
                  <a:pt x="4560" y="1310"/>
                </a:lnTo>
                <a:lnTo>
                  <a:pt x="4605" y="1332"/>
                </a:lnTo>
                <a:lnTo>
                  <a:pt x="4650" y="1358"/>
                </a:lnTo>
                <a:lnTo>
                  <a:pt x="4692" y="1384"/>
                </a:lnTo>
                <a:lnTo>
                  <a:pt x="4733" y="1411"/>
                </a:lnTo>
                <a:lnTo>
                  <a:pt x="4772" y="1441"/>
                </a:lnTo>
                <a:lnTo>
                  <a:pt x="4810" y="1472"/>
                </a:lnTo>
                <a:lnTo>
                  <a:pt x="4847" y="1505"/>
                </a:lnTo>
                <a:lnTo>
                  <a:pt x="4882" y="1540"/>
                </a:lnTo>
                <a:lnTo>
                  <a:pt x="4917" y="1576"/>
                </a:lnTo>
                <a:lnTo>
                  <a:pt x="4950" y="1614"/>
                </a:lnTo>
                <a:lnTo>
                  <a:pt x="4983" y="1654"/>
                </a:lnTo>
                <a:lnTo>
                  <a:pt x="5015" y="1694"/>
                </a:lnTo>
                <a:lnTo>
                  <a:pt x="5046" y="1736"/>
                </a:lnTo>
                <a:lnTo>
                  <a:pt x="5077" y="1780"/>
                </a:lnTo>
                <a:lnTo>
                  <a:pt x="5108" y="1825"/>
                </a:lnTo>
                <a:lnTo>
                  <a:pt x="5119" y="1841"/>
                </a:lnTo>
                <a:lnTo>
                  <a:pt x="5129" y="1858"/>
                </a:lnTo>
                <a:lnTo>
                  <a:pt x="5140" y="1874"/>
                </a:lnTo>
                <a:lnTo>
                  <a:pt x="5151" y="1891"/>
                </a:lnTo>
                <a:lnTo>
                  <a:pt x="5162" y="1908"/>
                </a:lnTo>
                <a:lnTo>
                  <a:pt x="5173" y="1924"/>
                </a:lnTo>
                <a:lnTo>
                  <a:pt x="5184" y="1942"/>
                </a:lnTo>
                <a:lnTo>
                  <a:pt x="5194" y="1959"/>
                </a:lnTo>
                <a:lnTo>
                  <a:pt x="5204" y="1975"/>
                </a:lnTo>
                <a:lnTo>
                  <a:pt x="5214" y="1992"/>
                </a:lnTo>
                <a:lnTo>
                  <a:pt x="5224" y="2009"/>
                </a:lnTo>
                <a:lnTo>
                  <a:pt x="5234" y="2025"/>
                </a:lnTo>
                <a:lnTo>
                  <a:pt x="5243" y="2042"/>
                </a:lnTo>
                <a:lnTo>
                  <a:pt x="5252" y="2059"/>
                </a:lnTo>
                <a:lnTo>
                  <a:pt x="5263" y="2076"/>
                </a:lnTo>
                <a:lnTo>
                  <a:pt x="5272" y="2093"/>
                </a:lnTo>
                <a:lnTo>
                  <a:pt x="5276" y="2101"/>
                </a:lnTo>
                <a:lnTo>
                  <a:pt x="5281" y="2110"/>
                </a:lnTo>
                <a:lnTo>
                  <a:pt x="5285" y="2120"/>
                </a:lnTo>
                <a:lnTo>
                  <a:pt x="5290" y="2129"/>
                </a:lnTo>
                <a:lnTo>
                  <a:pt x="5294" y="2139"/>
                </a:lnTo>
                <a:lnTo>
                  <a:pt x="5299" y="2148"/>
                </a:lnTo>
                <a:lnTo>
                  <a:pt x="5304" y="2158"/>
                </a:lnTo>
                <a:lnTo>
                  <a:pt x="5308" y="2169"/>
                </a:lnTo>
                <a:lnTo>
                  <a:pt x="5313" y="2179"/>
                </a:lnTo>
                <a:lnTo>
                  <a:pt x="5317" y="2189"/>
                </a:lnTo>
                <a:lnTo>
                  <a:pt x="5322" y="2199"/>
                </a:lnTo>
                <a:lnTo>
                  <a:pt x="5326" y="2210"/>
                </a:lnTo>
                <a:lnTo>
                  <a:pt x="5331" y="2220"/>
                </a:lnTo>
                <a:lnTo>
                  <a:pt x="5335" y="2230"/>
                </a:lnTo>
                <a:lnTo>
                  <a:pt x="5339" y="2241"/>
                </a:lnTo>
                <a:lnTo>
                  <a:pt x="5344" y="2252"/>
                </a:lnTo>
                <a:lnTo>
                  <a:pt x="5348" y="2241"/>
                </a:lnTo>
                <a:lnTo>
                  <a:pt x="5353" y="2230"/>
                </a:lnTo>
                <a:lnTo>
                  <a:pt x="5358" y="2220"/>
                </a:lnTo>
                <a:lnTo>
                  <a:pt x="5362" y="2210"/>
                </a:lnTo>
                <a:lnTo>
                  <a:pt x="5367" y="2199"/>
                </a:lnTo>
                <a:lnTo>
                  <a:pt x="5371" y="2189"/>
                </a:lnTo>
                <a:lnTo>
                  <a:pt x="5376" y="2179"/>
                </a:lnTo>
                <a:lnTo>
                  <a:pt x="5381" y="2169"/>
                </a:lnTo>
                <a:lnTo>
                  <a:pt x="5385" y="2158"/>
                </a:lnTo>
                <a:lnTo>
                  <a:pt x="5390" y="2148"/>
                </a:lnTo>
                <a:lnTo>
                  <a:pt x="5395" y="2139"/>
                </a:lnTo>
                <a:lnTo>
                  <a:pt x="5399" y="2129"/>
                </a:lnTo>
                <a:lnTo>
                  <a:pt x="5404" y="2120"/>
                </a:lnTo>
                <a:lnTo>
                  <a:pt x="5408" y="2110"/>
                </a:lnTo>
                <a:lnTo>
                  <a:pt x="5413" y="2101"/>
                </a:lnTo>
                <a:lnTo>
                  <a:pt x="5418" y="2093"/>
                </a:lnTo>
                <a:close/>
                <a:moveTo>
                  <a:pt x="2432" y="0"/>
                </a:moveTo>
                <a:lnTo>
                  <a:pt x="2183" y="12"/>
                </a:lnTo>
                <a:lnTo>
                  <a:pt x="1942" y="48"/>
                </a:lnTo>
                <a:lnTo>
                  <a:pt x="1708" y="108"/>
                </a:lnTo>
                <a:lnTo>
                  <a:pt x="1486" y="190"/>
                </a:lnTo>
                <a:lnTo>
                  <a:pt x="1273" y="291"/>
                </a:lnTo>
                <a:lnTo>
                  <a:pt x="1073" y="412"/>
                </a:lnTo>
                <a:lnTo>
                  <a:pt x="887" y="551"/>
                </a:lnTo>
                <a:lnTo>
                  <a:pt x="714" y="707"/>
                </a:lnTo>
                <a:lnTo>
                  <a:pt x="557" y="878"/>
                </a:lnTo>
                <a:lnTo>
                  <a:pt x="418" y="1065"/>
                </a:lnTo>
                <a:lnTo>
                  <a:pt x="296" y="1263"/>
                </a:lnTo>
                <a:lnTo>
                  <a:pt x="194" y="1474"/>
                </a:lnTo>
                <a:lnTo>
                  <a:pt x="112" y="1696"/>
                </a:lnTo>
                <a:lnTo>
                  <a:pt x="53" y="1927"/>
                </a:lnTo>
                <a:lnTo>
                  <a:pt x="16" y="2167"/>
                </a:lnTo>
                <a:lnTo>
                  <a:pt x="4" y="2414"/>
                </a:lnTo>
                <a:lnTo>
                  <a:pt x="0" y="7843"/>
                </a:lnTo>
                <a:lnTo>
                  <a:pt x="4" y="7928"/>
                </a:lnTo>
                <a:lnTo>
                  <a:pt x="17" y="8013"/>
                </a:lnTo>
                <a:lnTo>
                  <a:pt x="37" y="8093"/>
                </a:lnTo>
                <a:lnTo>
                  <a:pt x="67" y="8170"/>
                </a:lnTo>
                <a:lnTo>
                  <a:pt x="102" y="8245"/>
                </a:lnTo>
                <a:lnTo>
                  <a:pt x="145" y="8314"/>
                </a:lnTo>
                <a:lnTo>
                  <a:pt x="193" y="8378"/>
                </a:lnTo>
                <a:lnTo>
                  <a:pt x="249" y="8438"/>
                </a:lnTo>
                <a:lnTo>
                  <a:pt x="308" y="8492"/>
                </a:lnTo>
                <a:lnTo>
                  <a:pt x="374" y="8541"/>
                </a:lnTo>
                <a:lnTo>
                  <a:pt x="444" y="8583"/>
                </a:lnTo>
                <a:lnTo>
                  <a:pt x="519" y="8619"/>
                </a:lnTo>
                <a:lnTo>
                  <a:pt x="596" y="8647"/>
                </a:lnTo>
                <a:lnTo>
                  <a:pt x="677" y="8667"/>
                </a:lnTo>
                <a:lnTo>
                  <a:pt x="762" y="8680"/>
                </a:lnTo>
                <a:lnTo>
                  <a:pt x="849" y="8685"/>
                </a:lnTo>
                <a:lnTo>
                  <a:pt x="935" y="8680"/>
                </a:lnTo>
                <a:lnTo>
                  <a:pt x="1020" y="8667"/>
                </a:lnTo>
                <a:lnTo>
                  <a:pt x="1101" y="8647"/>
                </a:lnTo>
                <a:lnTo>
                  <a:pt x="1180" y="8619"/>
                </a:lnTo>
                <a:lnTo>
                  <a:pt x="1253" y="8583"/>
                </a:lnTo>
                <a:lnTo>
                  <a:pt x="1323" y="8541"/>
                </a:lnTo>
                <a:lnTo>
                  <a:pt x="1389" y="8492"/>
                </a:lnTo>
                <a:lnTo>
                  <a:pt x="1450" y="8438"/>
                </a:lnTo>
                <a:lnTo>
                  <a:pt x="1504" y="8378"/>
                </a:lnTo>
                <a:lnTo>
                  <a:pt x="1553" y="8314"/>
                </a:lnTo>
                <a:lnTo>
                  <a:pt x="1595" y="8245"/>
                </a:lnTo>
                <a:lnTo>
                  <a:pt x="1632" y="8170"/>
                </a:lnTo>
                <a:lnTo>
                  <a:pt x="1660" y="8093"/>
                </a:lnTo>
                <a:lnTo>
                  <a:pt x="1680" y="8013"/>
                </a:lnTo>
                <a:lnTo>
                  <a:pt x="1693" y="7928"/>
                </a:lnTo>
                <a:lnTo>
                  <a:pt x="1698" y="7843"/>
                </a:lnTo>
                <a:lnTo>
                  <a:pt x="2746" y="12542"/>
                </a:lnTo>
                <a:lnTo>
                  <a:pt x="5161" y="12542"/>
                </a:lnTo>
                <a:lnTo>
                  <a:pt x="4870" y="10071"/>
                </a:lnTo>
                <a:lnTo>
                  <a:pt x="4869" y="10069"/>
                </a:lnTo>
                <a:lnTo>
                  <a:pt x="4869" y="10068"/>
                </a:lnTo>
                <a:lnTo>
                  <a:pt x="4869" y="10067"/>
                </a:lnTo>
                <a:lnTo>
                  <a:pt x="4869" y="10068"/>
                </a:lnTo>
                <a:lnTo>
                  <a:pt x="4869" y="10069"/>
                </a:lnTo>
                <a:lnTo>
                  <a:pt x="4869" y="10070"/>
                </a:lnTo>
                <a:lnTo>
                  <a:pt x="4869" y="10071"/>
                </a:lnTo>
                <a:lnTo>
                  <a:pt x="4869" y="10072"/>
                </a:lnTo>
                <a:lnTo>
                  <a:pt x="4869" y="10073"/>
                </a:lnTo>
                <a:lnTo>
                  <a:pt x="4869" y="10074"/>
                </a:lnTo>
                <a:lnTo>
                  <a:pt x="4869" y="10073"/>
                </a:lnTo>
                <a:lnTo>
                  <a:pt x="4869" y="10072"/>
                </a:lnTo>
                <a:lnTo>
                  <a:pt x="4870" y="10071"/>
                </a:lnTo>
                <a:lnTo>
                  <a:pt x="4872" y="10020"/>
                </a:lnTo>
                <a:lnTo>
                  <a:pt x="4879" y="9972"/>
                </a:lnTo>
                <a:lnTo>
                  <a:pt x="4892" y="9926"/>
                </a:lnTo>
                <a:lnTo>
                  <a:pt x="4908" y="9880"/>
                </a:lnTo>
                <a:lnTo>
                  <a:pt x="4928" y="9837"/>
                </a:lnTo>
                <a:lnTo>
                  <a:pt x="4952" y="9796"/>
                </a:lnTo>
                <a:lnTo>
                  <a:pt x="4979" y="9758"/>
                </a:lnTo>
                <a:lnTo>
                  <a:pt x="5011" y="9721"/>
                </a:lnTo>
                <a:lnTo>
                  <a:pt x="5045" y="9688"/>
                </a:lnTo>
                <a:lnTo>
                  <a:pt x="5082" y="9659"/>
                </a:lnTo>
                <a:lnTo>
                  <a:pt x="5122" y="9634"/>
                </a:lnTo>
                <a:lnTo>
                  <a:pt x="5163" y="9612"/>
                </a:lnTo>
                <a:lnTo>
                  <a:pt x="5208" y="9595"/>
                </a:lnTo>
                <a:lnTo>
                  <a:pt x="5254" y="9582"/>
                </a:lnTo>
                <a:lnTo>
                  <a:pt x="5302" y="9574"/>
                </a:lnTo>
                <a:lnTo>
                  <a:pt x="5351" y="9572"/>
                </a:lnTo>
                <a:lnTo>
                  <a:pt x="5400" y="9574"/>
                </a:lnTo>
                <a:lnTo>
                  <a:pt x="5449" y="9582"/>
                </a:lnTo>
                <a:lnTo>
                  <a:pt x="5495" y="9595"/>
                </a:lnTo>
                <a:lnTo>
                  <a:pt x="5539" y="9612"/>
                </a:lnTo>
                <a:lnTo>
                  <a:pt x="5581" y="9634"/>
                </a:lnTo>
                <a:lnTo>
                  <a:pt x="5620" y="9659"/>
                </a:lnTo>
                <a:lnTo>
                  <a:pt x="5658" y="9688"/>
                </a:lnTo>
                <a:lnTo>
                  <a:pt x="5692" y="9721"/>
                </a:lnTo>
                <a:lnTo>
                  <a:pt x="5723" y="9758"/>
                </a:lnTo>
                <a:lnTo>
                  <a:pt x="5751" y="9796"/>
                </a:lnTo>
                <a:lnTo>
                  <a:pt x="5775" y="9837"/>
                </a:lnTo>
                <a:lnTo>
                  <a:pt x="5795" y="9880"/>
                </a:lnTo>
                <a:lnTo>
                  <a:pt x="5811" y="9926"/>
                </a:lnTo>
                <a:lnTo>
                  <a:pt x="5824" y="9972"/>
                </a:lnTo>
                <a:lnTo>
                  <a:pt x="5831" y="10020"/>
                </a:lnTo>
                <a:lnTo>
                  <a:pt x="5834" y="10071"/>
                </a:lnTo>
                <a:lnTo>
                  <a:pt x="5834" y="10072"/>
                </a:lnTo>
                <a:lnTo>
                  <a:pt x="5834" y="10073"/>
                </a:lnTo>
                <a:lnTo>
                  <a:pt x="5834" y="10074"/>
                </a:lnTo>
                <a:lnTo>
                  <a:pt x="5834" y="10073"/>
                </a:lnTo>
                <a:lnTo>
                  <a:pt x="5834" y="10072"/>
                </a:lnTo>
                <a:lnTo>
                  <a:pt x="5834" y="10071"/>
                </a:lnTo>
                <a:lnTo>
                  <a:pt x="5834" y="10070"/>
                </a:lnTo>
                <a:lnTo>
                  <a:pt x="5834" y="10069"/>
                </a:lnTo>
                <a:lnTo>
                  <a:pt x="5834" y="10068"/>
                </a:lnTo>
                <a:lnTo>
                  <a:pt x="5834" y="10067"/>
                </a:lnTo>
                <a:lnTo>
                  <a:pt x="5834" y="10068"/>
                </a:lnTo>
                <a:lnTo>
                  <a:pt x="5834" y="10069"/>
                </a:lnTo>
                <a:lnTo>
                  <a:pt x="5834" y="10071"/>
                </a:lnTo>
                <a:lnTo>
                  <a:pt x="5544" y="12542"/>
                </a:lnTo>
                <a:lnTo>
                  <a:pt x="7958" y="12542"/>
                </a:lnTo>
                <a:lnTo>
                  <a:pt x="9006" y="7843"/>
                </a:lnTo>
                <a:lnTo>
                  <a:pt x="9010" y="7928"/>
                </a:lnTo>
                <a:lnTo>
                  <a:pt x="9023" y="8013"/>
                </a:lnTo>
                <a:lnTo>
                  <a:pt x="9043" y="8093"/>
                </a:lnTo>
                <a:lnTo>
                  <a:pt x="9072" y="8170"/>
                </a:lnTo>
                <a:lnTo>
                  <a:pt x="9108" y="8245"/>
                </a:lnTo>
                <a:lnTo>
                  <a:pt x="9150" y="8314"/>
                </a:lnTo>
                <a:lnTo>
                  <a:pt x="9199" y="8378"/>
                </a:lnTo>
                <a:lnTo>
                  <a:pt x="9254" y="8438"/>
                </a:lnTo>
                <a:lnTo>
                  <a:pt x="9314" y="8492"/>
                </a:lnTo>
                <a:lnTo>
                  <a:pt x="9380" y="8541"/>
                </a:lnTo>
                <a:lnTo>
                  <a:pt x="9450" y="8583"/>
                </a:lnTo>
                <a:lnTo>
                  <a:pt x="9524" y="8619"/>
                </a:lnTo>
                <a:lnTo>
                  <a:pt x="9602" y="8647"/>
                </a:lnTo>
                <a:lnTo>
                  <a:pt x="9683" y="8667"/>
                </a:lnTo>
                <a:lnTo>
                  <a:pt x="9768" y="8680"/>
                </a:lnTo>
                <a:lnTo>
                  <a:pt x="9855" y="8685"/>
                </a:lnTo>
                <a:lnTo>
                  <a:pt x="9941" y="8680"/>
                </a:lnTo>
                <a:lnTo>
                  <a:pt x="10026" y="8667"/>
                </a:lnTo>
                <a:lnTo>
                  <a:pt x="10107" y="8647"/>
                </a:lnTo>
                <a:lnTo>
                  <a:pt x="10184" y="8619"/>
                </a:lnTo>
                <a:lnTo>
                  <a:pt x="10258" y="8583"/>
                </a:lnTo>
                <a:lnTo>
                  <a:pt x="10329" y="8541"/>
                </a:lnTo>
                <a:lnTo>
                  <a:pt x="10394" y="8492"/>
                </a:lnTo>
                <a:lnTo>
                  <a:pt x="10454" y="8438"/>
                </a:lnTo>
                <a:lnTo>
                  <a:pt x="10509" y="8378"/>
                </a:lnTo>
                <a:lnTo>
                  <a:pt x="10558" y="8314"/>
                </a:lnTo>
                <a:lnTo>
                  <a:pt x="10601" y="8245"/>
                </a:lnTo>
                <a:lnTo>
                  <a:pt x="10636" y="8170"/>
                </a:lnTo>
                <a:lnTo>
                  <a:pt x="10666" y="8093"/>
                </a:lnTo>
                <a:lnTo>
                  <a:pt x="10686" y="8013"/>
                </a:lnTo>
                <a:lnTo>
                  <a:pt x="10699" y="7928"/>
                </a:lnTo>
                <a:lnTo>
                  <a:pt x="10704" y="7843"/>
                </a:lnTo>
                <a:lnTo>
                  <a:pt x="10701" y="2409"/>
                </a:lnTo>
                <a:lnTo>
                  <a:pt x="10688" y="2162"/>
                </a:lnTo>
                <a:lnTo>
                  <a:pt x="10651" y="1922"/>
                </a:lnTo>
                <a:lnTo>
                  <a:pt x="10592" y="1692"/>
                </a:lnTo>
                <a:lnTo>
                  <a:pt x="10510" y="1470"/>
                </a:lnTo>
                <a:lnTo>
                  <a:pt x="10408" y="1259"/>
                </a:lnTo>
                <a:lnTo>
                  <a:pt x="10285" y="1061"/>
                </a:lnTo>
                <a:lnTo>
                  <a:pt x="10146" y="875"/>
                </a:lnTo>
                <a:lnTo>
                  <a:pt x="9989" y="704"/>
                </a:lnTo>
                <a:lnTo>
                  <a:pt x="9816" y="549"/>
                </a:lnTo>
                <a:lnTo>
                  <a:pt x="9629" y="410"/>
                </a:lnTo>
                <a:lnTo>
                  <a:pt x="9429" y="290"/>
                </a:lnTo>
                <a:lnTo>
                  <a:pt x="9217" y="189"/>
                </a:lnTo>
                <a:lnTo>
                  <a:pt x="8994" y="107"/>
                </a:lnTo>
                <a:lnTo>
                  <a:pt x="8761" y="48"/>
                </a:lnTo>
                <a:lnTo>
                  <a:pt x="8520" y="12"/>
                </a:lnTo>
                <a:lnTo>
                  <a:pt x="8272" y="0"/>
                </a:lnTo>
                <a:lnTo>
                  <a:pt x="2432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9821" name="Oval 13"/>
          <p:cNvSpPr>
            <a:spLocks noChangeArrowheads="1"/>
          </p:cNvSpPr>
          <p:nvPr/>
        </p:nvSpPr>
        <p:spPr bwMode="auto">
          <a:xfrm>
            <a:off x="8829675" y="61150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19824" name="Picture 16" descr="large cookie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2743200"/>
            <a:ext cx="1885950" cy="1876425"/>
          </a:xfrm>
          <a:noFill/>
          <a:ln>
            <a:miter lim="800000"/>
            <a:headEnd/>
            <a:tailEnd/>
          </a:ln>
        </p:spPr>
      </p:pic>
      <p:sp>
        <p:nvSpPr>
          <p:cNvPr id="119825" name="Text Box 17"/>
          <p:cNvSpPr txBox="1">
            <a:spLocks noChangeArrowheads="1"/>
          </p:cNvSpPr>
          <p:nvPr/>
        </p:nvSpPr>
        <p:spPr bwMode="auto">
          <a:xfrm>
            <a:off x="2667000" y="5943600"/>
            <a:ext cx="3600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FFFF00"/>
                </a:solidFill>
                <a:cs typeface="Arial" charset="0"/>
              </a:rPr>
              <a:t>Calorie Difference: 220 calories</a:t>
            </a:r>
            <a:endParaRPr lang="en-US">
              <a:solidFill>
                <a:srgbClr val="FFFF00"/>
              </a:solidFill>
            </a:endParaRPr>
          </a:p>
        </p:txBody>
      </p:sp>
      <p:grpSp>
        <p:nvGrpSpPr>
          <p:cNvPr id="119826" name="Group 18"/>
          <p:cNvGrpSpPr>
            <a:grpSpLocks/>
          </p:cNvGrpSpPr>
          <p:nvPr/>
        </p:nvGrpSpPr>
        <p:grpSpPr bwMode="auto">
          <a:xfrm>
            <a:off x="838200" y="0"/>
            <a:ext cx="7696200" cy="609600"/>
            <a:chOff x="528" y="0"/>
            <a:chExt cx="4848" cy="384"/>
          </a:xfrm>
        </p:grpSpPr>
        <p:pic>
          <p:nvPicPr>
            <p:cNvPr id="119827" name="Picture 19"/>
            <p:cNvPicPr>
              <a:picLocks noChangeAspect="1" noChangeArrowheads="1"/>
            </p:cNvPicPr>
            <p:nvPr/>
          </p:nvPicPr>
          <p:blipFill>
            <a:blip r:embed="rId5" cstate="print"/>
            <a:srcRect r="1828"/>
            <a:stretch>
              <a:fillRect/>
            </a:stretch>
          </p:blipFill>
          <p:spPr bwMode="auto">
            <a:xfrm>
              <a:off x="528" y="0"/>
              <a:ext cx="4464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19828" name="Picture 20" descr="lg_color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992" y="0"/>
              <a:ext cx="384" cy="38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762" name="Picture 2"/>
          <p:cNvPicPr>
            <a:picLocks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5334000"/>
            <a:ext cx="393700" cy="533400"/>
          </a:xfrm>
          <a:noFill/>
          <a:ln>
            <a:miter lim="800000"/>
            <a:headEnd/>
            <a:tailEnd/>
          </a:ln>
        </p:spPr>
      </p:pic>
      <p:pic>
        <p:nvPicPr>
          <p:cNvPr id="117763" name="Picture 3" descr="IN00170_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1600200"/>
            <a:ext cx="3505200" cy="3497263"/>
          </a:xfrm>
          <a:noFill/>
          <a:ln>
            <a:miter lim="800000"/>
            <a:headEnd/>
            <a:tailEnd/>
          </a:ln>
        </p:spPr>
      </p:pic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2914650" y="1824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7765" name="Rectangle 5"/>
          <p:cNvSpPr>
            <a:spLocks noChangeArrowheads="1"/>
          </p:cNvSpPr>
          <p:nvPr/>
        </p:nvSpPr>
        <p:spPr bwMode="auto">
          <a:xfrm>
            <a:off x="2286000" y="5181600"/>
            <a:ext cx="4648200" cy="711200"/>
          </a:xfrm>
          <a:prstGeom prst="rect">
            <a:avLst/>
          </a:prstGeom>
          <a:solidFill>
            <a:schemeClr val="tx1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How long will you have to wash the car to burn those extra 220 calories?* </a:t>
            </a:r>
          </a:p>
        </p:txBody>
      </p:sp>
      <p:sp>
        <p:nvSpPr>
          <p:cNvPr id="117766" name="Rectangle 6"/>
          <p:cNvSpPr>
            <a:spLocks noChangeArrowheads="1"/>
          </p:cNvSpPr>
          <p:nvPr/>
        </p:nvSpPr>
        <p:spPr bwMode="auto">
          <a:xfrm>
            <a:off x="3581400" y="2576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7767" name="Rectangle 7"/>
          <p:cNvSpPr>
            <a:spLocks noChangeArrowheads="1"/>
          </p:cNvSpPr>
          <p:nvPr/>
        </p:nvSpPr>
        <p:spPr bwMode="auto">
          <a:xfrm>
            <a:off x="3505200" y="6491288"/>
            <a:ext cx="2590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b="1"/>
              <a:t> </a:t>
            </a:r>
            <a:r>
              <a:rPr lang="en-US" sz="1400" b="1">
                <a:cs typeface="Arial" charset="0"/>
              </a:rPr>
              <a:t>*Based on 130-pound person</a:t>
            </a:r>
            <a:endParaRPr lang="en-US" sz="1400"/>
          </a:p>
        </p:txBody>
      </p:sp>
      <p:sp>
        <p:nvSpPr>
          <p:cNvPr id="117768" name="AutoShape 8"/>
          <p:cNvSpPr>
            <a:spLocks noChangeArrowheads="1"/>
          </p:cNvSpPr>
          <p:nvPr/>
        </p:nvSpPr>
        <p:spPr bwMode="auto">
          <a:xfrm>
            <a:off x="90488" y="5849938"/>
            <a:ext cx="914400" cy="914400"/>
          </a:xfrm>
          <a:custGeom>
            <a:avLst/>
            <a:gdLst>
              <a:gd name="G0" fmla="+- 3713 0 0"/>
              <a:gd name="G1" fmla="+- 21600 0 3713"/>
              <a:gd name="G2" fmla="+- 21600 0 3713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713" y="10800"/>
                </a:moveTo>
                <a:cubicBezTo>
                  <a:pt x="3713" y="14714"/>
                  <a:pt x="6886" y="17887"/>
                  <a:pt x="10800" y="17887"/>
                </a:cubicBezTo>
                <a:cubicBezTo>
                  <a:pt x="14714" y="17887"/>
                  <a:pt x="17887" y="14714"/>
                  <a:pt x="17887" y="10800"/>
                </a:cubicBezTo>
                <a:cubicBezTo>
                  <a:pt x="17887" y="6886"/>
                  <a:pt x="14714" y="3713"/>
                  <a:pt x="10800" y="3713"/>
                </a:cubicBezTo>
                <a:cubicBezTo>
                  <a:pt x="6886" y="3713"/>
                  <a:pt x="3713" y="6886"/>
                  <a:pt x="3713" y="10800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769" name="Freeform 9"/>
          <p:cNvSpPr>
            <a:spLocks noEditPoints="1"/>
          </p:cNvSpPr>
          <p:nvPr/>
        </p:nvSpPr>
        <p:spPr bwMode="auto">
          <a:xfrm>
            <a:off x="8686800" y="6323013"/>
            <a:ext cx="457200" cy="534987"/>
          </a:xfrm>
          <a:custGeom>
            <a:avLst/>
            <a:gdLst/>
            <a:ahLst/>
            <a:cxnLst>
              <a:cxn ang="0">
                <a:pos x="5485" y="1975"/>
              </a:cxn>
              <a:cxn ang="0">
                <a:pos x="5571" y="1841"/>
              </a:cxn>
              <a:cxn ang="0">
                <a:pos x="5807" y="1540"/>
              </a:cxn>
              <a:cxn ang="0">
                <a:pos x="6129" y="1310"/>
              </a:cxn>
              <a:cxn ang="0">
                <a:pos x="6521" y="1207"/>
              </a:cxn>
              <a:cxn ang="0">
                <a:pos x="6933" y="1225"/>
              </a:cxn>
              <a:cxn ang="0">
                <a:pos x="7517" y="1463"/>
              </a:cxn>
              <a:cxn ang="0">
                <a:pos x="7929" y="1959"/>
              </a:cxn>
              <a:cxn ang="0">
                <a:pos x="8106" y="2690"/>
              </a:cxn>
              <a:cxn ang="0">
                <a:pos x="8063" y="3451"/>
              </a:cxn>
              <a:cxn ang="0">
                <a:pos x="7937" y="4030"/>
              </a:cxn>
              <a:cxn ang="0">
                <a:pos x="7718" y="4562"/>
              </a:cxn>
              <a:cxn ang="0">
                <a:pos x="7620" y="4746"/>
              </a:cxn>
              <a:cxn ang="0">
                <a:pos x="7532" y="4877"/>
              </a:cxn>
              <a:cxn ang="0">
                <a:pos x="6662" y="5850"/>
              </a:cxn>
              <a:cxn ang="0">
                <a:pos x="5505" y="6751"/>
              </a:cxn>
              <a:cxn ang="0">
                <a:pos x="4297" y="6093"/>
              </a:cxn>
              <a:cxn ang="0">
                <a:pos x="3284" y="5039"/>
              </a:cxn>
              <a:cxn ang="0">
                <a:pos x="3090" y="4779"/>
              </a:cxn>
              <a:cxn ang="0">
                <a:pos x="3012" y="4644"/>
              </a:cxn>
              <a:cxn ang="0">
                <a:pos x="2799" y="4165"/>
              </a:cxn>
              <a:cxn ang="0">
                <a:pos x="2649" y="3616"/>
              </a:cxn>
              <a:cxn ang="0">
                <a:pos x="2579" y="2880"/>
              </a:cxn>
              <a:cxn ang="0">
                <a:pos x="2690" y="2127"/>
              </a:cxn>
              <a:cxn ang="0">
                <a:pos x="3049" y="1565"/>
              </a:cxn>
              <a:cxn ang="0">
                <a:pos x="3619" y="1254"/>
              </a:cxn>
              <a:cxn ang="0">
                <a:pos x="4066" y="1201"/>
              </a:cxn>
              <a:cxn ang="0">
                <a:pos x="4465" y="1272"/>
              </a:cxn>
              <a:cxn ang="0">
                <a:pos x="4810" y="1472"/>
              </a:cxn>
              <a:cxn ang="0">
                <a:pos x="5077" y="1780"/>
              </a:cxn>
              <a:cxn ang="0">
                <a:pos x="5184" y="1942"/>
              </a:cxn>
              <a:cxn ang="0">
                <a:pos x="5263" y="2076"/>
              </a:cxn>
              <a:cxn ang="0">
                <a:pos x="5304" y="2158"/>
              </a:cxn>
              <a:cxn ang="0">
                <a:pos x="5339" y="2241"/>
              </a:cxn>
              <a:cxn ang="0">
                <a:pos x="5376" y="2179"/>
              </a:cxn>
              <a:cxn ang="0">
                <a:pos x="5413" y="2101"/>
              </a:cxn>
              <a:cxn ang="0">
                <a:pos x="1073" y="412"/>
              </a:cxn>
              <a:cxn ang="0">
                <a:pos x="53" y="1927"/>
              </a:cxn>
              <a:cxn ang="0">
                <a:pos x="102" y="8245"/>
              </a:cxn>
              <a:cxn ang="0">
                <a:pos x="596" y="8647"/>
              </a:cxn>
              <a:cxn ang="0">
                <a:pos x="1253" y="8583"/>
              </a:cxn>
              <a:cxn ang="0">
                <a:pos x="1660" y="8093"/>
              </a:cxn>
              <a:cxn ang="0">
                <a:pos x="4869" y="10068"/>
              </a:cxn>
              <a:cxn ang="0">
                <a:pos x="4869" y="10074"/>
              </a:cxn>
              <a:cxn ang="0">
                <a:pos x="4928" y="9837"/>
              </a:cxn>
              <a:cxn ang="0">
                <a:pos x="5208" y="9595"/>
              </a:cxn>
              <a:cxn ang="0">
                <a:pos x="5581" y="9634"/>
              </a:cxn>
              <a:cxn ang="0">
                <a:pos x="5811" y="9926"/>
              </a:cxn>
              <a:cxn ang="0">
                <a:pos x="5834" y="10072"/>
              </a:cxn>
              <a:cxn ang="0">
                <a:pos x="5834" y="10071"/>
              </a:cxn>
              <a:cxn ang="0">
                <a:pos x="9108" y="8245"/>
              </a:cxn>
              <a:cxn ang="0">
                <a:pos x="9602" y="8647"/>
              </a:cxn>
              <a:cxn ang="0">
                <a:pos x="10258" y="8583"/>
              </a:cxn>
              <a:cxn ang="0">
                <a:pos x="10666" y="8093"/>
              </a:cxn>
              <a:cxn ang="0">
                <a:pos x="10510" y="1470"/>
              </a:cxn>
              <a:cxn ang="0">
                <a:pos x="9217" y="189"/>
              </a:cxn>
            </a:cxnLst>
            <a:rect l="0" t="0" r="r" b="b"/>
            <a:pathLst>
              <a:path w="10704" h="12542">
                <a:moveTo>
                  <a:pt x="5418" y="2093"/>
                </a:moveTo>
                <a:lnTo>
                  <a:pt x="5426" y="2076"/>
                </a:lnTo>
                <a:lnTo>
                  <a:pt x="5436" y="2059"/>
                </a:lnTo>
                <a:lnTo>
                  <a:pt x="5446" y="2042"/>
                </a:lnTo>
                <a:lnTo>
                  <a:pt x="5455" y="2025"/>
                </a:lnTo>
                <a:lnTo>
                  <a:pt x="5465" y="2009"/>
                </a:lnTo>
                <a:lnTo>
                  <a:pt x="5475" y="1992"/>
                </a:lnTo>
                <a:lnTo>
                  <a:pt x="5485" y="1975"/>
                </a:lnTo>
                <a:lnTo>
                  <a:pt x="5495" y="1959"/>
                </a:lnTo>
                <a:lnTo>
                  <a:pt x="5505" y="1942"/>
                </a:lnTo>
                <a:lnTo>
                  <a:pt x="5516" y="1924"/>
                </a:lnTo>
                <a:lnTo>
                  <a:pt x="5527" y="1908"/>
                </a:lnTo>
                <a:lnTo>
                  <a:pt x="5537" y="1891"/>
                </a:lnTo>
                <a:lnTo>
                  <a:pt x="5549" y="1874"/>
                </a:lnTo>
                <a:lnTo>
                  <a:pt x="5560" y="1858"/>
                </a:lnTo>
                <a:lnTo>
                  <a:pt x="5571" y="1841"/>
                </a:lnTo>
                <a:lnTo>
                  <a:pt x="5583" y="1825"/>
                </a:lnTo>
                <a:lnTo>
                  <a:pt x="5612" y="1780"/>
                </a:lnTo>
                <a:lnTo>
                  <a:pt x="5644" y="1736"/>
                </a:lnTo>
                <a:lnTo>
                  <a:pt x="5674" y="1694"/>
                </a:lnTo>
                <a:lnTo>
                  <a:pt x="5706" y="1654"/>
                </a:lnTo>
                <a:lnTo>
                  <a:pt x="5739" y="1614"/>
                </a:lnTo>
                <a:lnTo>
                  <a:pt x="5772" y="1576"/>
                </a:lnTo>
                <a:lnTo>
                  <a:pt x="5807" y="1540"/>
                </a:lnTo>
                <a:lnTo>
                  <a:pt x="5843" y="1505"/>
                </a:lnTo>
                <a:lnTo>
                  <a:pt x="5879" y="1472"/>
                </a:lnTo>
                <a:lnTo>
                  <a:pt x="5918" y="1441"/>
                </a:lnTo>
                <a:lnTo>
                  <a:pt x="5957" y="1411"/>
                </a:lnTo>
                <a:lnTo>
                  <a:pt x="5997" y="1384"/>
                </a:lnTo>
                <a:lnTo>
                  <a:pt x="6040" y="1358"/>
                </a:lnTo>
                <a:lnTo>
                  <a:pt x="6083" y="1332"/>
                </a:lnTo>
                <a:lnTo>
                  <a:pt x="6129" y="1310"/>
                </a:lnTo>
                <a:lnTo>
                  <a:pt x="6177" y="1290"/>
                </a:lnTo>
                <a:lnTo>
                  <a:pt x="6225" y="1272"/>
                </a:lnTo>
                <a:lnTo>
                  <a:pt x="6272" y="1256"/>
                </a:lnTo>
                <a:lnTo>
                  <a:pt x="6322" y="1242"/>
                </a:lnTo>
                <a:lnTo>
                  <a:pt x="6370" y="1231"/>
                </a:lnTo>
                <a:lnTo>
                  <a:pt x="6421" y="1221"/>
                </a:lnTo>
                <a:lnTo>
                  <a:pt x="6471" y="1213"/>
                </a:lnTo>
                <a:lnTo>
                  <a:pt x="6521" y="1207"/>
                </a:lnTo>
                <a:lnTo>
                  <a:pt x="6573" y="1204"/>
                </a:lnTo>
                <a:lnTo>
                  <a:pt x="6623" y="1201"/>
                </a:lnTo>
                <a:lnTo>
                  <a:pt x="6675" y="1201"/>
                </a:lnTo>
                <a:lnTo>
                  <a:pt x="6726" y="1203"/>
                </a:lnTo>
                <a:lnTo>
                  <a:pt x="6778" y="1206"/>
                </a:lnTo>
                <a:lnTo>
                  <a:pt x="6829" y="1210"/>
                </a:lnTo>
                <a:lnTo>
                  <a:pt x="6882" y="1217"/>
                </a:lnTo>
                <a:lnTo>
                  <a:pt x="6933" y="1225"/>
                </a:lnTo>
                <a:lnTo>
                  <a:pt x="6986" y="1235"/>
                </a:lnTo>
                <a:lnTo>
                  <a:pt x="7070" y="1254"/>
                </a:lnTo>
                <a:lnTo>
                  <a:pt x="7152" y="1278"/>
                </a:lnTo>
                <a:lnTo>
                  <a:pt x="7231" y="1306"/>
                </a:lnTo>
                <a:lnTo>
                  <a:pt x="7306" y="1340"/>
                </a:lnTo>
                <a:lnTo>
                  <a:pt x="7379" y="1377"/>
                </a:lnTo>
                <a:lnTo>
                  <a:pt x="7450" y="1418"/>
                </a:lnTo>
                <a:lnTo>
                  <a:pt x="7517" y="1463"/>
                </a:lnTo>
                <a:lnTo>
                  <a:pt x="7580" y="1512"/>
                </a:lnTo>
                <a:lnTo>
                  <a:pt x="7641" y="1565"/>
                </a:lnTo>
                <a:lnTo>
                  <a:pt x="7698" y="1621"/>
                </a:lnTo>
                <a:lnTo>
                  <a:pt x="7751" y="1683"/>
                </a:lnTo>
                <a:lnTo>
                  <a:pt x="7801" y="1746"/>
                </a:lnTo>
                <a:lnTo>
                  <a:pt x="7847" y="1813"/>
                </a:lnTo>
                <a:lnTo>
                  <a:pt x="7890" y="1884"/>
                </a:lnTo>
                <a:lnTo>
                  <a:pt x="7929" y="1959"/>
                </a:lnTo>
                <a:lnTo>
                  <a:pt x="7965" y="2036"/>
                </a:lnTo>
                <a:lnTo>
                  <a:pt x="7999" y="2127"/>
                </a:lnTo>
                <a:lnTo>
                  <a:pt x="8029" y="2220"/>
                </a:lnTo>
                <a:lnTo>
                  <a:pt x="8054" y="2314"/>
                </a:lnTo>
                <a:lnTo>
                  <a:pt x="8073" y="2407"/>
                </a:lnTo>
                <a:lnTo>
                  <a:pt x="8088" y="2501"/>
                </a:lnTo>
                <a:lnTo>
                  <a:pt x="8099" y="2596"/>
                </a:lnTo>
                <a:lnTo>
                  <a:pt x="8106" y="2690"/>
                </a:lnTo>
                <a:lnTo>
                  <a:pt x="8109" y="2785"/>
                </a:lnTo>
                <a:lnTo>
                  <a:pt x="8110" y="2880"/>
                </a:lnTo>
                <a:lnTo>
                  <a:pt x="8107" y="2975"/>
                </a:lnTo>
                <a:lnTo>
                  <a:pt x="8102" y="3070"/>
                </a:lnTo>
                <a:lnTo>
                  <a:pt x="8095" y="3166"/>
                </a:lnTo>
                <a:lnTo>
                  <a:pt x="8086" y="3261"/>
                </a:lnTo>
                <a:lnTo>
                  <a:pt x="8075" y="3355"/>
                </a:lnTo>
                <a:lnTo>
                  <a:pt x="8063" y="3451"/>
                </a:lnTo>
                <a:lnTo>
                  <a:pt x="8050" y="3546"/>
                </a:lnTo>
                <a:lnTo>
                  <a:pt x="8039" y="3616"/>
                </a:lnTo>
                <a:lnTo>
                  <a:pt x="8026" y="3685"/>
                </a:lnTo>
                <a:lnTo>
                  <a:pt x="8012" y="3756"/>
                </a:lnTo>
                <a:lnTo>
                  <a:pt x="7996" y="3825"/>
                </a:lnTo>
                <a:lnTo>
                  <a:pt x="7978" y="3893"/>
                </a:lnTo>
                <a:lnTo>
                  <a:pt x="7958" y="3962"/>
                </a:lnTo>
                <a:lnTo>
                  <a:pt x="7937" y="4030"/>
                </a:lnTo>
                <a:lnTo>
                  <a:pt x="7914" y="4098"/>
                </a:lnTo>
                <a:lnTo>
                  <a:pt x="7890" y="4165"/>
                </a:lnTo>
                <a:lnTo>
                  <a:pt x="7864" y="4232"/>
                </a:lnTo>
                <a:lnTo>
                  <a:pt x="7837" y="4299"/>
                </a:lnTo>
                <a:lnTo>
                  <a:pt x="7810" y="4366"/>
                </a:lnTo>
                <a:lnTo>
                  <a:pt x="7781" y="4431"/>
                </a:lnTo>
                <a:lnTo>
                  <a:pt x="7750" y="4497"/>
                </a:lnTo>
                <a:lnTo>
                  <a:pt x="7718" y="4562"/>
                </a:lnTo>
                <a:lnTo>
                  <a:pt x="7687" y="4627"/>
                </a:lnTo>
                <a:lnTo>
                  <a:pt x="7677" y="4644"/>
                </a:lnTo>
                <a:lnTo>
                  <a:pt x="7668" y="4661"/>
                </a:lnTo>
                <a:lnTo>
                  <a:pt x="7659" y="4678"/>
                </a:lnTo>
                <a:lnTo>
                  <a:pt x="7649" y="4695"/>
                </a:lnTo>
                <a:lnTo>
                  <a:pt x="7640" y="4712"/>
                </a:lnTo>
                <a:lnTo>
                  <a:pt x="7630" y="4729"/>
                </a:lnTo>
                <a:lnTo>
                  <a:pt x="7620" y="4746"/>
                </a:lnTo>
                <a:lnTo>
                  <a:pt x="7610" y="4763"/>
                </a:lnTo>
                <a:lnTo>
                  <a:pt x="7600" y="4779"/>
                </a:lnTo>
                <a:lnTo>
                  <a:pt x="7589" y="4796"/>
                </a:lnTo>
                <a:lnTo>
                  <a:pt x="7577" y="4813"/>
                </a:lnTo>
                <a:lnTo>
                  <a:pt x="7566" y="4829"/>
                </a:lnTo>
                <a:lnTo>
                  <a:pt x="7555" y="4845"/>
                </a:lnTo>
                <a:lnTo>
                  <a:pt x="7544" y="4861"/>
                </a:lnTo>
                <a:lnTo>
                  <a:pt x="7532" y="4877"/>
                </a:lnTo>
                <a:lnTo>
                  <a:pt x="7521" y="4893"/>
                </a:lnTo>
                <a:lnTo>
                  <a:pt x="7405" y="5039"/>
                </a:lnTo>
                <a:lnTo>
                  <a:pt x="7286" y="5182"/>
                </a:lnTo>
                <a:lnTo>
                  <a:pt x="7166" y="5322"/>
                </a:lnTo>
                <a:lnTo>
                  <a:pt x="7044" y="5458"/>
                </a:lnTo>
                <a:lnTo>
                  <a:pt x="6919" y="5592"/>
                </a:lnTo>
                <a:lnTo>
                  <a:pt x="6792" y="5722"/>
                </a:lnTo>
                <a:lnTo>
                  <a:pt x="6662" y="5850"/>
                </a:lnTo>
                <a:lnTo>
                  <a:pt x="6528" y="5973"/>
                </a:lnTo>
                <a:lnTo>
                  <a:pt x="6393" y="6093"/>
                </a:lnTo>
                <a:lnTo>
                  <a:pt x="6253" y="6211"/>
                </a:lnTo>
                <a:lnTo>
                  <a:pt x="6111" y="6325"/>
                </a:lnTo>
                <a:lnTo>
                  <a:pt x="5965" y="6437"/>
                </a:lnTo>
                <a:lnTo>
                  <a:pt x="5815" y="6544"/>
                </a:lnTo>
                <a:lnTo>
                  <a:pt x="5662" y="6648"/>
                </a:lnTo>
                <a:lnTo>
                  <a:pt x="5505" y="6751"/>
                </a:lnTo>
                <a:lnTo>
                  <a:pt x="5344" y="6849"/>
                </a:lnTo>
                <a:lnTo>
                  <a:pt x="5184" y="6751"/>
                </a:lnTo>
                <a:lnTo>
                  <a:pt x="5027" y="6648"/>
                </a:lnTo>
                <a:lnTo>
                  <a:pt x="4873" y="6544"/>
                </a:lnTo>
                <a:lnTo>
                  <a:pt x="4725" y="6437"/>
                </a:lnTo>
                <a:lnTo>
                  <a:pt x="4578" y="6325"/>
                </a:lnTo>
                <a:lnTo>
                  <a:pt x="4436" y="6211"/>
                </a:lnTo>
                <a:lnTo>
                  <a:pt x="4297" y="6093"/>
                </a:lnTo>
                <a:lnTo>
                  <a:pt x="4161" y="5973"/>
                </a:lnTo>
                <a:lnTo>
                  <a:pt x="4027" y="5850"/>
                </a:lnTo>
                <a:lnTo>
                  <a:pt x="3897" y="5722"/>
                </a:lnTo>
                <a:lnTo>
                  <a:pt x="3770" y="5592"/>
                </a:lnTo>
                <a:lnTo>
                  <a:pt x="3645" y="5458"/>
                </a:lnTo>
                <a:lnTo>
                  <a:pt x="3523" y="5322"/>
                </a:lnTo>
                <a:lnTo>
                  <a:pt x="3403" y="5182"/>
                </a:lnTo>
                <a:lnTo>
                  <a:pt x="3284" y="5039"/>
                </a:lnTo>
                <a:lnTo>
                  <a:pt x="3169" y="4893"/>
                </a:lnTo>
                <a:lnTo>
                  <a:pt x="3157" y="4877"/>
                </a:lnTo>
                <a:lnTo>
                  <a:pt x="3145" y="4861"/>
                </a:lnTo>
                <a:lnTo>
                  <a:pt x="3134" y="4845"/>
                </a:lnTo>
                <a:lnTo>
                  <a:pt x="3123" y="4829"/>
                </a:lnTo>
                <a:lnTo>
                  <a:pt x="3111" y="4813"/>
                </a:lnTo>
                <a:lnTo>
                  <a:pt x="3100" y="4796"/>
                </a:lnTo>
                <a:lnTo>
                  <a:pt x="3090" y="4779"/>
                </a:lnTo>
                <a:lnTo>
                  <a:pt x="3079" y="4763"/>
                </a:lnTo>
                <a:lnTo>
                  <a:pt x="3069" y="4746"/>
                </a:lnTo>
                <a:lnTo>
                  <a:pt x="3059" y="4729"/>
                </a:lnTo>
                <a:lnTo>
                  <a:pt x="3050" y="4712"/>
                </a:lnTo>
                <a:lnTo>
                  <a:pt x="3040" y="4695"/>
                </a:lnTo>
                <a:lnTo>
                  <a:pt x="3031" y="4678"/>
                </a:lnTo>
                <a:lnTo>
                  <a:pt x="3021" y="4661"/>
                </a:lnTo>
                <a:lnTo>
                  <a:pt x="3012" y="4644"/>
                </a:lnTo>
                <a:lnTo>
                  <a:pt x="3004" y="4627"/>
                </a:lnTo>
                <a:lnTo>
                  <a:pt x="2971" y="4562"/>
                </a:lnTo>
                <a:lnTo>
                  <a:pt x="2940" y="4497"/>
                </a:lnTo>
                <a:lnTo>
                  <a:pt x="2909" y="4431"/>
                </a:lnTo>
                <a:lnTo>
                  <a:pt x="2880" y="4366"/>
                </a:lnTo>
                <a:lnTo>
                  <a:pt x="2852" y="4299"/>
                </a:lnTo>
                <a:lnTo>
                  <a:pt x="2824" y="4232"/>
                </a:lnTo>
                <a:lnTo>
                  <a:pt x="2799" y="4165"/>
                </a:lnTo>
                <a:lnTo>
                  <a:pt x="2775" y="4098"/>
                </a:lnTo>
                <a:lnTo>
                  <a:pt x="2752" y="4030"/>
                </a:lnTo>
                <a:lnTo>
                  <a:pt x="2730" y="3962"/>
                </a:lnTo>
                <a:lnTo>
                  <a:pt x="2711" y="3893"/>
                </a:lnTo>
                <a:lnTo>
                  <a:pt x="2693" y="3825"/>
                </a:lnTo>
                <a:lnTo>
                  <a:pt x="2677" y="3756"/>
                </a:lnTo>
                <a:lnTo>
                  <a:pt x="2663" y="3685"/>
                </a:lnTo>
                <a:lnTo>
                  <a:pt x="2649" y="3616"/>
                </a:lnTo>
                <a:lnTo>
                  <a:pt x="2639" y="3546"/>
                </a:lnTo>
                <a:lnTo>
                  <a:pt x="2626" y="3451"/>
                </a:lnTo>
                <a:lnTo>
                  <a:pt x="2614" y="3355"/>
                </a:lnTo>
                <a:lnTo>
                  <a:pt x="2603" y="3261"/>
                </a:lnTo>
                <a:lnTo>
                  <a:pt x="2594" y="3166"/>
                </a:lnTo>
                <a:lnTo>
                  <a:pt x="2587" y="3070"/>
                </a:lnTo>
                <a:lnTo>
                  <a:pt x="2582" y="2975"/>
                </a:lnTo>
                <a:lnTo>
                  <a:pt x="2579" y="2880"/>
                </a:lnTo>
                <a:lnTo>
                  <a:pt x="2580" y="2785"/>
                </a:lnTo>
                <a:lnTo>
                  <a:pt x="2583" y="2690"/>
                </a:lnTo>
                <a:lnTo>
                  <a:pt x="2590" y="2596"/>
                </a:lnTo>
                <a:lnTo>
                  <a:pt x="2601" y="2501"/>
                </a:lnTo>
                <a:lnTo>
                  <a:pt x="2616" y="2407"/>
                </a:lnTo>
                <a:lnTo>
                  <a:pt x="2635" y="2314"/>
                </a:lnTo>
                <a:lnTo>
                  <a:pt x="2660" y="2220"/>
                </a:lnTo>
                <a:lnTo>
                  <a:pt x="2690" y="2127"/>
                </a:lnTo>
                <a:lnTo>
                  <a:pt x="2725" y="2036"/>
                </a:lnTo>
                <a:lnTo>
                  <a:pt x="2760" y="1959"/>
                </a:lnTo>
                <a:lnTo>
                  <a:pt x="2799" y="1884"/>
                </a:lnTo>
                <a:lnTo>
                  <a:pt x="2842" y="1813"/>
                </a:lnTo>
                <a:lnTo>
                  <a:pt x="2888" y="1746"/>
                </a:lnTo>
                <a:lnTo>
                  <a:pt x="2939" y="1683"/>
                </a:lnTo>
                <a:lnTo>
                  <a:pt x="2992" y="1621"/>
                </a:lnTo>
                <a:lnTo>
                  <a:pt x="3049" y="1565"/>
                </a:lnTo>
                <a:lnTo>
                  <a:pt x="3109" y="1512"/>
                </a:lnTo>
                <a:lnTo>
                  <a:pt x="3173" y="1463"/>
                </a:lnTo>
                <a:lnTo>
                  <a:pt x="3240" y="1418"/>
                </a:lnTo>
                <a:lnTo>
                  <a:pt x="3310" y="1377"/>
                </a:lnTo>
                <a:lnTo>
                  <a:pt x="3382" y="1340"/>
                </a:lnTo>
                <a:lnTo>
                  <a:pt x="3458" y="1306"/>
                </a:lnTo>
                <a:lnTo>
                  <a:pt x="3537" y="1278"/>
                </a:lnTo>
                <a:lnTo>
                  <a:pt x="3619" y="1254"/>
                </a:lnTo>
                <a:lnTo>
                  <a:pt x="3704" y="1235"/>
                </a:lnTo>
                <a:lnTo>
                  <a:pt x="3755" y="1225"/>
                </a:lnTo>
                <a:lnTo>
                  <a:pt x="3808" y="1217"/>
                </a:lnTo>
                <a:lnTo>
                  <a:pt x="3859" y="1210"/>
                </a:lnTo>
                <a:lnTo>
                  <a:pt x="3911" y="1206"/>
                </a:lnTo>
                <a:lnTo>
                  <a:pt x="3964" y="1203"/>
                </a:lnTo>
                <a:lnTo>
                  <a:pt x="4015" y="1201"/>
                </a:lnTo>
                <a:lnTo>
                  <a:pt x="4066" y="1201"/>
                </a:lnTo>
                <a:lnTo>
                  <a:pt x="4117" y="1204"/>
                </a:lnTo>
                <a:lnTo>
                  <a:pt x="4168" y="1207"/>
                </a:lnTo>
                <a:lnTo>
                  <a:pt x="4218" y="1213"/>
                </a:lnTo>
                <a:lnTo>
                  <a:pt x="4269" y="1221"/>
                </a:lnTo>
                <a:lnTo>
                  <a:pt x="4318" y="1231"/>
                </a:lnTo>
                <a:lnTo>
                  <a:pt x="4368" y="1242"/>
                </a:lnTo>
                <a:lnTo>
                  <a:pt x="4416" y="1256"/>
                </a:lnTo>
                <a:lnTo>
                  <a:pt x="4465" y="1272"/>
                </a:lnTo>
                <a:lnTo>
                  <a:pt x="4513" y="1290"/>
                </a:lnTo>
                <a:lnTo>
                  <a:pt x="4560" y="1310"/>
                </a:lnTo>
                <a:lnTo>
                  <a:pt x="4605" y="1332"/>
                </a:lnTo>
                <a:lnTo>
                  <a:pt x="4650" y="1358"/>
                </a:lnTo>
                <a:lnTo>
                  <a:pt x="4692" y="1384"/>
                </a:lnTo>
                <a:lnTo>
                  <a:pt x="4733" y="1411"/>
                </a:lnTo>
                <a:lnTo>
                  <a:pt x="4772" y="1441"/>
                </a:lnTo>
                <a:lnTo>
                  <a:pt x="4810" y="1472"/>
                </a:lnTo>
                <a:lnTo>
                  <a:pt x="4847" y="1505"/>
                </a:lnTo>
                <a:lnTo>
                  <a:pt x="4882" y="1540"/>
                </a:lnTo>
                <a:lnTo>
                  <a:pt x="4917" y="1576"/>
                </a:lnTo>
                <a:lnTo>
                  <a:pt x="4950" y="1614"/>
                </a:lnTo>
                <a:lnTo>
                  <a:pt x="4983" y="1654"/>
                </a:lnTo>
                <a:lnTo>
                  <a:pt x="5015" y="1694"/>
                </a:lnTo>
                <a:lnTo>
                  <a:pt x="5046" y="1736"/>
                </a:lnTo>
                <a:lnTo>
                  <a:pt x="5077" y="1780"/>
                </a:lnTo>
                <a:lnTo>
                  <a:pt x="5108" y="1825"/>
                </a:lnTo>
                <a:lnTo>
                  <a:pt x="5119" y="1841"/>
                </a:lnTo>
                <a:lnTo>
                  <a:pt x="5129" y="1858"/>
                </a:lnTo>
                <a:lnTo>
                  <a:pt x="5140" y="1874"/>
                </a:lnTo>
                <a:lnTo>
                  <a:pt x="5151" y="1891"/>
                </a:lnTo>
                <a:lnTo>
                  <a:pt x="5162" y="1908"/>
                </a:lnTo>
                <a:lnTo>
                  <a:pt x="5173" y="1924"/>
                </a:lnTo>
                <a:lnTo>
                  <a:pt x="5184" y="1942"/>
                </a:lnTo>
                <a:lnTo>
                  <a:pt x="5194" y="1959"/>
                </a:lnTo>
                <a:lnTo>
                  <a:pt x="5204" y="1975"/>
                </a:lnTo>
                <a:lnTo>
                  <a:pt x="5214" y="1992"/>
                </a:lnTo>
                <a:lnTo>
                  <a:pt x="5224" y="2009"/>
                </a:lnTo>
                <a:lnTo>
                  <a:pt x="5234" y="2025"/>
                </a:lnTo>
                <a:lnTo>
                  <a:pt x="5243" y="2042"/>
                </a:lnTo>
                <a:lnTo>
                  <a:pt x="5252" y="2059"/>
                </a:lnTo>
                <a:lnTo>
                  <a:pt x="5263" y="2076"/>
                </a:lnTo>
                <a:lnTo>
                  <a:pt x="5272" y="2093"/>
                </a:lnTo>
                <a:lnTo>
                  <a:pt x="5276" y="2101"/>
                </a:lnTo>
                <a:lnTo>
                  <a:pt x="5281" y="2110"/>
                </a:lnTo>
                <a:lnTo>
                  <a:pt x="5285" y="2120"/>
                </a:lnTo>
                <a:lnTo>
                  <a:pt x="5290" y="2129"/>
                </a:lnTo>
                <a:lnTo>
                  <a:pt x="5294" y="2139"/>
                </a:lnTo>
                <a:lnTo>
                  <a:pt x="5299" y="2148"/>
                </a:lnTo>
                <a:lnTo>
                  <a:pt x="5304" y="2158"/>
                </a:lnTo>
                <a:lnTo>
                  <a:pt x="5308" y="2169"/>
                </a:lnTo>
                <a:lnTo>
                  <a:pt x="5313" y="2179"/>
                </a:lnTo>
                <a:lnTo>
                  <a:pt x="5317" y="2189"/>
                </a:lnTo>
                <a:lnTo>
                  <a:pt x="5322" y="2199"/>
                </a:lnTo>
                <a:lnTo>
                  <a:pt x="5326" y="2210"/>
                </a:lnTo>
                <a:lnTo>
                  <a:pt x="5331" y="2220"/>
                </a:lnTo>
                <a:lnTo>
                  <a:pt x="5335" y="2230"/>
                </a:lnTo>
                <a:lnTo>
                  <a:pt x="5339" y="2241"/>
                </a:lnTo>
                <a:lnTo>
                  <a:pt x="5344" y="2252"/>
                </a:lnTo>
                <a:lnTo>
                  <a:pt x="5348" y="2241"/>
                </a:lnTo>
                <a:lnTo>
                  <a:pt x="5353" y="2230"/>
                </a:lnTo>
                <a:lnTo>
                  <a:pt x="5358" y="2220"/>
                </a:lnTo>
                <a:lnTo>
                  <a:pt x="5362" y="2210"/>
                </a:lnTo>
                <a:lnTo>
                  <a:pt x="5367" y="2199"/>
                </a:lnTo>
                <a:lnTo>
                  <a:pt x="5371" y="2189"/>
                </a:lnTo>
                <a:lnTo>
                  <a:pt x="5376" y="2179"/>
                </a:lnTo>
                <a:lnTo>
                  <a:pt x="5381" y="2169"/>
                </a:lnTo>
                <a:lnTo>
                  <a:pt x="5385" y="2158"/>
                </a:lnTo>
                <a:lnTo>
                  <a:pt x="5390" y="2148"/>
                </a:lnTo>
                <a:lnTo>
                  <a:pt x="5395" y="2139"/>
                </a:lnTo>
                <a:lnTo>
                  <a:pt x="5399" y="2129"/>
                </a:lnTo>
                <a:lnTo>
                  <a:pt x="5404" y="2120"/>
                </a:lnTo>
                <a:lnTo>
                  <a:pt x="5408" y="2110"/>
                </a:lnTo>
                <a:lnTo>
                  <a:pt x="5413" y="2101"/>
                </a:lnTo>
                <a:lnTo>
                  <a:pt x="5418" y="2093"/>
                </a:lnTo>
                <a:close/>
                <a:moveTo>
                  <a:pt x="2432" y="0"/>
                </a:moveTo>
                <a:lnTo>
                  <a:pt x="2183" y="12"/>
                </a:lnTo>
                <a:lnTo>
                  <a:pt x="1942" y="48"/>
                </a:lnTo>
                <a:lnTo>
                  <a:pt x="1708" y="108"/>
                </a:lnTo>
                <a:lnTo>
                  <a:pt x="1486" y="190"/>
                </a:lnTo>
                <a:lnTo>
                  <a:pt x="1273" y="291"/>
                </a:lnTo>
                <a:lnTo>
                  <a:pt x="1073" y="412"/>
                </a:lnTo>
                <a:lnTo>
                  <a:pt x="887" y="551"/>
                </a:lnTo>
                <a:lnTo>
                  <a:pt x="714" y="707"/>
                </a:lnTo>
                <a:lnTo>
                  <a:pt x="557" y="878"/>
                </a:lnTo>
                <a:lnTo>
                  <a:pt x="418" y="1065"/>
                </a:lnTo>
                <a:lnTo>
                  <a:pt x="296" y="1263"/>
                </a:lnTo>
                <a:lnTo>
                  <a:pt x="194" y="1474"/>
                </a:lnTo>
                <a:lnTo>
                  <a:pt x="112" y="1696"/>
                </a:lnTo>
                <a:lnTo>
                  <a:pt x="53" y="1927"/>
                </a:lnTo>
                <a:lnTo>
                  <a:pt x="16" y="2167"/>
                </a:lnTo>
                <a:lnTo>
                  <a:pt x="4" y="2414"/>
                </a:lnTo>
                <a:lnTo>
                  <a:pt x="0" y="7843"/>
                </a:lnTo>
                <a:lnTo>
                  <a:pt x="4" y="7928"/>
                </a:lnTo>
                <a:lnTo>
                  <a:pt x="17" y="8013"/>
                </a:lnTo>
                <a:lnTo>
                  <a:pt x="37" y="8093"/>
                </a:lnTo>
                <a:lnTo>
                  <a:pt x="67" y="8170"/>
                </a:lnTo>
                <a:lnTo>
                  <a:pt x="102" y="8245"/>
                </a:lnTo>
                <a:lnTo>
                  <a:pt x="145" y="8314"/>
                </a:lnTo>
                <a:lnTo>
                  <a:pt x="193" y="8378"/>
                </a:lnTo>
                <a:lnTo>
                  <a:pt x="249" y="8438"/>
                </a:lnTo>
                <a:lnTo>
                  <a:pt x="308" y="8492"/>
                </a:lnTo>
                <a:lnTo>
                  <a:pt x="374" y="8541"/>
                </a:lnTo>
                <a:lnTo>
                  <a:pt x="444" y="8583"/>
                </a:lnTo>
                <a:lnTo>
                  <a:pt x="519" y="8619"/>
                </a:lnTo>
                <a:lnTo>
                  <a:pt x="596" y="8647"/>
                </a:lnTo>
                <a:lnTo>
                  <a:pt x="677" y="8667"/>
                </a:lnTo>
                <a:lnTo>
                  <a:pt x="762" y="8680"/>
                </a:lnTo>
                <a:lnTo>
                  <a:pt x="849" y="8685"/>
                </a:lnTo>
                <a:lnTo>
                  <a:pt x="935" y="8680"/>
                </a:lnTo>
                <a:lnTo>
                  <a:pt x="1020" y="8667"/>
                </a:lnTo>
                <a:lnTo>
                  <a:pt x="1101" y="8647"/>
                </a:lnTo>
                <a:lnTo>
                  <a:pt x="1180" y="8619"/>
                </a:lnTo>
                <a:lnTo>
                  <a:pt x="1253" y="8583"/>
                </a:lnTo>
                <a:lnTo>
                  <a:pt x="1323" y="8541"/>
                </a:lnTo>
                <a:lnTo>
                  <a:pt x="1389" y="8492"/>
                </a:lnTo>
                <a:lnTo>
                  <a:pt x="1450" y="8438"/>
                </a:lnTo>
                <a:lnTo>
                  <a:pt x="1504" y="8378"/>
                </a:lnTo>
                <a:lnTo>
                  <a:pt x="1553" y="8314"/>
                </a:lnTo>
                <a:lnTo>
                  <a:pt x="1595" y="8245"/>
                </a:lnTo>
                <a:lnTo>
                  <a:pt x="1632" y="8170"/>
                </a:lnTo>
                <a:lnTo>
                  <a:pt x="1660" y="8093"/>
                </a:lnTo>
                <a:lnTo>
                  <a:pt x="1680" y="8013"/>
                </a:lnTo>
                <a:lnTo>
                  <a:pt x="1693" y="7928"/>
                </a:lnTo>
                <a:lnTo>
                  <a:pt x="1698" y="7843"/>
                </a:lnTo>
                <a:lnTo>
                  <a:pt x="2746" y="12542"/>
                </a:lnTo>
                <a:lnTo>
                  <a:pt x="5161" y="12542"/>
                </a:lnTo>
                <a:lnTo>
                  <a:pt x="4870" y="10071"/>
                </a:lnTo>
                <a:lnTo>
                  <a:pt x="4869" y="10069"/>
                </a:lnTo>
                <a:lnTo>
                  <a:pt x="4869" y="10068"/>
                </a:lnTo>
                <a:lnTo>
                  <a:pt x="4869" y="10067"/>
                </a:lnTo>
                <a:lnTo>
                  <a:pt x="4869" y="10068"/>
                </a:lnTo>
                <a:lnTo>
                  <a:pt x="4869" y="10069"/>
                </a:lnTo>
                <a:lnTo>
                  <a:pt x="4869" y="10070"/>
                </a:lnTo>
                <a:lnTo>
                  <a:pt x="4869" y="10071"/>
                </a:lnTo>
                <a:lnTo>
                  <a:pt x="4869" y="10072"/>
                </a:lnTo>
                <a:lnTo>
                  <a:pt x="4869" y="10073"/>
                </a:lnTo>
                <a:lnTo>
                  <a:pt x="4869" y="10074"/>
                </a:lnTo>
                <a:lnTo>
                  <a:pt x="4869" y="10073"/>
                </a:lnTo>
                <a:lnTo>
                  <a:pt x="4869" y="10072"/>
                </a:lnTo>
                <a:lnTo>
                  <a:pt x="4870" y="10071"/>
                </a:lnTo>
                <a:lnTo>
                  <a:pt x="4872" y="10020"/>
                </a:lnTo>
                <a:lnTo>
                  <a:pt x="4879" y="9972"/>
                </a:lnTo>
                <a:lnTo>
                  <a:pt x="4892" y="9926"/>
                </a:lnTo>
                <a:lnTo>
                  <a:pt x="4908" y="9880"/>
                </a:lnTo>
                <a:lnTo>
                  <a:pt x="4928" y="9837"/>
                </a:lnTo>
                <a:lnTo>
                  <a:pt x="4952" y="9796"/>
                </a:lnTo>
                <a:lnTo>
                  <a:pt x="4979" y="9758"/>
                </a:lnTo>
                <a:lnTo>
                  <a:pt x="5011" y="9721"/>
                </a:lnTo>
                <a:lnTo>
                  <a:pt x="5045" y="9688"/>
                </a:lnTo>
                <a:lnTo>
                  <a:pt x="5082" y="9659"/>
                </a:lnTo>
                <a:lnTo>
                  <a:pt x="5122" y="9634"/>
                </a:lnTo>
                <a:lnTo>
                  <a:pt x="5163" y="9612"/>
                </a:lnTo>
                <a:lnTo>
                  <a:pt x="5208" y="9595"/>
                </a:lnTo>
                <a:lnTo>
                  <a:pt x="5254" y="9582"/>
                </a:lnTo>
                <a:lnTo>
                  <a:pt x="5302" y="9574"/>
                </a:lnTo>
                <a:lnTo>
                  <a:pt x="5351" y="9572"/>
                </a:lnTo>
                <a:lnTo>
                  <a:pt x="5400" y="9574"/>
                </a:lnTo>
                <a:lnTo>
                  <a:pt x="5449" y="9582"/>
                </a:lnTo>
                <a:lnTo>
                  <a:pt x="5495" y="9595"/>
                </a:lnTo>
                <a:lnTo>
                  <a:pt x="5539" y="9612"/>
                </a:lnTo>
                <a:lnTo>
                  <a:pt x="5581" y="9634"/>
                </a:lnTo>
                <a:lnTo>
                  <a:pt x="5620" y="9659"/>
                </a:lnTo>
                <a:lnTo>
                  <a:pt x="5658" y="9688"/>
                </a:lnTo>
                <a:lnTo>
                  <a:pt x="5692" y="9721"/>
                </a:lnTo>
                <a:lnTo>
                  <a:pt x="5723" y="9758"/>
                </a:lnTo>
                <a:lnTo>
                  <a:pt x="5751" y="9796"/>
                </a:lnTo>
                <a:lnTo>
                  <a:pt x="5775" y="9837"/>
                </a:lnTo>
                <a:lnTo>
                  <a:pt x="5795" y="9880"/>
                </a:lnTo>
                <a:lnTo>
                  <a:pt x="5811" y="9926"/>
                </a:lnTo>
                <a:lnTo>
                  <a:pt x="5824" y="9972"/>
                </a:lnTo>
                <a:lnTo>
                  <a:pt x="5831" y="10020"/>
                </a:lnTo>
                <a:lnTo>
                  <a:pt x="5834" y="10071"/>
                </a:lnTo>
                <a:lnTo>
                  <a:pt x="5834" y="10072"/>
                </a:lnTo>
                <a:lnTo>
                  <a:pt x="5834" y="10073"/>
                </a:lnTo>
                <a:lnTo>
                  <a:pt x="5834" y="10074"/>
                </a:lnTo>
                <a:lnTo>
                  <a:pt x="5834" y="10073"/>
                </a:lnTo>
                <a:lnTo>
                  <a:pt x="5834" y="10072"/>
                </a:lnTo>
                <a:lnTo>
                  <a:pt x="5834" y="10071"/>
                </a:lnTo>
                <a:lnTo>
                  <a:pt x="5834" y="10070"/>
                </a:lnTo>
                <a:lnTo>
                  <a:pt x="5834" y="10069"/>
                </a:lnTo>
                <a:lnTo>
                  <a:pt x="5834" y="10068"/>
                </a:lnTo>
                <a:lnTo>
                  <a:pt x="5834" y="10067"/>
                </a:lnTo>
                <a:lnTo>
                  <a:pt x="5834" y="10068"/>
                </a:lnTo>
                <a:lnTo>
                  <a:pt x="5834" y="10069"/>
                </a:lnTo>
                <a:lnTo>
                  <a:pt x="5834" y="10071"/>
                </a:lnTo>
                <a:lnTo>
                  <a:pt x="5544" y="12542"/>
                </a:lnTo>
                <a:lnTo>
                  <a:pt x="7958" y="12542"/>
                </a:lnTo>
                <a:lnTo>
                  <a:pt x="9006" y="7843"/>
                </a:lnTo>
                <a:lnTo>
                  <a:pt x="9010" y="7928"/>
                </a:lnTo>
                <a:lnTo>
                  <a:pt x="9023" y="8013"/>
                </a:lnTo>
                <a:lnTo>
                  <a:pt x="9043" y="8093"/>
                </a:lnTo>
                <a:lnTo>
                  <a:pt x="9072" y="8170"/>
                </a:lnTo>
                <a:lnTo>
                  <a:pt x="9108" y="8245"/>
                </a:lnTo>
                <a:lnTo>
                  <a:pt x="9150" y="8314"/>
                </a:lnTo>
                <a:lnTo>
                  <a:pt x="9199" y="8378"/>
                </a:lnTo>
                <a:lnTo>
                  <a:pt x="9254" y="8438"/>
                </a:lnTo>
                <a:lnTo>
                  <a:pt x="9314" y="8492"/>
                </a:lnTo>
                <a:lnTo>
                  <a:pt x="9380" y="8541"/>
                </a:lnTo>
                <a:lnTo>
                  <a:pt x="9450" y="8583"/>
                </a:lnTo>
                <a:lnTo>
                  <a:pt x="9524" y="8619"/>
                </a:lnTo>
                <a:lnTo>
                  <a:pt x="9602" y="8647"/>
                </a:lnTo>
                <a:lnTo>
                  <a:pt x="9683" y="8667"/>
                </a:lnTo>
                <a:lnTo>
                  <a:pt x="9768" y="8680"/>
                </a:lnTo>
                <a:lnTo>
                  <a:pt x="9855" y="8685"/>
                </a:lnTo>
                <a:lnTo>
                  <a:pt x="9941" y="8680"/>
                </a:lnTo>
                <a:lnTo>
                  <a:pt x="10026" y="8667"/>
                </a:lnTo>
                <a:lnTo>
                  <a:pt x="10107" y="8647"/>
                </a:lnTo>
                <a:lnTo>
                  <a:pt x="10184" y="8619"/>
                </a:lnTo>
                <a:lnTo>
                  <a:pt x="10258" y="8583"/>
                </a:lnTo>
                <a:lnTo>
                  <a:pt x="10329" y="8541"/>
                </a:lnTo>
                <a:lnTo>
                  <a:pt x="10394" y="8492"/>
                </a:lnTo>
                <a:lnTo>
                  <a:pt x="10454" y="8438"/>
                </a:lnTo>
                <a:lnTo>
                  <a:pt x="10509" y="8378"/>
                </a:lnTo>
                <a:lnTo>
                  <a:pt x="10558" y="8314"/>
                </a:lnTo>
                <a:lnTo>
                  <a:pt x="10601" y="8245"/>
                </a:lnTo>
                <a:lnTo>
                  <a:pt x="10636" y="8170"/>
                </a:lnTo>
                <a:lnTo>
                  <a:pt x="10666" y="8093"/>
                </a:lnTo>
                <a:lnTo>
                  <a:pt x="10686" y="8013"/>
                </a:lnTo>
                <a:lnTo>
                  <a:pt x="10699" y="7928"/>
                </a:lnTo>
                <a:lnTo>
                  <a:pt x="10704" y="7843"/>
                </a:lnTo>
                <a:lnTo>
                  <a:pt x="10701" y="2409"/>
                </a:lnTo>
                <a:lnTo>
                  <a:pt x="10688" y="2162"/>
                </a:lnTo>
                <a:lnTo>
                  <a:pt x="10651" y="1922"/>
                </a:lnTo>
                <a:lnTo>
                  <a:pt x="10592" y="1692"/>
                </a:lnTo>
                <a:lnTo>
                  <a:pt x="10510" y="1470"/>
                </a:lnTo>
                <a:lnTo>
                  <a:pt x="10408" y="1259"/>
                </a:lnTo>
                <a:lnTo>
                  <a:pt x="10285" y="1061"/>
                </a:lnTo>
                <a:lnTo>
                  <a:pt x="10146" y="875"/>
                </a:lnTo>
                <a:lnTo>
                  <a:pt x="9989" y="704"/>
                </a:lnTo>
                <a:lnTo>
                  <a:pt x="9816" y="549"/>
                </a:lnTo>
                <a:lnTo>
                  <a:pt x="9629" y="410"/>
                </a:lnTo>
                <a:lnTo>
                  <a:pt x="9429" y="290"/>
                </a:lnTo>
                <a:lnTo>
                  <a:pt x="9217" y="189"/>
                </a:lnTo>
                <a:lnTo>
                  <a:pt x="8994" y="107"/>
                </a:lnTo>
                <a:lnTo>
                  <a:pt x="8761" y="48"/>
                </a:lnTo>
                <a:lnTo>
                  <a:pt x="8520" y="12"/>
                </a:lnTo>
                <a:lnTo>
                  <a:pt x="8272" y="0"/>
                </a:lnTo>
                <a:lnTo>
                  <a:pt x="2432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770" name="Oval 10"/>
          <p:cNvSpPr>
            <a:spLocks noChangeArrowheads="1"/>
          </p:cNvSpPr>
          <p:nvPr/>
        </p:nvSpPr>
        <p:spPr bwMode="auto">
          <a:xfrm>
            <a:off x="8829675" y="61150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771" name="Text Box 11"/>
          <p:cNvSpPr txBox="1">
            <a:spLocks noChangeArrowheads="1"/>
          </p:cNvSpPr>
          <p:nvPr/>
        </p:nvSpPr>
        <p:spPr bwMode="auto">
          <a:xfrm>
            <a:off x="125413" y="739775"/>
            <a:ext cx="87042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Maintaining a Healthy Weight is a Balancing Act</a:t>
            </a:r>
          </a:p>
          <a:p>
            <a:r>
              <a:rPr lang="en-US" sz="3200" b="1"/>
              <a:t>Calories In = Calories Out</a:t>
            </a:r>
          </a:p>
        </p:txBody>
      </p:sp>
      <p:pic>
        <p:nvPicPr>
          <p:cNvPr id="117777" name="Picture 17" descr="large cookie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38400" y="3048000"/>
            <a:ext cx="1352550" cy="1346200"/>
          </a:xfrm>
          <a:noFill/>
          <a:ln>
            <a:miter lim="800000"/>
            <a:headEnd/>
            <a:tailEnd/>
          </a:ln>
        </p:spPr>
      </p:pic>
      <p:pic>
        <p:nvPicPr>
          <p:cNvPr id="117778" name="Picture 18" descr="carwash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3048000"/>
            <a:ext cx="1828800" cy="1219200"/>
          </a:xfrm>
          <a:prstGeom prst="rect">
            <a:avLst/>
          </a:prstGeom>
          <a:noFill/>
        </p:spPr>
      </p:pic>
      <p:grpSp>
        <p:nvGrpSpPr>
          <p:cNvPr id="117780" name="Group 20"/>
          <p:cNvGrpSpPr>
            <a:grpSpLocks/>
          </p:cNvGrpSpPr>
          <p:nvPr/>
        </p:nvGrpSpPr>
        <p:grpSpPr bwMode="auto">
          <a:xfrm>
            <a:off x="838200" y="0"/>
            <a:ext cx="7696200" cy="609600"/>
            <a:chOff x="528" y="0"/>
            <a:chExt cx="4848" cy="384"/>
          </a:xfrm>
        </p:grpSpPr>
        <p:pic>
          <p:nvPicPr>
            <p:cNvPr id="117781" name="Picture 21"/>
            <p:cNvPicPr>
              <a:picLocks noChangeAspect="1" noChangeArrowheads="1"/>
            </p:cNvPicPr>
            <p:nvPr/>
          </p:nvPicPr>
          <p:blipFill>
            <a:blip r:embed="rId7" cstate="print"/>
            <a:srcRect r="1828"/>
            <a:stretch>
              <a:fillRect/>
            </a:stretch>
          </p:blipFill>
          <p:spPr bwMode="auto">
            <a:xfrm>
              <a:off x="528" y="0"/>
              <a:ext cx="4464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17782" name="Picture 22" descr="lg_color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992" y="0"/>
              <a:ext cx="384" cy="38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3371850" y="22621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8787" name="Rectangle 3"/>
          <p:cNvSpPr>
            <a:spLocks noChangeArrowheads="1"/>
          </p:cNvSpPr>
          <p:nvPr/>
        </p:nvSpPr>
        <p:spPr bwMode="auto">
          <a:xfrm>
            <a:off x="3581400" y="2576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3314700" y="2547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8789" name="Rectangle 5"/>
          <p:cNvSpPr>
            <a:spLocks noChangeArrowheads="1"/>
          </p:cNvSpPr>
          <p:nvPr/>
        </p:nvSpPr>
        <p:spPr bwMode="auto">
          <a:xfrm>
            <a:off x="2857500" y="2157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8790" name="Rectangle 6"/>
          <p:cNvSpPr>
            <a:spLocks noChangeArrowheads="1"/>
          </p:cNvSpPr>
          <p:nvPr/>
        </p:nvSpPr>
        <p:spPr bwMode="auto">
          <a:xfrm>
            <a:off x="3657600" y="6019800"/>
            <a:ext cx="259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b="1">
                <a:latin typeface="Bookman Old Style" pitchFamily="18" charset="0"/>
              </a:rPr>
              <a:t> </a:t>
            </a:r>
            <a:r>
              <a:rPr lang="en-US" sz="1400" b="1">
                <a:cs typeface="Arial" charset="0"/>
              </a:rPr>
              <a:t>*Based on 130-pound person</a:t>
            </a:r>
            <a:endParaRPr lang="en-US" sz="1400"/>
          </a:p>
        </p:txBody>
      </p:sp>
      <p:sp>
        <p:nvSpPr>
          <p:cNvPr id="118791" name="Rectangle 7"/>
          <p:cNvSpPr>
            <a:spLocks noChangeArrowheads="1"/>
          </p:cNvSpPr>
          <p:nvPr/>
        </p:nvSpPr>
        <p:spPr bwMode="auto">
          <a:xfrm>
            <a:off x="1981200" y="4495800"/>
            <a:ext cx="5562600" cy="771525"/>
          </a:xfrm>
          <a:prstGeom prst="rect">
            <a:avLst/>
          </a:prstGeom>
          <a:solidFill>
            <a:schemeClr val="tx1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If you </a:t>
            </a:r>
            <a:r>
              <a:rPr lang="en-US" sz="2000" b="1">
                <a:solidFill>
                  <a:srgbClr val="000000"/>
                </a:solidFill>
              </a:rPr>
              <a:t>wash the car for 1 hour and 15 minutes</a:t>
            </a:r>
            <a:r>
              <a:rPr lang="en-US" sz="2000">
                <a:solidFill>
                  <a:srgbClr val="000000"/>
                </a:solidFill>
              </a:rPr>
              <a:t> you will burn approximately </a:t>
            </a:r>
            <a:r>
              <a:rPr lang="en-US" sz="2000" b="1">
                <a:solidFill>
                  <a:srgbClr val="000000"/>
                </a:solidFill>
              </a:rPr>
              <a:t>220 calories.*</a:t>
            </a:r>
            <a:r>
              <a:rPr lang="en-US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18792" name="Freeform 8"/>
          <p:cNvSpPr>
            <a:spLocks noEditPoints="1"/>
          </p:cNvSpPr>
          <p:nvPr/>
        </p:nvSpPr>
        <p:spPr bwMode="auto">
          <a:xfrm>
            <a:off x="8686800" y="6323013"/>
            <a:ext cx="457200" cy="534987"/>
          </a:xfrm>
          <a:custGeom>
            <a:avLst/>
            <a:gdLst/>
            <a:ahLst/>
            <a:cxnLst>
              <a:cxn ang="0">
                <a:pos x="5485" y="1975"/>
              </a:cxn>
              <a:cxn ang="0">
                <a:pos x="5571" y="1841"/>
              </a:cxn>
              <a:cxn ang="0">
                <a:pos x="5807" y="1540"/>
              </a:cxn>
              <a:cxn ang="0">
                <a:pos x="6129" y="1310"/>
              </a:cxn>
              <a:cxn ang="0">
                <a:pos x="6521" y="1207"/>
              </a:cxn>
              <a:cxn ang="0">
                <a:pos x="6933" y="1225"/>
              </a:cxn>
              <a:cxn ang="0">
                <a:pos x="7517" y="1463"/>
              </a:cxn>
              <a:cxn ang="0">
                <a:pos x="7929" y="1959"/>
              </a:cxn>
              <a:cxn ang="0">
                <a:pos x="8106" y="2690"/>
              </a:cxn>
              <a:cxn ang="0">
                <a:pos x="8063" y="3451"/>
              </a:cxn>
              <a:cxn ang="0">
                <a:pos x="7937" y="4030"/>
              </a:cxn>
              <a:cxn ang="0">
                <a:pos x="7718" y="4562"/>
              </a:cxn>
              <a:cxn ang="0">
                <a:pos x="7620" y="4746"/>
              </a:cxn>
              <a:cxn ang="0">
                <a:pos x="7532" y="4877"/>
              </a:cxn>
              <a:cxn ang="0">
                <a:pos x="6662" y="5850"/>
              </a:cxn>
              <a:cxn ang="0">
                <a:pos x="5505" y="6751"/>
              </a:cxn>
              <a:cxn ang="0">
                <a:pos x="4297" y="6093"/>
              </a:cxn>
              <a:cxn ang="0">
                <a:pos x="3284" y="5039"/>
              </a:cxn>
              <a:cxn ang="0">
                <a:pos x="3090" y="4779"/>
              </a:cxn>
              <a:cxn ang="0">
                <a:pos x="3012" y="4644"/>
              </a:cxn>
              <a:cxn ang="0">
                <a:pos x="2799" y="4165"/>
              </a:cxn>
              <a:cxn ang="0">
                <a:pos x="2649" y="3616"/>
              </a:cxn>
              <a:cxn ang="0">
                <a:pos x="2579" y="2880"/>
              </a:cxn>
              <a:cxn ang="0">
                <a:pos x="2690" y="2127"/>
              </a:cxn>
              <a:cxn ang="0">
                <a:pos x="3049" y="1565"/>
              </a:cxn>
              <a:cxn ang="0">
                <a:pos x="3619" y="1254"/>
              </a:cxn>
              <a:cxn ang="0">
                <a:pos x="4066" y="1201"/>
              </a:cxn>
              <a:cxn ang="0">
                <a:pos x="4465" y="1272"/>
              </a:cxn>
              <a:cxn ang="0">
                <a:pos x="4810" y="1472"/>
              </a:cxn>
              <a:cxn ang="0">
                <a:pos x="5077" y="1780"/>
              </a:cxn>
              <a:cxn ang="0">
                <a:pos x="5184" y="1942"/>
              </a:cxn>
              <a:cxn ang="0">
                <a:pos x="5263" y="2076"/>
              </a:cxn>
              <a:cxn ang="0">
                <a:pos x="5304" y="2158"/>
              </a:cxn>
              <a:cxn ang="0">
                <a:pos x="5339" y="2241"/>
              </a:cxn>
              <a:cxn ang="0">
                <a:pos x="5376" y="2179"/>
              </a:cxn>
              <a:cxn ang="0">
                <a:pos x="5413" y="2101"/>
              </a:cxn>
              <a:cxn ang="0">
                <a:pos x="1073" y="412"/>
              </a:cxn>
              <a:cxn ang="0">
                <a:pos x="53" y="1927"/>
              </a:cxn>
              <a:cxn ang="0">
                <a:pos x="102" y="8245"/>
              </a:cxn>
              <a:cxn ang="0">
                <a:pos x="596" y="8647"/>
              </a:cxn>
              <a:cxn ang="0">
                <a:pos x="1253" y="8583"/>
              </a:cxn>
              <a:cxn ang="0">
                <a:pos x="1660" y="8093"/>
              </a:cxn>
              <a:cxn ang="0">
                <a:pos x="4869" y="10068"/>
              </a:cxn>
              <a:cxn ang="0">
                <a:pos x="4869" y="10074"/>
              </a:cxn>
              <a:cxn ang="0">
                <a:pos x="4928" y="9837"/>
              </a:cxn>
              <a:cxn ang="0">
                <a:pos x="5208" y="9595"/>
              </a:cxn>
              <a:cxn ang="0">
                <a:pos x="5581" y="9634"/>
              </a:cxn>
              <a:cxn ang="0">
                <a:pos x="5811" y="9926"/>
              </a:cxn>
              <a:cxn ang="0">
                <a:pos x="5834" y="10072"/>
              </a:cxn>
              <a:cxn ang="0">
                <a:pos x="5834" y="10071"/>
              </a:cxn>
              <a:cxn ang="0">
                <a:pos x="9108" y="8245"/>
              </a:cxn>
              <a:cxn ang="0">
                <a:pos x="9602" y="8647"/>
              </a:cxn>
              <a:cxn ang="0">
                <a:pos x="10258" y="8583"/>
              </a:cxn>
              <a:cxn ang="0">
                <a:pos x="10666" y="8093"/>
              </a:cxn>
              <a:cxn ang="0">
                <a:pos x="10510" y="1470"/>
              </a:cxn>
              <a:cxn ang="0">
                <a:pos x="9217" y="189"/>
              </a:cxn>
            </a:cxnLst>
            <a:rect l="0" t="0" r="r" b="b"/>
            <a:pathLst>
              <a:path w="10704" h="12542">
                <a:moveTo>
                  <a:pt x="5418" y="2093"/>
                </a:moveTo>
                <a:lnTo>
                  <a:pt x="5426" y="2076"/>
                </a:lnTo>
                <a:lnTo>
                  <a:pt x="5436" y="2059"/>
                </a:lnTo>
                <a:lnTo>
                  <a:pt x="5446" y="2042"/>
                </a:lnTo>
                <a:lnTo>
                  <a:pt x="5455" y="2025"/>
                </a:lnTo>
                <a:lnTo>
                  <a:pt x="5465" y="2009"/>
                </a:lnTo>
                <a:lnTo>
                  <a:pt x="5475" y="1992"/>
                </a:lnTo>
                <a:lnTo>
                  <a:pt x="5485" y="1975"/>
                </a:lnTo>
                <a:lnTo>
                  <a:pt x="5495" y="1959"/>
                </a:lnTo>
                <a:lnTo>
                  <a:pt x="5505" y="1942"/>
                </a:lnTo>
                <a:lnTo>
                  <a:pt x="5516" y="1924"/>
                </a:lnTo>
                <a:lnTo>
                  <a:pt x="5527" y="1908"/>
                </a:lnTo>
                <a:lnTo>
                  <a:pt x="5537" y="1891"/>
                </a:lnTo>
                <a:lnTo>
                  <a:pt x="5549" y="1874"/>
                </a:lnTo>
                <a:lnTo>
                  <a:pt x="5560" y="1858"/>
                </a:lnTo>
                <a:lnTo>
                  <a:pt x="5571" y="1841"/>
                </a:lnTo>
                <a:lnTo>
                  <a:pt x="5583" y="1825"/>
                </a:lnTo>
                <a:lnTo>
                  <a:pt x="5612" y="1780"/>
                </a:lnTo>
                <a:lnTo>
                  <a:pt x="5644" y="1736"/>
                </a:lnTo>
                <a:lnTo>
                  <a:pt x="5674" y="1694"/>
                </a:lnTo>
                <a:lnTo>
                  <a:pt x="5706" y="1654"/>
                </a:lnTo>
                <a:lnTo>
                  <a:pt x="5739" y="1614"/>
                </a:lnTo>
                <a:lnTo>
                  <a:pt x="5772" y="1576"/>
                </a:lnTo>
                <a:lnTo>
                  <a:pt x="5807" y="1540"/>
                </a:lnTo>
                <a:lnTo>
                  <a:pt x="5843" y="1505"/>
                </a:lnTo>
                <a:lnTo>
                  <a:pt x="5879" y="1472"/>
                </a:lnTo>
                <a:lnTo>
                  <a:pt x="5918" y="1441"/>
                </a:lnTo>
                <a:lnTo>
                  <a:pt x="5957" y="1411"/>
                </a:lnTo>
                <a:lnTo>
                  <a:pt x="5997" y="1384"/>
                </a:lnTo>
                <a:lnTo>
                  <a:pt x="6040" y="1358"/>
                </a:lnTo>
                <a:lnTo>
                  <a:pt x="6083" y="1332"/>
                </a:lnTo>
                <a:lnTo>
                  <a:pt x="6129" y="1310"/>
                </a:lnTo>
                <a:lnTo>
                  <a:pt x="6177" y="1290"/>
                </a:lnTo>
                <a:lnTo>
                  <a:pt x="6225" y="1272"/>
                </a:lnTo>
                <a:lnTo>
                  <a:pt x="6272" y="1256"/>
                </a:lnTo>
                <a:lnTo>
                  <a:pt x="6322" y="1242"/>
                </a:lnTo>
                <a:lnTo>
                  <a:pt x="6370" y="1231"/>
                </a:lnTo>
                <a:lnTo>
                  <a:pt x="6421" y="1221"/>
                </a:lnTo>
                <a:lnTo>
                  <a:pt x="6471" y="1213"/>
                </a:lnTo>
                <a:lnTo>
                  <a:pt x="6521" y="1207"/>
                </a:lnTo>
                <a:lnTo>
                  <a:pt x="6573" y="1204"/>
                </a:lnTo>
                <a:lnTo>
                  <a:pt x="6623" y="1201"/>
                </a:lnTo>
                <a:lnTo>
                  <a:pt x="6675" y="1201"/>
                </a:lnTo>
                <a:lnTo>
                  <a:pt x="6726" y="1203"/>
                </a:lnTo>
                <a:lnTo>
                  <a:pt x="6778" y="1206"/>
                </a:lnTo>
                <a:lnTo>
                  <a:pt x="6829" y="1210"/>
                </a:lnTo>
                <a:lnTo>
                  <a:pt x="6882" y="1217"/>
                </a:lnTo>
                <a:lnTo>
                  <a:pt x="6933" y="1225"/>
                </a:lnTo>
                <a:lnTo>
                  <a:pt x="6986" y="1235"/>
                </a:lnTo>
                <a:lnTo>
                  <a:pt x="7070" y="1254"/>
                </a:lnTo>
                <a:lnTo>
                  <a:pt x="7152" y="1278"/>
                </a:lnTo>
                <a:lnTo>
                  <a:pt x="7231" y="1306"/>
                </a:lnTo>
                <a:lnTo>
                  <a:pt x="7306" y="1340"/>
                </a:lnTo>
                <a:lnTo>
                  <a:pt x="7379" y="1377"/>
                </a:lnTo>
                <a:lnTo>
                  <a:pt x="7450" y="1418"/>
                </a:lnTo>
                <a:lnTo>
                  <a:pt x="7517" y="1463"/>
                </a:lnTo>
                <a:lnTo>
                  <a:pt x="7580" y="1512"/>
                </a:lnTo>
                <a:lnTo>
                  <a:pt x="7641" y="1565"/>
                </a:lnTo>
                <a:lnTo>
                  <a:pt x="7698" y="1621"/>
                </a:lnTo>
                <a:lnTo>
                  <a:pt x="7751" y="1683"/>
                </a:lnTo>
                <a:lnTo>
                  <a:pt x="7801" y="1746"/>
                </a:lnTo>
                <a:lnTo>
                  <a:pt x="7847" y="1813"/>
                </a:lnTo>
                <a:lnTo>
                  <a:pt x="7890" y="1884"/>
                </a:lnTo>
                <a:lnTo>
                  <a:pt x="7929" y="1959"/>
                </a:lnTo>
                <a:lnTo>
                  <a:pt x="7965" y="2036"/>
                </a:lnTo>
                <a:lnTo>
                  <a:pt x="7999" y="2127"/>
                </a:lnTo>
                <a:lnTo>
                  <a:pt x="8029" y="2220"/>
                </a:lnTo>
                <a:lnTo>
                  <a:pt x="8054" y="2314"/>
                </a:lnTo>
                <a:lnTo>
                  <a:pt x="8073" y="2407"/>
                </a:lnTo>
                <a:lnTo>
                  <a:pt x="8088" y="2501"/>
                </a:lnTo>
                <a:lnTo>
                  <a:pt x="8099" y="2596"/>
                </a:lnTo>
                <a:lnTo>
                  <a:pt x="8106" y="2690"/>
                </a:lnTo>
                <a:lnTo>
                  <a:pt x="8109" y="2785"/>
                </a:lnTo>
                <a:lnTo>
                  <a:pt x="8110" y="2880"/>
                </a:lnTo>
                <a:lnTo>
                  <a:pt x="8107" y="2975"/>
                </a:lnTo>
                <a:lnTo>
                  <a:pt x="8102" y="3070"/>
                </a:lnTo>
                <a:lnTo>
                  <a:pt x="8095" y="3166"/>
                </a:lnTo>
                <a:lnTo>
                  <a:pt x="8086" y="3261"/>
                </a:lnTo>
                <a:lnTo>
                  <a:pt x="8075" y="3355"/>
                </a:lnTo>
                <a:lnTo>
                  <a:pt x="8063" y="3451"/>
                </a:lnTo>
                <a:lnTo>
                  <a:pt x="8050" y="3546"/>
                </a:lnTo>
                <a:lnTo>
                  <a:pt x="8039" y="3616"/>
                </a:lnTo>
                <a:lnTo>
                  <a:pt x="8026" y="3685"/>
                </a:lnTo>
                <a:lnTo>
                  <a:pt x="8012" y="3756"/>
                </a:lnTo>
                <a:lnTo>
                  <a:pt x="7996" y="3825"/>
                </a:lnTo>
                <a:lnTo>
                  <a:pt x="7978" y="3893"/>
                </a:lnTo>
                <a:lnTo>
                  <a:pt x="7958" y="3962"/>
                </a:lnTo>
                <a:lnTo>
                  <a:pt x="7937" y="4030"/>
                </a:lnTo>
                <a:lnTo>
                  <a:pt x="7914" y="4098"/>
                </a:lnTo>
                <a:lnTo>
                  <a:pt x="7890" y="4165"/>
                </a:lnTo>
                <a:lnTo>
                  <a:pt x="7864" y="4232"/>
                </a:lnTo>
                <a:lnTo>
                  <a:pt x="7837" y="4299"/>
                </a:lnTo>
                <a:lnTo>
                  <a:pt x="7810" y="4366"/>
                </a:lnTo>
                <a:lnTo>
                  <a:pt x="7781" y="4431"/>
                </a:lnTo>
                <a:lnTo>
                  <a:pt x="7750" y="4497"/>
                </a:lnTo>
                <a:lnTo>
                  <a:pt x="7718" y="4562"/>
                </a:lnTo>
                <a:lnTo>
                  <a:pt x="7687" y="4627"/>
                </a:lnTo>
                <a:lnTo>
                  <a:pt x="7677" y="4644"/>
                </a:lnTo>
                <a:lnTo>
                  <a:pt x="7668" y="4661"/>
                </a:lnTo>
                <a:lnTo>
                  <a:pt x="7659" y="4678"/>
                </a:lnTo>
                <a:lnTo>
                  <a:pt x="7649" y="4695"/>
                </a:lnTo>
                <a:lnTo>
                  <a:pt x="7640" y="4712"/>
                </a:lnTo>
                <a:lnTo>
                  <a:pt x="7630" y="4729"/>
                </a:lnTo>
                <a:lnTo>
                  <a:pt x="7620" y="4746"/>
                </a:lnTo>
                <a:lnTo>
                  <a:pt x="7610" y="4763"/>
                </a:lnTo>
                <a:lnTo>
                  <a:pt x="7600" y="4779"/>
                </a:lnTo>
                <a:lnTo>
                  <a:pt x="7589" y="4796"/>
                </a:lnTo>
                <a:lnTo>
                  <a:pt x="7577" y="4813"/>
                </a:lnTo>
                <a:lnTo>
                  <a:pt x="7566" y="4829"/>
                </a:lnTo>
                <a:lnTo>
                  <a:pt x="7555" y="4845"/>
                </a:lnTo>
                <a:lnTo>
                  <a:pt x="7544" y="4861"/>
                </a:lnTo>
                <a:lnTo>
                  <a:pt x="7532" y="4877"/>
                </a:lnTo>
                <a:lnTo>
                  <a:pt x="7521" y="4893"/>
                </a:lnTo>
                <a:lnTo>
                  <a:pt x="7405" y="5039"/>
                </a:lnTo>
                <a:lnTo>
                  <a:pt x="7286" y="5182"/>
                </a:lnTo>
                <a:lnTo>
                  <a:pt x="7166" y="5322"/>
                </a:lnTo>
                <a:lnTo>
                  <a:pt x="7044" y="5458"/>
                </a:lnTo>
                <a:lnTo>
                  <a:pt x="6919" y="5592"/>
                </a:lnTo>
                <a:lnTo>
                  <a:pt x="6792" y="5722"/>
                </a:lnTo>
                <a:lnTo>
                  <a:pt x="6662" y="5850"/>
                </a:lnTo>
                <a:lnTo>
                  <a:pt x="6528" y="5973"/>
                </a:lnTo>
                <a:lnTo>
                  <a:pt x="6393" y="6093"/>
                </a:lnTo>
                <a:lnTo>
                  <a:pt x="6253" y="6211"/>
                </a:lnTo>
                <a:lnTo>
                  <a:pt x="6111" y="6325"/>
                </a:lnTo>
                <a:lnTo>
                  <a:pt x="5965" y="6437"/>
                </a:lnTo>
                <a:lnTo>
                  <a:pt x="5815" y="6544"/>
                </a:lnTo>
                <a:lnTo>
                  <a:pt x="5662" y="6648"/>
                </a:lnTo>
                <a:lnTo>
                  <a:pt x="5505" y="6751"/>
                </a:lnTo>
                <a:lnTo>
                  <a:pt x="5344" y="6849"/>
                </a:lnTo>
                <a:lnTo>
                  <a:pt x="5184" y="6751"/>
                </a:lnTo>
                <a:lnTo>
                  <a:pt x="5027" y="6648"/>
                </a:lnTo>
                <a:lnTo>
                  <a:pt x="4873" y="6544"/>
                </a:lnTo>
                <a:lnTo>
                  <a:pt x="4725" y="6437"/>
                </a:lnTo>
                <a:lnTo>
                  <a:pt x="4578" y="6325"/>
                </a:lnTo>
                <a:lnTo>
                  <a:pt x="4436" y="6211"/>
                </a:lnTo>
                <a:lnTo>
                  <a:pt x="4297" y="6093"/>
                </a:lnTo>
                <a:lnTo>
                  <a:pt x="4161" y="5973"/>
                </a:lnTo>
                <a:lnTo>
                  <a:pt x="4027" y="5850"/>
                </a:lnTo>
                <a:lnTo>
                  <a:pt x="3897" y="5722"/>
                </a:lnTo>
                <a:lnTo>
                  <a:pt x="3770" y="5592"/>
                </a:lnTo>
                <a:lnTo>
                  <a:pt x="3645" y="5458"/>
                </a:lnTo>
                <a:lnTo>
                  <a:pt x="3523" y="5322"/>
                </a:lnTo>
                <a:lnTo>
                  <a:pt x="3403" y="5182"/>
                </a:lnTo>
                <a:lnTo>
                  <a:pt x="3284" y="5039"/>
                </a:lnTo>
                <a:lnTo>
                  <a:pt x="3169" y="4893"/>
                </a:lnTo>
                <a:lnTo>
                  <a:pt x="3157" y="4877"/>
                </a:lnTo>
                <a:lnTo>
                  <a:pt x="3145" y="4861"/>
                </a:lnTo>
                <a:lnTo>
                  <a:pt x="3134" y="4845"/>
                </a:lnTo>
                <a:lnTo>
                  <a:pt x="3123" y="4829"/>
                </a:lnTo>
                <a:lnTo>
                  <a:pt x="3111" y="4813"/>
                </a:lnTo>
                <a:lnTo>
                  <a:pt x="3100" y="4796"/>
                </a:lnTo>
                <a:lnTo>
                  <a:pt x="3090" y="4779"/>
                </a:lnTo>
                <a:lnTo>
                  <a:pt x="3079" y="4763"/>
                </a:lnTo>
                <a:lnTo>
                  <a:pt x="3069" y="4746"/>
                </a:lnTo>
                <a:lnTo>
                  <a:pt x="3059" y="4729"/>
                </a:lnTo>
                <a:lnTo>
                  <a:pt x="3050" y="4712"/>
                </a:lnTo>
                <a:lnTo>
                  <a:pt x="3040" y="4695"/>
                </a:lnTo>
                <a:lnTo>
                  <a:pt x="3031" y="4678"/>
                </a:lnTo>
                <a:lnTo>
                  <a:pt x="3021" y="4661"/>
                </a:lnTo>
                <a:lnTo>
                  <a:pt x="3012" y="4644"/>
                </a:lnTo>
                <a:lnTo>
                  <a:pt x="3004" y="4627"/>
                </a:lnTo>
                <a:lnTo>
                  <a:pt x="2971" y="4562"/>
                </a:lnTo>
                <a:lnTo>
                  <a:pt x="2940" y="4497"/>
                </a:lnTo>
                <a:lnTo>
                  <a:pt x="2909" y="4431"/>
                </a:lnTo>
                <a:lnTo>
                  <a:pt x="2880" y="4366"/>
                </a:lnTo>
                <a:lnTo>
                  <a:pt x="2852" y="4299"/>
                </a:lnTo>
                <a:lnTo>
                  <a:pt x="2824" y="4232"/>
                </a:lnTo>
                <a:lnTo>
                  <a:pt x="2799" y="4165"/>
                </a:lnTo>
                <a:lnTo>
                  <a:pt x="2775" y="4098"/>
                </a:lnTo>
                <a:lnTo>
                  <a:pt x="2752" y="4030"/>
                </a:lnTo>
                <a:lnTo>
                  <a:pt x="2730" y="3962"/>
                </a:lnTo>
                <a:lnTo>
                  <a:pt x="2711" y="3893"/>
                </a:lnTo>
                <a:lnTo>
                  <a:pt x="2693" y="3825"/>
                </a:lnTo>
                <a:lnTo>
                  <a:pt x="2677" y="3756"/>
                </a:lnTo>
                <a:lnTo>
                  <a:pt x="2663" y="3685"/>
                </a:lnTo>
                <a:lnTo>
                  <a:pt x="2649" y="3616"/>
                </a:lnTo>
                <a:lnTo>
                  <a:pt x="2639" y="3546"/>
                </a:lnTo>
                <a:lnTo>
                  <a:pt x="2626" y="3451"/>
                </a:lnTo>
                <a:lnTo>
                  <a:pt x="2614" y="3355"/>
                </a:lnTo>
                <a:lnTo>
                  <a:pt x="2603" y="3261"/>
                </a:lnTo>
                <a:lnTo>
                  <a:pt x="2594" y="3166"/>
                </a:lnTo>
                <a:lnTo>
                  <a:pt x="2587" y="3070"/>
                </a:lnTo>
                <a:lnTo>
                  <a:pt x="2582" y="2975"/>
                </a:lnTo>
                <a:lnTo>
                  <a:pt x="2579" y="2880"/>
                </a:lnTo>
                <a:lnTo>
                  <a:pt x="2580" y="2785"/>
                </a:lnTo>
                <a:lnTo>
                  <a:pt x="2583" y="2690"/>
                </a:lnTo>
                <a:lnTo>
                  <a:pt x="2590" y="2596"/>
                </a:lnTo>
                <a:lnTo>
                  <a:pt x="2601" y="2501"/>
                </a:lnTo>
                <a:lnTo>
                  <a:pt x="2616" y="2407"/>
                </a:lnTo>
                <a:lnTo>
                  <a:pt x="2635" y="2314"/>
                </a:lnTo>
                <a:lnTo>
                  <a:pt x="2660" y="2220"/>
                </a:lnTo>
                <a:lnTo>
                  <a:pt x="2690" y="2127"/>
                </a:lnTo>
                <a:lnTo>
                  <a:pt x="2725" y="2036"/>
                </a:lnTo>
                <a:lnTo>
                  <a:pt x="2760" y="1959"/>
                </a:lnTo>
                <a:lnTo>
                  <a:pt x="2799" y="1884"/>
                </a:lnTo>
                <a:lnTo>
                  <a:pt x="2842" y="1813"/>
                </a:lnTo>
                <a:lnTo>
                  <a:pt x="2888" y="1746"/>
                </a:lnTo>
                <a:lnTo>
                  <a:pt x="2939" y="1683"/>
                </a:lnTo>
                <a:lnTo>
                  <a:pt x="2992" y="1621"/>
                </a:lnTo>
                <a:lnTo>
                  <a:pt x="3049" y="1565"/>
                </a:lnTo>
                <a:lnTo>
                  <a:pt x="3109" y="1512"/>
                </a:lnTo>
                <a:lnTo>
                  <a:pt x="3173" y="1463"/>
                </a:lnTo>
                <a:lnTo>
                  <a:pt x="3240" y="1418"/>
                </a:lnTo>
                <a:lnTo>
                  <a:pt x="3310" y="1377"/>
                </a:lnTo>
                <a:lnTo>
                  <a:pt x="3382" y="1340"/>
                </a:lnTo>
                <a:lnTo>
                  <a:pt x="3458" y="1306"/>
                </a:lnTo>
                <a:lnTo>
                  <a:pt x="3537" y="1278"/>
                </a:lnTo>
                <a:lnTo>
                  <a:pt x="3619" y="1254"/>
                </a:lnTo>
                <a:lnTo>
                  <a:pt x="3704" y="1235"/>
                </a:lnTo>
                <a:lnTo>
                  <a:pt x="3755" y="1225"/>
                </a:lnTo>
                <a:lnTo>
                  <a:pt x="3808" y="1217"/>
                </a:lnTo>
                <a:lnTo>
                  <a:pt x="3859" y="1210"/>
                </a:lnTo>
                <a:lnTo>
                  <a:pt x="3911" y="1206"/>
                </a:lnTo>
                <a:lnTo>
                  <a:pt x="3964" y="1203"/>
                </a:lnTo>
                <a:lnTo>
                  <a:pt x="4015" y="1201"/>
                </a:lnTo>
                <a:lnTo>
                  <a:pt x="4066" y="1201"/>
                </a:lnTo>
                <a:lnTo>
                  <a:pt x="4117" y="1204"/>
                </a:lnTo>
                <a:lnTo>
                  <a:pt x="4168" y="1207"/>
                </a:lnTo>
                <a:lnTo>
                  <a:pt x="4218" y="1213"/>
                </a:lnTo>
                <a:lnTo>
                  <a:pt x="4269" y="1221"/>
                </a:lnTo>
                <a:lnTo>
                  <a:pt x="4318" y="1231"/>
                </a:lnTo>
                <a:lnTo>
                  <a:pt x="4368" y="1242"/>
                </a:lnTo>
                <a:lnTo>
                  <a:pt x="4416" y="1256"/>
                </a:lnTo>
                <a:lnTo>
                  <a:pt x="4465" y="1272"/>
                </a:lnTo>
                <a:lnTo>
                  <a:pt x="4513" y="1290"/>
                </a:lnTo>
                <a:lnTo>
                  <a:pt x="4560" y="1310"/>
                </a:lnTo>
                <a:lnTo>
                  <a:pt x="4605" y="1332"/>
                </a:lnTo>
                <a:lnTo>
                  <a:pt x="4650" y="1358"/>
                </a:lnTo>
                <a:lnTo>
                  <a:pt x="4692" y="1384"/>
                </a:lnTo>
                <a:lnTo>
                  <a:pt x="4733" y="1411"/>
                </a:lnTo>
                <a:lnTo>
                  <a:pt x="4772" y="1441"/>
                </a:lnTo>
                <a:lnTo>
                  <a:pt x="4810" y="1472"/>
                </a:lnTo>
                <a:lnTo>
                  <a:pt x="4847" y="1505"/>
                </a:lnTo>
                <a:lnTo>
                  <a:pt x="4882" y="1540"/>
                </a:lnTo>
                <a:lnTo>
                  <a:pt x="4917" y="1576"/>
                </a:lnTo>
                <a:lnTo>
                  <a:pt x="4950" y="1614"/>
                </a:lnTo>
                <a:lnTo>
                  <a:pt x="4983" y="1654"/>
                </a:lnTo>
                <a:lnTo>
                  <a:pt x="5015" y="1694"/>
                </a:lnTo>
                <a:lnTo>
                  <a:pt x="5046" y="1736"/>
                </a:lnTo>
                <a:lnTo>
                  <a:pt x="5077" y="1780"/>
                </a:lnTo>
                <a:lnTo>
                  <a:pt x="5108" y="1825"/>
                </a:lnTo>
                <a:lnTo>
                  <a:pt x="5119" y="1841"/>
                </a:lnTo>
                <a:lnTo>
                  <a:pt x="5129" y="1858"/>
                </a:lnTo>
                <a:lnTo>
                  <a:pt x="5140" y="1874"/>
                </a:lnTo>
                <a:lnTo>
                  <a:pt x="5151" y="1891"/>
                </a:lnTo>
                <a:lnTo>
                  <a:pt x="5162" y="1908"/>
                </a:lnTo>
                <a:lnTo>
                  <a:pt x="5173" y="1924"/>
                </a:lnTo>
                <a:lnTo>
                  <a:pt x="5184" y="1942"/>
                </a:lnTo>
                <a:lnTo>
                  <a:pt x="5194" y="1959"/>
                </a:lnTo>
                <a:lnTo>
                  <a:pt x="5204" y="1975"/>
                </a:lnTo>
                <a:lnTo>
                  <a:pt x="5214" y="1992"/>
                </a:lnTo>
                <a:lnTo>
                  <a:pt x="5224" y="2009"/>
                </a:lnTo>
                <a:lnTo>
                  <a:pt x="5234" y="2025"/>
                </a:lnTo>
                <a:lnTo>
                  <a:pt x="5243" y="2042"/>
                </a:lnTo>
                <a:lnTo>
                  <a:pt x="5252" y="2059"/>
                </a:lnTo>
                <a:lnTo>
                  <a:pt x="5263" y="2076"/>
                </a:lnTo>
                <a:lnTo>
                  <a:pt x="5272" y="2093"/>
                </a:lnTo>
                <a:lnTo>
                  <a:pt x="5276" y="2101"/>
                </a:lnTo>
                <a:lnTo>
                  <a:pt x="5281" y="2110"/>
                </a:lnTo>
                <a:lnTo>
                  <a:pt x="5285" y="2120"/>
                </a:lnTo>
                <a:lnTo>
                  <a:pt x="5290" y="2129"/>
                </a:lnTo>
                <a:lnTo>
                  <a:pt x="5294" y="2139"/>
                </a:lnTo>
                <a:lnTo>
                  <a:pt x="5299" y="2148"/>
                </a:lnTo>
                <a:lnTo>
                  <a:pt x="5304" y="2158"/>
                </a:lnTo>
                <a:lnTo>
                  <a:pt x="5308" y="2169"/>
                </a:lnTo>
                <a:lnTo>
                  <a:pt x="5313" y="2179"/>
                </a:lnTo>
                <a:lnTo>
                  <a:pt x="5317" y="2189"/>
                </a:lnTo>
                <a:lnTo>
                  <a:pt x="5322" y="2199"/>
                </a:lnTo>
                <a:lnTo>
                  <a:pt x="5326" y="2210"/>
                </a:lnTo>
                <a:lnTo>
                  <a:pt x="5331" y="2220"/>
                </a:lnTo>
                <a:lnTo>
                  <a:pt x="5335" y="2230"/>
                </a:lnTo>
                <a:lnTo>
                  <a:pt x="5339" y="2241"/>
                </a:lnTo>
                <a:lnTo>
                  <a:pt x="5344" y="2252"/>
                </a:lnTo>
                <a:lnTo>
                  <a:pt x="5348" y="2241"/>
                </a:lnTo>
                <a:lnTo>
                  <a:pt x="5353" y="2230"/>
                </a:lnTo>
                <a:lnTo>
                  <a:pt x="5358" y="2220"/>
                </a:lnTo>
                <a:lnTo>
                  <a:pt x="5362" y="2210"/>
                </a:lnTo>
                <a:lnTo>
                  <a:pt x="5367" y="2199"/>
                </a:lnTo>
                <a:lnTo>
                  <a:pt x="5371" y="2189"/>
                </a:lnTo>
                <a:lnTo>
                  <a:pt x="5376" y="2179"/>
                </a:lnTo>
                <a:lnTo>
                  <a:pt x="5381" y="2169"/>
                </a:lnTo>
                <a:lnTo>
                  <a:pt x="5385" y="2158"/>
                </a:lnTo>
                <a:lnTo>
                  <a:pt x="5390" y="2148"/>
                </a:lnTo>
                <a:lnTo>
                  <a:pt x="5395" y="2139"/>
                </a:lnTo>
                <a:lnTo>
                  <a:pt x="5399" y="2129"/>
                </a:lnTo>
                <a:lnTo>
                  <a:pt x="5404" y="2120"/>
                </a:lnTo>
                <a:lnTo>
                  <a:pt x="5408" y="2110"/>
                </a:lnTo>
                <a:lnTo>
                  <a:pt x="5413" y="2101"/>
                </a:lnTo>
                <a:lnTo>
                  <a:pt x="5418" y="2093"/>
                </a:lnTo>
                <a:close/>
                <a:moveTo>
                  <a:pt x="2432" y="0"/>
                </a:moveTo>
                <a:lnTo>
                  <a:pt x="2183" y="12"/>
                </a:lnTo>
                <a:lnTo>
                  <a:pt x="1942" y="48"/>
                </a:lnTo>
                <a:lnTo>
                  <a:pt x="1708" y="108"/>
                </a:lnTo>
                <a:lnTo>
                  <a:pt x="1486" y="190"/>
                </a:lnTo>
                <a:lnTo>
                  <a:pt x="1273" y="291"/>
                </a:lnTo>
                <a:lnTo>
                  <a:pt x="1073" y="412"/>
                </a:lnTo>
                <a:lnTo>
                  <a:pt x="887" y="551"/>
                </a:lnTo>
                <a:lnTo>
                  <a:pt x="714" y="707"/>
                </a:lnTo>
                <a:lnTo>
                  <a:pt x="557" y="878"/>
                </a:lnTo>
                <a:lnTo>
                  <a:pt x="418" y="1065"/>
                </a:lnTo>
                <a:lnTo>
                  <a:pt x="296" y="1263"/>
                </a:lnTo>
                <a:lnTo>
                  <a:pt x="194" y="1474"/>
                </a:lnTo>
                <a:lnTo>
                  <a:pt x="112" y="1696"/>
                </a:lnTo>
                <a:lnTo>
                  <a:pt x="53" y="1927"/>
                </a:lnTo>
                <a:lnTo>
                  <a:pt x="16" y="2167"/>
                </a:lnTo>
                <a:lnTo>
                  <a:pt x="4" y="2414"/>
                </a:lnTo>
                <a:lnTo>
                  <a:pt x="0" y="7843"/>
                </a:lnTo>
                <a:lnTo>
                  <a:pt x="4" y="7928"/>
                </a:lnTo>
                <a:lnTo>
                  <a:pt x="17" y="8013"/>
                </a:lnTo>
                <a:lnTo>
                  <a:pt x="37" y="8093"/>
                </a:lnTo>
                <a:lnTo>
                  <a:pt x="67" y="8170"/>
                </a:lnTo>
                <a:lnTo>
                  <a:pt x="102" y="8245"/>
                </a:lnTo>
                <a:lnTo>
                  <a:pt x="145" y="8314"/>
                </a:lnTo>
                <a:lnTo>
                  <a:pt x="193" y="8378"/>
                </a:lnTo>
                <a:lnTo>
                  <a:pt x="249" y="8438"/>
                </a:lnTo>
                <a:lnTo>
                  <a:pt x="308" y="8492"/>
                </a:lnTo>
                <a:lnTo>
                  <a:pt x="374" y="8541"/>
                </a:lnTo>
                <a:lnTo>
                  <a:pt x="444" y="8583"/>
                </a:lnTo>
                <a:lnTo>
                  <a:pt x="519" y="8619"/>
                </a:lnTo>
                <a:lnTo>
                  <a:pt x="596" y="8647"/>
                </a:lnTo>
                <a:lnTo>
                  <a:pt x="677" y="8667"/>
                </a:lnTo>
                <a:lnTo>
                  <a:pt x="762" y="8680"/>
                </a:lnTo>
                <a:lnTo>
                  <a:pt x="849" y="8685"/>
                </a:lnTo>
                <a:lnTo>
                  <a:pt x="935" y="8680"/>
                </a:lnTo>
                <a:lnTo>
                  <a:pt x="1020" y="8667"/>
                </a:lnTo>
                <a:lnTo>
                  <a:pt x="1101" y="8647"/>
                </a:lnTo>
                <a:lnTo>
                  <a:pt x="1180" y="8619"/>
                </a:lnTo>
                <a:lnTo>
                  <a:pt x="1253" y="8583"/>
                </a:lnTo>
                <a:lnTo>
                  <a:pt x="1323" y="8541"/>
                </a:lnTo>
                <a:lnTo>
                  <a:pt x="1389" y="8492"/>
                </a:lnTo>
                <a:lnTo>
                  <a:pt x="1450" y="8438"/>
                </a:lnTo>
                <a:lnTo>
                  <a:pt x="1504" y="8378"/>
                </a:lnTo>
                <a:lnTo>
                  <a:pt x="1553" y="8314"/>
                </a:lnTo>
                <a:lnTo>
                  <a:pt x="1595" y="8245"/>
                </a:lnTo>
                <a:lnTo>
                  <a:pt x="1632" y="8170"/>
                </a:lnTo>
                <a:lnTo>
                  <a:pt x="1660" y="8093"/>
                </a:lnTo>
                <a:lnTo>
                  <a:pt x="1680" y="8013"/>
                </a:lnTo>
                <a:lnTo>
                  <a:pt x="1693" y="7928"/>
                </a:lnTo>
                <a:lnTo>
                  <a:pt x="1698" y="7843"/>
                </a:lnTo>
                <a:lnTo>
                  <a:pt x="2746" y="12542"/>
                </a:lnTo>
                <a:lnTo>
                  <a:pt x="5161" y="12542"/>
                </a:lnTo>
                <a:lnTo>
                  <a:pt x="4870" y="10071"/>
                </a:lnTo>
                <a:lnTo>
                  <a:pt x="4869" y="10069"/>
                </a:lnTo>
                <a:lnTo>
                  <a:pt x="4869" y="10068"/>
                </a:lnTo>
                <a:lnTo>
                  <a:pt x="4869" y="10067"/>
                </a:lnTo>
                <a:lnTo>
                  <a:pt x="4869" y="10068"/>
                </a:lnTo>
                <a:lnTo>
                  <a:pt x="4869" y="10069"/>
                </a:lnTo>
                <a:lnTo>
                  <a:pt x="4869" y="10070"/>
                </a:lnTo>
                <a:lnTo>
                  <a:pt x="4869" y="10071"/>
                </a:lnTo>
                <a:lnTo>
                  <a:pt x="4869" y="10072"/>
                </a:lnTo>
                <a:lnTo>
                  <a:pt x="4869" y="10073"/>
                </a:lnTo>
                <a:lnTo>
                  <a:pt x="4869" y="10074"/>
                </a:lnTo>
                <a:lnTo>
                  <a:pt x="4869" y="10073"/>
                </a:lnTo>
                <a:lnTo>
                  <a:pt x="4869" y="10072"/>
                </a:lnTo>
                <a:lnTo>
                  <a:pt x="4870" y="10071"/>
                </a:lnTo>
                <a:lnTo>
                  <a:pt x="4872" y="10020"/>
                </a:lnTo>
                <a:lnTo>
                  <a:pt x="4879" y="9972"/>
                </a:lnTo>
                <a:lnTo>
                  <a:pt x="4892" y="9926"/>
                </a:lnTo>
                <a:lnTo>
                  <a:pt x="4908" y="9880"/>
                </a:lnTo>
                <a:lnTo>
                  <a:pt x="4928" y="9837"/>
                </a:lnTo>
                <a:lnTo>
                  <a:pt x="4952" y="9796"/>
                </a:lnTo>
                <a:lnTo>
                  <a:pt x="4979" y="9758"/>
                </a:lnTo>
                <a:lnTo>
                  <a:pt x="5011" y="9721"/>
                </a:lnTo>
                <a:lnTo>
                  <a:pt x="5045" y="9688"/>
                </a:lnTo>
                <a:lnTo>
                  <a:pt x="5082" y="9659"/>
                </a:lnTo>
                <a:lnTo>
                  <a:pt x="5122" y="9634"/>
                </a:lnTo>
                <a:lnTo>
                  <a:pt x="5163" y="9612"/>
                </a:lnTo>
                <a:lnTo>
                  <a:pt x="5208" y="9595"/>
                </a:lnTo>
                <a:lnTo>
                  <a:pt x="5254" y="9582"/>
                </a:lnTo>
                <a:lnTo>
                  <a:pt x="5302" y="9574"/>
                </a:lnTo>
                <a:lnTo>
                  <a:pt x="5351" y="9572"/>
                </a:lnTo>
                <a:lnTo>
                  <a:pt x="5400" y="9574"/>
                </a:lnTo>
                <a:lnTo>
                  <a:pt x="5449" y="9582"/>
                </a:lnTo>
                <a:lnTo>
                  <a:pt x="5495" y="9595"/>
                </a:lnTo>
                <a:lnTo>
                  <a:pt x="5539" y="9612"/>
                </a:lnTo>
                <a:lnTo>
                  <a:pt x="5581" y="9634"/>
                </a:lnTo>
                <a:lnTo>
                  <a:pt x="5620" y="9659"/>
                </a:lnTo>
                <a:lnTo>
                  <a:pt x="5658" y="9688"/>
                </a:lnTo>
                <a:lnTo>
                  <a:pt x="5692" y="9721"/>
                </a:lnTo>
                <a:lnTo>
                  <a:pt x="5723" y="9758"/>
                </a:lnTo>
                <a:lnTo>
                  <a:pt x="5751" y="9796"/>
                </a:lnTo>
                <a:lnTo>
                  <a:pt x="5775" y="9837"/>
                </a:lnTo>
                <a:lnTo>
                  <a:pt x="5795" y="9880"/>
                </a:lnTo>
                <a:lnTo>
                  <a:pt x="5811" y="9926"/>
                </a:lnTo>
                <a:lnTo>
                  <a:pt x="5824" y="9972"/>
                </a:lnTo>
                <a:lnTo>
                  <a:pt x="5831" y="10020"/>
                </a:lnTo>
                <a:lnTo>
                  <a:pt x="5834" y="10071"/>
                </a:lnTo>
                <a:lnTo>
                  <a:pt x="5834" y="10072"/>
                </a:lnTo>
                <a:lnTo>
                  <a:pt x="5834" y="10073"/>
                </a:lnTo>
                <a:lnTo>
                  <a:pt x="5834" y="10074"/>
                </a:lnTo>
                <a:lnTo>
                  <a:pt x="5834" y="10073"/>
                </a:lnTo>
                <a:lnTo>
                  <a:pt x="5834" y="10072"/>
                </a:lnTo>
                <a:lnTo>
                  <a:pt x="5834" y="10071"/>
                </a:lnTo>
                <a:lnTo>
                  <a:pt x="5834" y="10070"/>
                </a:lnTo>
                <a:lnTo>
                  <a:pt x="5834" y="10069"/>
                </a:lnTo>
                <a:lnTo>
                  <a:pt x="5834" y="10068"/>
                </a:lnTo>
                <a:lnTo>
                  <a:pt x="5834" y="10067"/>
                </a:lnTo>
                <a:lnTo>
                  <a:pt x="5834" y="10068"/>
                </a:lnTo>
                <a:lnTo>
                  <a:pt x="5834" y="10069"/>
                </a:lnTo>
                <a:lnTo>
                  <a:pt x="5834" y="10071"/>
                </a:lnTo>
                <a:lnTo>
                  <a:pt x="5544" y="12542"/>
                </a:lnTo>
                <a:lnTo>
                  <a:pt x="7958" y="12542"/>
                </a:lnTo>
                <a:lnTo>
                  <a:pt x="9006" y="7843"/>
                </a:lnTo>
                <a:lnTo>
                  <a:pt x="9010" y="7928"/>
                </a:lnTo>
                <a:lnTo>
                  <a:pt x="9023" y="8013"/>
                </a:lnTo>
                <a:lnTo>
                  <a:pt x="9043" y="8093"/>
                </a:lnTo>
                <a:lnTo>
                  <a:pt x="9072" y="8170"/>
                </a:lnTo>
                <a:lnTo>
                  <a:pt x="9108" y="8245"/>
                </a:lnTo>
                <a:lnTo>
                  <a:pt x="9150" y="8314"/>
                </a:lnTo>
                <a:lnTo>
                  <a:pt x="9199" y="8378"/>
                </a:lnTo>
                <a:lnTo>
                  <a:pt x="9254" y="8438"/>
                </a:lnTo>
                <a:lnTo>
                  <a:pt x="9314" y="8492"/>
                </a:lnTo>
                <a:lnTo>
                  <a:pt x="9380" y="8541"/>
                </a:lnTo>
                <a:lnTo>
                  <a:pt x="9450" y="8583"/>
                </a:lnTo>
                <a:lnTo>
                  <a:pt x="9524" y="8619"/>
                </a:lnTo>
                <a:lnTo>
                  <a:pt x="9602" y="8647"/>
                </a:lnTo>
                <a:lnTo>
                  <a:pt x="9683" y="8667"/>
                </a:lnTo>
                <a:lnTo>
                  <a:pt x="9768" y="8680"/>
                </a:lnTo>
                <a:lnTo>
                  <a:pt x="9855" y="8685"/>
                </a:lnTo>
                <a:lnTo>
                  <a:pt x="9941" y="8680"/>
                </a:lnTo>
                <a:lnTo>
                  <a:pt x="10026" y="8667"/>
                </a:lnTo>
                <a:lnTo>
                  <a:pt x="10107" y="8647"/>
                </a:lnTo>
                <a:lnTo>
                  <a:pt x="10184" y="8619"/>
                </a:lnTo>
                <a:lnTo>
                  <a:pt x="10258" y="8583"/>
                </a:lnTo>
                <a:lnTo>
                  <a:pt x="10329" y="8541"/>
                </a:lnTo>
                <a:lnTo>
                  <a:pt x="10394" y="8492"/>
                </a:lnTo>
                <a:lnTo>
                  <a:pt x="10454" y="8438"/>
                </a:lnTo>
                <a:lnTo>
                  <a:pt x="10509" y="8378"/>
                </a:lnTo>
                <a:lnTo>
                  <a:pt x="10558" y="8314"/>
                </a:lnTo>
                <a:lnTo>
                  <a:pt x="10601" y="8245"/>
                </a:lnTo>
                <a:lnTo>
                  <a:pt x="10636" y="8170"/>
                </a:lnTo>
                <a:lnTo>
                  <a:pt x="10666" y="8093"/>
                </a:lnTo>
                <a:lnTo>
                  <a:pt x="10686" y="8013"/>
                </a:lnTo>
                <a:lnTo>
                  <a:pt x="10699" y="7928"/>
                </a:lnTo>
                <a:lnTo>
                  <a:pt x="10704" y="7843"/>
                </a:lnTo>
                <a:lnTo>
                  <a:pt x="10701" y="2409"/>
                </a:lnTo>
                <a:lnTo>
                  <a:pt x="10688" y="2162"/>
                </a:lnTo>
                <a:lnTo>
                  <a:pt x="10651" y="1922"/>
                </a:lnTo>
                <a:lnTo>
                  <a:pt x="10592" y="1692"/>
                </a:lnTo>
                <a:lnTo>
                  <a:pt x="10510" y="1470"/>
                </a:lnTo>
                <a:lnTo>
                  <a:pt x="10408" y="1259"/>
                </a:lnTo>
                <a:lnTo>
                  <a:pt x="10285" y="1061"/>
                </a:lnTo>
                <a:lnTo>
                  <a:pt x="10146" y="875"/>
                </a:lnTo>
                <a:lnTo>
                  <a:pt x="9989" y="704"/>
                </a:lnTo>
                <a:lnTo>
                  <a:pt x="9816" y="549"/>
                </a:lnTo>
                <a:lnTo>
                  <a:pt x="9629" y="410"/>
                </a:lnTo>
                <a:lnTo>
                  <a:pt x="9429" y="290"/>
                </a:lnTo>
                <a:lnTo>
                  <a:pt x="9217" y="189"/>
                </a:lnTo>
                <a:lnTo>
                  <a:pt x="8994" y="107"/>
                </a:lnTo>
                <a:lnTo>
                  <a:pt x="8761" y="48"/>
                </a:lnTo>
                <a:lnTo>
                  <a:pt x="8520" y="12"/>
                </a:lnTo>
                <a:lnTo>
                  <a:pt x="8272" y="0"/>
                </a:lnTo>
                <a:lnTo>
                  <a:pt x="2432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8793" name="Oval 9"/>
          <p:cNvSpPr>
            <a:spLocks noChangeArrowheads="1"/>
          </p:cNvSpPr>
          <p:nvPr/>
        </p:nvSpPr>
        <p:spPr bwMode="auto">
          <a:xfrm>
            <a:off x="8820150" y="61150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794" name="AutoShape 10"/>
          <p:cNvSpPr>
            <a:spLocks noChangeArrowheads="1"/>
          </p:cNvSpPr>
          <p:nvPr/>
        </p:nvSpPr>
        <p:spPr bwMode="auto">
          <a:xfrm>
            <a:off x="90488" y="5849938"/>
            <a:ext cx="914400" cy="914400"/>
          </a:xfrm>
          <a:custGeom>
            <a:avLst/>
            <a:gdLst>
              <a:gd name="G0" fmla="+- 3713 0 0"/>
              <a:gd name="G1" fmla="+- 21600 0 3713"/>
              <a:gd name="G2" fmla="+- 21600 0 3713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713" y="10800"/>
                </a:moveTo>
                <a:cubicBezTo>
                  <a:pt x="3713" y="14714"/>
                  <a:pt x="6886" y="17887"/>
                  <a:pt x="10800" y="17887"/>
                </a:cubicBezTo>
                <a:cubicBezTo>
                  <a:pt x="14714" y="17887"/>
                  <a:pt x="17887" y="14714"/>
                  <a:pt x="17887" y="10800"/>
                </a:cubicBezTo>
                <a:cubicBezTo>
                  <a:pt x="17887" y="6886"/>
                  <a:pt x="14714" y="3713"/>
                  <a:pt x="10800" y="3713"/>
                </a:cubicBezTo>
                <a:cubicBezTo>
                  <a:pt x="6886" y="3713"/>
                  <a:pt x="3713" y="6886"/>
                  <a:pt x="3713" y="10800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795" name="AutoShape 11"/>
          <p:cNvSpPr>
            <a:spLocks noChangeArrowheads="1"/>
          </p:cNvSpPr>
          <p:nvPr/>
        </p:nvSpPr>
        <p:spPr bwMode="auto">
          <a:xfrm>
            <a:off x="228600" y="5943600"/>
            <a:ext cx="914400" cy="914400"/>
          </a:xfrm>
          <a:custGeom>
            <a:avLst/>
            <a:gdLst>
              <a:gd name="G0" fmla="+- 3713 0 0"/>
              <a:gd name="G1" fmla="+- 21600 0 3713"/>
              <a:gd name="G2" fmla="+- 21600 0 3713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713" y="10800"/>
                </a:moveTo>
                <a:cubicBezTo>
                  <a:pt x="3713" y="14714"/>
                  <a:pt x="6886" y="17887"/>
                  <a:pt x="10800" y="17887"/>
                </a:cubicBezTo>
                <a:cubicBezTo>
                  <a:pt x="14714" y="17887"/>
                  <a:pt x="17887" y="14714"/>
                  <a:pt x="17887" y="10800"/>
                </a:cubicBezTo>
                <a:cubicBezTo>
                  <a:pt x="17887" y="6886"/>
                  <a:pt x="14714" y="3713"/>
                  <a:pt x="10800" y="3713"/>
                </a:cubicBezTo>
                <a:cubicBezTo>
                  <a:pt x="6886" y="3713"/>
                  <a:pt x="3713" y="6886"/>
                  <a:pt x="3713" y="10800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796" name="Rectangle 12"/>
          <p:cNvSpPr>
            <a:spLocks noChangeArrowheads="1"/>
          </p:cNvSpPr>
          <p:nvPr/>
        </p:nvSpPr>
        <p:spPr bwMode="auto">
          <a:xfrm>
            <a:off x="1693863" y="1146175"/>
            <a:ext cx="5346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/>
              <a:t>Calories In = Calories Out</a:t>
            </a:r>
          </a:p>
        </p:txBody>
      </p:sp>
      <p:pic>
        <p:nvPicPr>
          <p:cNvPr id="118802" name="Picture 18" descr="carwash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2133600"/>
            <a:ext cx="2895600" cy="1930400"/>
          </a:xfrm>
          <a:noFill/>
          <a:ln>
            <a:miter lim="800000"/>
            <a:headEnd/>
            <a:tailEnd/>
          </a:ln>
        </p:spPr>
      </p:pic>
      <p:pic>
        <p:nvPicPr>
          <p:cNvPr id="118806" name="Picture 22" descr="lb130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6600" y="6019800"/>
            <a:ext cx="428625" cy="428625"/>
          </a:xfrm>
          <a:noFill/>
          <a:ln>
            <a:miter lim="800000"/>
            <a:headEnd/>
            <a:tailEnd/>
          </a:ln>
        </p:spPr>
      </p:pic>
      <p:grpSp>
        <p:nvGrpSpPr>
          <p:cNvPr id="118807" name="Group 23"/>
          <p:cNvGrpSpPr>
            <a:grpSpLocks/>
          </p:cNvGrpSpPr>
          <p:nvPr/>
        </p:nvGrpSpPr>
        <p:grpSpPr bwMode="auto">
          <a:xfrm>
            <a:off x="838200" y="0"/>
            <a:ext cx="7696200" cy="609600"/>
            <a:chOff x="528" y="0"/>
            <a:chExt cx="4848" cy="384"/>
          </a:xfrm>
        </p:grpSpPr>
        <p:pic>
          <p:nvPicPr>
            <p:cNvPr id="118808" name="Picture 24"/>
            <p:cNvPicPr>
              <a:picLocks noChangeAspect="1" noChangeArrowheads="1"/>
            </p:cNvPicPr>
            <p:nvPr/>
          </p:nvPicPr>
          <p:blipFill>
            <a:blip r:embed="rId5" cstate="print"/>
            <a:srcRect r="1828"/>
            <a:stretch>
              <a:fillRect/>
            </a:stretch>
          </p:blipFill>
          <p:spPr bwMode="auto">
            <a:xfrm>
              <a:off x="528" y="0"/>
              <a:ext cx="4464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18809" name="Picture 25" descr="lg_color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992" y="0"/>
              <a:ext cx="384" cy="38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2590800" y="685800"/>
            <a:ext cx="38862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/>
              <a:t>COFFEE</a:t>
            </a:r>
            <a:br>
              <a:rPr lang="en-US" b="1"/>
            </a:br>
            <a:r>
              <a:rPr lang="en-US"/>
              <a:t> </a:t>
            </a:r>
          </a:p>
        </p:txBody>
      </p:sp>
      <p:pic>
        <p:nvPicPr>
          <p:cNvPr id="79889" name="Picture 17" descr="coffe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3124200"/>
            <a:ext cx="1885950" cy="1876425"/>
          </a:xfrm>
          <a:noFill/>
          <a:ln>
            <a:miter lim="800000"/>
            <a:headEnd/>
            <a:tailEnd/>
          </a:ln>
        </p:spPr>
      </p:pic>
      <p:pic>
        <p:nvPicPr>
          <p:cNvPr id="79876" name="Picture 4" descr="coffeesm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2600" y="2971800"/>
            <a:ext cx="1885950" cy="1876425"/>
          </a:xfrm>
          <a:noFill/>
          <a:ln>
            <a:miter lim="800000"/>
            <a:headEnd/>
            <a:tailEnd/>
          </a:ln>
        </p:spPr>
      </p:pic>
      <p:sp>
        <p:nvSpPr>
          <p:cNvPr id="79877" name="Rectangle 5"/>
          <p:cNvSpPr>
            <a:spLocks noChangeArrowheads="1"/>
          </p:cNvSpPr>
          <p:nvPr/>
        </p:nvSpPr>
        <p:spPr bwMode="auto">
          <a:xfrm>
            <a:off x="3371850" y="22621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9878" name="Rectangle 6"/>
          <p:cNvSpPr>
            <a:spLocks noChangeArrowheads="1"/>
          </p:cNvSpPr>
          <p:nvPr/>
        </p:nvSpPr>
        <p:spPr bwMode="auto">
          <a:xfrm>
            <a:off x="1295400" y="1371600"/>
            <a:ext cx="29845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20 Years Ago</a:t>
            </a:r>
          </a:p>
          <a:p>
            <a:endParaRPr lang="en-US" b="1"/>
          </a:p>
          <a:p>
            <a:r>
              <a:rPr lang="en-US" sz="1800" b="1"/>
              <a:t>Coffee</a:t>
            </a:r>
            <a:br>
              <a:rPr lang="en-US" sz="1800" b="1"/>
            </a:br>
            <a:r>
              <a:rPr lang="en-US" sz="1800" b="1"/>
              <a:t>(with whole milk and sugar)</a:t>
            </a:r>
            <a:r>
              <a:rPr lang="en-US" sz="1800"/>
              <a:t> </a:t>
            </a:r>
          </a:p>
        </p:txBody>
      </p:sp>
      <p:sp>
        <p:nvSpPr>
          <p:cNvPr id="79879" name="Rectangle 7"/>
          <p:cNvSpPr>
            <a:spLocks noChangeArrowheads="1"/>
          </p:cNvSpPr>
          <p:nvPr/>
        </p:nvSpPr>
        <p:spPr bwMode="auto">
          <a:xfrm>
            <a:off x="4495800" y="1371600"/>
            <a:ext cx="34290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Today</a:t>
            </a:r>
          </a:p>
          <a:p>
            <a:endParaRPr lang="en-US" b="1"/>
          </a:p>
          <a:p>
            <a:r>
              <a:rPr lang="en-US" sz="1800" b="1"/>
              <a:t>Mocha Coffee</a:t>
            </a:r>
            <a:br>
              <a:rPr lang="en-US" sz="1800" b="1"/>
            </a:br>
            <a:r>
              <a:rPr lang="en-US" sz="1800" b="1"/>
              <a:t>(with steamed whole milk and mocha syrup)</a:t>
            </a:r>
            <a:br>
              <a:rPr lang="en-US" sz="1800" b="1"/>
            </a:br>
            <a:endParaRPr lang="en-US" sz="1800" b="1"/>
          </a:p>
        </p:txBody>
      </p:sp>
      <p:sp>
        <p:nvSpPr>
          <p:cNvPr id="79880" name="Rectangle 8"/>
          <p:cNvSpPr>
            <a:spLocks noChangeArrowheads="1"/>
          </p:cNvSpPr>
          <p:nvPr/>
        </p:nvSpPr>
        <p:spPr bwMode="auto">
          <a:xfrm>
            <a:off x="1447800" y="5105400"/>
            <a:ext cx="2514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/>
              <a:t>45 calories</a:t>
            </a:r>
          </a:p>
          <a:p>
            <a:pPr algn="l"/>
            <a:r>
              <a:rPr lang="en-US" sz="2000" b="1"/>
              <a:t>         8 ounces</a:t>
            </a:r>
            <a:endParaRPr lang="en-US" sz="2000" b="1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79881" name="Rectangle 9"/>
          <p:cNvSpPr>
            <a:spLocks noChangeArrowheads="1"/>
          </p:cNvSpPr>
          <p:nvPr/>
        </p:nvSpPr>
        <p:spPr bwMode="auto">
          <a:xfrm>
            <a:off x="3581400" y="2576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9882" name="Rectangle 10"/>
          <p:cNvSpPr>
            <a:spLocks noChangeArrowheads="1"/>
          </p:cNvSpPr>
          <p:nvPr/>
        </p:nvSpPr>
        <p:spPr bwMode="auto">
          <a:xfrm>
            <a:off x="5638800" y="5181600"/>
            <a:ext cx="14589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FFFF00"/>
                </a:solidFill>
              </a:rPr>
              <a:t>350 calories</a:t>
            </a:r>
          </a:p>
          <a:p>
            <a:pPr algn="l"/>
            <a:r>
              <a:rPr lang="en-US" sz="2000" b="1">
                <a:solidFill>
                  <a:srgbClr val="FFFF00"/>
                </a:solidFill>
              </a:rPr>
              <a:t>16 ounces</a:t>
            </a:r>
            <a:r>
              <a:rPr lang="en-US" sz="200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79883" name="AutoShape 11"/>
          <p:cNvSpPr>
            <a:spLocks noChangeArrowheads="1"/>
          </p:cNvSpPr>
          <p:nvPr/>
        </p:nvSpPr>
        <p:spPr bwMode="auto">
          <a:xfrm>
            <a:off x="0" y="5334000"/>
            <a:ext cx="1600200" cy="1524000"/>
          </a:xfrm>
          <a:custGeom>
            <a:avLst/>
            <a:gdLst>
              <a:gd name="G0" fmla="+- 4200 0 0"/>
              <a:gd name="G1" fmla="+- 21600 0 4200"/>
              <a:gd name="G2" fmla="+- 21600 0 42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4200" y="10800"/>
                </a:moveTo>
                <a:cubicBezTo>
                  <a:pt x="4200" y="14445"/>
                  <a:pt x="7155" y="17400"/>
                  <a:pt x="10800" y="17400"/>
                </a:cubicBezTo>
                <a:cubicBezTo>
                  <a:pt x="14445" y="17400"/>
                  <a:pt x="17400" y="14445"/>
                  <a:pt x="17400" y="10800"/>
                </a:cubicBezTo>
                <a:cubicBezTo>
                  <a:pt x="17400" y="7155"/>
                  <a:pt x="14445" y="4200"/>
                  <a:pt x="10800" y="4200"/>
                </a:cubicBezTo>
                <a:cubicBezTo>
                  <a:pt x="7155" y="4200"/>
                  <a:pt x="4200" y="7155"/>
                  <a:pt x="4200" y="10800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884" name="AutoShape 12"/>
          <p:cNvSpPr>
            <a:spLocks noChangeArrowheads="1"/>
          </p:cNvSpPr>
          <p:nvPr/>
        </p:nvSpPr>
        <p:spPr bwMode="auto">
          <a:xfrm>
            <a:off x="90488" y="5849938"/>
            <a:ext cx="914400" cy="914400"/>
          </a:xfrm>
          <a:custGeom>
            <a:avLst/>
            <a:gdLst>
              <a:gd name="G0" fmla="+- 3713 0 0"/>
              <a:gd name="G1" fmla="+- 21600 0 3713"/>
              <a:gd name="G2" fmla="+- 21600 0 3713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713" y="10800"/>
                </a:moveTo>
                <a:cubicBezTo>
                  <a:pt x="3713" y="14714"/>
                  <a:pt x="6886" y="17887"/>
                  <a:pt x="10800" y="17887"/>
                </a:cubicBezTo>
                <a:cubicBezTo>
                  <a:pt x="14714" y="17887"/>
                  <a:pt x="17887" y="14714"/>
                  <a:pt x="17887" y="10800"/>
                </a:cubicBezTo>
                <a:cubicBezTo>
                  <a:pt x="17887" y="6886"/>
                  <a:pt x="14714" y="3713"/>
                  <a:pt x="10800" y="3713"/>
                </a:cubicBezTo>
                <a:cubicBezTo>
                  <a:pt x="6886" y="3713"/>
                  <a:pt x="3713" y="6886"/>
                  <a:pt x="3713" y="10800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885" name="Freeform 13"/>
          <p:cNvSpPr>
            <a:spLocks noEditPoints="1"/>
          </p:cNvSpPr>
          <p:nvPr/>
        </p:nvSpPr>
        <p:spPr bwMode="auto">
          <a:xfrm>
            <a:off x="8686800" y="6323013"/>
            <a:ext cx="457200" cy="534987"/>
          </a:xfrm>
          <a:custGeom>
            <a:avLst/>
            <a:gdLst/>
            <a:ahLst/>
            <a:cxnLst>
              <a:cxn ang="0">
                <a:pos x="5485" y="1975"/>
              </a:cxn>
              <a:cxn ang="0">
                <a:pos x="5571" y="1841"/>
              </a:cxn>
              <a:cxn ang="0">
                <a:pos x="5807" y="1540"/>
              </a:cxn>
              <a:cxn ang="0">
                <a:pos x="6129" y="1310"/>
              </a:cxn>
              <a:cxn ang="0">
                <a:pos x="6521" y="1207"/>
              </a:cxn>
              <a:cxn ang="0">
                <a:pos x="6933" y="1225"/>
              </a:cxn>
              <a:cxn ang="0">
                <a:pos x="7517" y="1463"/>
              </a:cxn>
              <a:cxn ang="0">
                <a:pos x="7929" y="1959"/>
              </a:cxn>
              <a:cxn ang="0">
                <a:pos x="8106" y="2690"/>
              </a:cxn>
              <a:cxn ang="0">
                <a:pos x="8063" y="3451"/>
              </a:cxn>
              <a:cxn ang="0">
                <a:pos x="7937" y="4030"/>
              </a:cxn>
              <a:cxn ang="0">
                <a:pos x="7718" y="4562"/>
              </a:cxn>
              <a:cxn ang="0">
                <a:pos x="7620" y="4746"/>
              </a:cxn>
              <a:cxn ang="0">
                <a:pos x="7532" y="4877"/>
              </a:cxn>
              <a:cxn ang="0">
                <a:pos x="6662" y="5850"/>
              </a:cxn>
              <a:cxn ang="0">
                <a:pos x="5505" y="6751"/>
              </a:cxn>
              <a:cxn ang="0">
                <a:pos x="4297" y="6093"/>
              </a:cxn>
              <a:cxn ang="0">
                <a:pos x="3284" y="5039"/>
              </a:cxn>
              <a:cxn ang="0">
                <a:pos x="3090" y="4779"/>
              </a:cxn>
              <a:cxn ang="0">
                <a:pos x="3012" y="4644"/>
              </a:cxn>
              <a:cxn ang="0">
                <a:pos x="2799" y="4165"/>
              </a:cxn>
              <a:cxn ang="0">
                <a:pos x="2649" y="3616"/>
              </a:cxn>
              <a:cxn ang="0">
                <a:pos x="2579" y="2880"/>
              </a:cxn>
              <a:cxn ang="0">
                <a:pos x="2690" y="2127"/>
              </a:cxn>
              <a:cxn ang="0">
                <a:pos x="3049" y="1565"/>
              </a:cxn>
              <a:cxn ang="0">
                <a:pos x="3619" y="1254"/>
              </a:cxn>
              <a:cxn ang="0">
                <a:pos x="4066" y="1201"/>
              </a:cxn>
              <a:cxn ang="0">
                <a:pos x="4465" y="1272"/>
              </a:cxn>
              <a:cxn ang="0">
                <a:pos x="4810" y="1472"/>
              </a:cxn>
              <a:cxn ang="0">
                <a:pos x="5077" y="1780"/>
              </a:cxn>
              <a:cxn ang="0">
                <a:pos x="5184" y="1942"/>
              </a:cxn>
              <a:cxn ang="0">
                <a:pos x="5263" y="2076"/>
              </a:cxn>
              <a:cxn ang="0">
                <a:pos x="5304" y="2158"/>
              </a:cxn>
              <a:cxn ang="0">
                <a:pos x="5339" y="2241"/>
              </a:cxn>
              <a:cxn ang="0">
                <a:pos x="5376" y="2179"/>
              </a:cxn>
              <a:cxn ang="0">
                <a:pos x="5413" y="2101"/>
              </a:cxn>
              <a:cxn ang="0">
                <a:pos x="1073" y="412"/>
              </a:cxn>
              <a:cxn ang="0">
                <a:pos x="53" y="1927"/>
              </a:cxn>
              <a:cxn ang="0">
                <a:pos x="102" y="8245"/>
              </a:cxn>
              <a:cxn ang="0">
                <a:pos x="596" y="8647"/>
              </a:cxn>
              <a:cxn ang="0">
                <a:pos x="1253" y="8583"/>
              </a:cxn>
              <a:cxn ang="0">
                <a:pos x="1660" y="8093"/>
              </a:cxn>
              <a:cxn ang="0">
                <a:pos x="4869" y="10068"/>
              </a:cxn>
              <a:cxn ang="0">
                <a:pos x="4869" y="10074"/>
              </a:cxn>
              <a:cxn ang="0">
                <a:pos x="4928" y="9837"/>
              </a:cxn>
              <a:cxn ang="0">
                <a:pos x="5208" y="9595"/>
              </a:cxn>
              <a:cxn ang="0">
                <a:pos x="5581" y="9634"/>
              </a:cxn>
              <a:cxn ang="0">
                <a:pos x="5811" y="9926"/>
              </a:cxn>
              <a:cxn ang="0">
                <a:pos x="5834" y="10072"/>
              </a:cxn>
              <a:cxn ang="0">
                <a:pos x="5834" y="10071"/>
              </a:cxn>
              <a:cxn ang="0">
                <a:pos x="9108" y="8245"/>
              </a:cxn>
              <a:cxn ang="0">
                <a:pos x="9602" y="8647"/>
              </a:cxn>
              <a:cxn ang="0">
                <a:pos x="10258" y="8583"/>
              </a:cxn>
              <a:cxn ang="0">
                <a:pos x="10666" y="8093"/>
              </a:cxn>
              <a:cxn ang="0">
                <a:pos x="10510" y="1470"/>
              </a:cxn>
              <a:cxn ang="0">
                <a:pos x="9217" y="189"/>
              </a:cxn>
            </a:cxnLst>
            <a:rect l="0" t="0" r="r" b="b"/>
            <a:pathLst>
              <a:path w="10704" h="12542">
                <a:moveTo>
                  <a:pt x="5418" y="2093"/>
                </a:moveTo>
                <a:lnTo>
                  <a:pt x="5426" y="2076"/>
                </a:lnTo>
                <a:lnTo>
                  <a:pt x="5436" y="2059"/>
                </a:lnTo>
                <a:lnTo>
                  <a:pt x="5446" y="2042"/>
                </a:lnTo>
                <a:lnTo>
                  <a:pt x="5455" y="2025"/>
                </a:lnTo>
                <a:lnTo>
                  <a:pt x="5465" y="2009"/>
                </a:lnTo>
                <a:lnTo>
                  <a:pt x="5475" y="1992"/>
                </a:lnTo>
                <a:lnTo>
                  <a:pt x="5485" y="1975"/>
                </a:lnTo>
                <a:lnTo>
                  <a:pt x="5495" y="1959"/>
                </a:lnTo>
                <a:lnTo>
                  <a:pt x="5505" y="1942"/>
                </a:lnTo>
                <a:lnTo>
                  <a:pt x="5516" y="1924"/>
                </a:lnTo>
                <a:lnTo>
                  <a:pt x="5527" y="1908"/>
                </a:lnTo>
                <a:lnTo>
                  <a:pt x="5537" y="1891"/>
                </a:lnTo>
                <a:lnTo>
                  <a:pt x="5549" y="1874"/>
                </a:lnTo>
                <a:lnTo>
                  <a:pt x="5560" y="1858"/>
                </a:lnTo>
                <a:lnTo>
                  <a:pt x="5571" y="1841"/>
                </a:lnTo>
                <a:lnTo>
                  <a:pt x="5583" y="1825"/>
                </a:lnTo>
                <a:lnTo>
                  <a:pt x="5612" y="1780"/>
                </a:lnTo>
                <a:lnTo>
                  <a:pt x="5644" y="1736"/>
                </a:lnTo>
                <a:lnTo>
                  <a:pt x="5674" y="1694"/>
                </a:lnTo>
                <a:lnTo>
                  <a:pt x="5706" y="1654"/>
                </a:lnTo>
                <a:lnTo>
                  <a:pt x="5739" y="1614"/>
                </a:lnTo>
                <a:lnTo>
                  <a:pt x="5772" y="1576"/>
                </a:lnTo>
                <a:lnTo>
                  <a:pt x="5807" y="1540"/>
                </a:lnTo>
                <a:lnTo>
                  <a:pt x="5843" y="1505"/>
                </a:lnTo>
                <a:lnTo>
                  <a:pt x="5879" y="1472"/>
                </a:lnTo>
                <a:lnTo>
                  <a:pt x="5918" y="1441"/>
                </a:lnTo>
                <a:lnTo>
                  <a:pt x="5957" y="1411"/>
                </a:lnTo>
                <a:lnTo>
                  <a:pt x="5997" y="1384"/>
                </a:lnTo>
                <a:lnTo>
                  <a:pt x="6040" y="1358"/>
                </a:lnTo>
                <a:lnTo>
                  <a:pt x="6083" y="1332"/>
                </a:lnTo>
                <a:lnTo>
                  <a:pt x="6129" y="1310"/>
                </a:lnTo>
                <a:lnTo>
                  <a:pt x="6177" y="1290"/>
                </a:lnTo>
                <a:lnTo>
                  <a:pt x="6225" y="1272"/>
                </a:lnTo>
                <a:lnTo>
                  <a:pt x="6272" y="1256"/>
                </a:lnTo>
                <a:lnTo>
                  <a:pt x="6322" y="1242"/>
                </a:lnTo>
                <a:lnTo>
                  <a:pt x="6370" y="1231"/>
                </a:lnTo>
                <a:lnTo>
                  <a:pt x="6421" y="1221"/>
                </a:lnTo>
                <a:lnTo>
                  <a:pt x="6471" y="1213"/>
                </a:lnTo>
                <a:lnTo>
                  <a:pt x="6521" y="1207"/>
                </a:lnTo>
                <a:lnTo>
                  <a:pt x="6573" y="1204"/>
                </a:lnTo>
                <a:lnTo>
                  <a:pt x="6623" y="1201"/>
                </a:lnTo>
                <a:lnTo>
                  <a:pt x="6675" y="1201"/>
                </a:lnTo>
                <a:lnTo>
                  <a:pt x="6726" y="1203"/>
                </a:lnTo>
                <a:lnTo>
                  <a:pt x="6778" y="1206"/>
                </a:lnTo>
                <a:lnTo>
                  <a:pt x="6829" y="1210"/>
                </a:lnTo>
                <a:lnTo>
                  <a:pt x="6882" y="1217"/>
                </a:lnTo>
                <a:lnTo>
                  <a:pt x="6933" y="1225"/>
                </a:lnTo>
                <a:lnTo>
                  <a:pt x="6986" y="1235"/>
                </a:lnTo>
                <a:lnTo>
                  <a:pt x="7070" y="1254"/>
                </a:lnTo>
                <a:lnTo>
                  <a:pt x="7152" y="1278"/>
                </a:lnTo>
                <a:lnTo>
                  <a:pt x="7231" y="1306"/>
                </a:lnTo>
                <a:lnTo>
                  <a:pt x="7306" y="1340"/>
                </a:lnTo>
                <a:lnTo>
                  <a:pt x="7379" y="1377"/>
                </a:lnTo>
                <a:lnTo>
                  <a:pt x="7450" y="1418"/>
                </a:lnTo>
                <a:lnTo>
                  <a:pt x="7517" y="1463"/>
                </a:lnTo>
                <a:lnTo>
                  <a:pt x="7580" y="1512"/>
                </a:lnTo>
                <a:lnTo>
                  <a:pt x="7641" y="1565"/>
                </a:lnTo>
                <a:lnTo>
                  <a:pt x="7698" y="1621"/>
                </a:lnTo>
                <a:lnTo>
                  <a:pt x="7751" y="1683"/>
                </a:lnTo>
                <a:lnTo>
                  <a:pt x="7801" y="1746"/>
                </a:lnTo>
                <a:lnTo>
                  <a:pt x="7847" y="1813"/>
                </a:lnTo>
                <a:lnTo>
                  <a:pt x="7890" y="1884"/>
                </a:lnTo>
                <a:lnTo>
                  <a:pt x="7929" y="1959"/>
                </a:lnTo>
                <a:lnTo>
                  <a:pt x="7965" y="2036"/>
                </a:lnTo>
                <a:lnTo>
                  <a:pt x="7999" y="2127"/>
                </a:lnTo>
                <a:lnTo>
                  <a:pt x="8029" y="2220"/>
                </a:lnTo>
                <a:lnTo>
                  <a:pt x="8054" y="2314"/>
                </a:lnTo>
                <a:lnTo>
                  <a:pt x="8073" y="2407"/>
                </a:lnTo>
                <a:lnTo>
                  <a:pt x="8088" y="2501"/>
                </a:lnTo>
                <a:lnTo>
                  <a:pt x="8099" y="2596"/>
                </a:lnTo>
                <a:lnTo>
                  <a:pt x="8106" y="2690"/>
                </a:lnTo>
                <a:lnTo>
                  <a:pt x="8109" y="2785"/>
                </a:lnTo>
                <a:lnTo>
                  <a:pt x="8110" y="2880"/>
                </a:lnTo>
                <a:lnTo>
                  <a:pt x="8107" y="2975"/>
                </a:lnTo>
                <a:lnTo>
                  <a:pt x="8102" y="3070"/>
                </a:lnTo>
                <a:lnTo>
                  <a:pt x="8095" y="3166"/>
                </a:lnTo>
                <a:lnTo>
                  <a:pt x="8086" y="3261"/>
                </a:lnTo>
                <a:lnTo>
                  <a:pt x="8075" y="3355"/>
                </a:lnTo>
                <a:lnTo>
                  <a:pt x="8063" y="3451"/>
                </a:lnTo>
                <a:lnTo>
                  <a:pt x="8050" y="3546"/>
                </a:lnTo>
                <a:lnTo>
                  <a:pt x="8039" y="3616"/>
                </a:lnTo>
                <a:lnTo>
                  <a:pt x="8026" y="3685"/>
                </a:lnTo>
                <a:lnTo>
                  <a:pt x="8012" y="3756"/>
                </a:lnTo>
                <a:lnTo>
                  <a:pt x="7996" y="3825"/>
                </a:lnTo>
                <a:lnTo>
                  <a:pt x="7978" y="3893"/>
                </a:lnTo>
                <a:lnTo>
                  <a:pt x="7958" y="3962"/>
                </a:lnTo>
                <a:lnTo>
                  <a:pt x="7937" y="4030"/>
                </a:lnTo>
                <a:lnTo>
                  <a:pt x="7914" y="4098"/>
                </a:lnTo>
                <a:lnTo>
                  <a:pt x="7890" y="4165"/>
                </a:lnTo>
                <a:lnTo>
                  <a:pt x="7864" y="4232"/>
                </a:lnTo>
                <a:lnTo>
                  <a:pt x="7837" y="4299"/>
                </a:lnTo>
                <a:lnTo>
                  <a:pt x="7810" y="4366"/>
                </a:lnTo>
                <a:lnTo>
                  <a:pt x="7781" y="4431"/>
                </a:lnTo>
                <a:lnTo>
                  <a:pt x="7750" y="4497"/>
                </a:lnTo>
                <a:lnTo>
                  <a:pt x="7718" y="4562"/>
                </a:lnTo>
                <a:lnTo>
                  <a:pt x="7687" y="4627"/>
                </a:lnTo>
                <a:lnTo>
                  <a:pt x="7677" y="4644"/>
                </a:lnTo>
                <a:lnTo>
                  <a:pt x="7668" y="4661"/>
                </a:lnTo>
                <a:lnTo>
                  <a:pt x="7659" y="4678"/>
                </a:lnTo>
                <a:lnTo>
                  <a:pt x="7649" y="4695"/>
                </a:lnTo>
                <a:lnTo>
                  <a:pt x="7640" y="4712"/>
                </a:lnTo>
                <a:lnTo>
                  <a:pt x="7630" y="4729"/>
                </a:lnTo>
                <a:lnTo>
                  <a:pt x="7620" y="4746"/>
                </a:lnTo>
                <a:lnTo>
                  <a:pt x="7610" y="4763"/>
                </a:lnTo>
                <a:lnTo>
                  <a:pt x="7600" y="4779"/>
                </a:lnTo>
                <a:lnTo>
                  <a:pt x="7589" y="4796"/>
                </a:lnTo>
                <a:lnTo>
                  <a:pt x="7577" y="4813"/>
                </a:lnTo>
                <a:lnTo>
                  <a:pt x="7566" y="4829"/>
                </a:lnTo>
                <a:lnTo>
                  <a:pt x="7555" y="4845"/>
                </a:lnTo>
                <a:lnTo>
                  <a:pt x="7544" y="4861"/>
                </a:lnTo>
                <a:lnTo>
                  <a:pt x="7532" y="4877"/>
                </a:lnTo>
                <a:lnTo>
                  <a:pt x="7521" y="4893"/>
                </a:lnTo>
                <a:lnTo>
                  <a:pt x="7405" y="5039"/>
                </a:lnTo>
                <a:lnTo>
                  <a:pt x="7286" y="5182"/>
                </a:lnTo>
                <a:lnTo>
                  <a:pt x="7166" y="5322"/>
                </a:lnTo>
                <a:lnTo>
                  <a:pt x="7044" y="5458"/>
                </a:lnTo>
                <a:lnTo>
                  <a:pt x="6919" y="5592"/>
                </a:lnTo>
                <a:lnTo>
                  <a:pt x="6792" y="5722"/>
                </a:lnTo>
                <a:lnTo>
                  <a:pt x="6662" y="5850"/>
                </a:lnTo>
                <a:lnTo>
                  <a:pt x="6528" y="5973"/>
                </a:lnTo>
                <a:lnTo>
                  <a:pt x="6393" y="6093"/>
                </a:lnTo>
                <a:lnTo>
                  <a:pt x="6253" y="6211"/>
                </a:lnTo>
                <a:lnTo>
                  <a:pt x="6111" y="6325"/>
                </a:lnTo>
                <a:lnTo>
                  <a:pt x="5965" y="6437"/>
                </a:lnTo>
                <a:lnTo>
                  <a:pt x="5815" y="6544"/>
                </a:lnTo>
                <a:lnTo>
                  <a:pt x="5662" y="6648"/>
                </a:lnTo>
                <a:lnTo>
                  <a:pt x="5505" y="6751"/>
                </a:lnTo>
                <a:lnTo>
                  <a:pt x="5344" y="6849"/>
                </a:lnTo>
                <a:lnTo>
                  <a:pt x="5184" y="6751"/>
                </a:lnTo>
                <a:lnTo>
                  <a:pt x="5027" y="6648"/>
                </a:lnTo>
                <a:lnTo>
                  <a:pt x="4873" y="6544"/>
                </a:lnTo>
                <a:lnTo>
                  <a:pt x="4725" y="6437"/>
                </a:lnTo>
                <a:lnTo>
                  <a:pt x="4578" y="6325"/>
                </a:lnTo>
                <a:lnTo>
                  <a:pt x="4436" y="6211"/>
                </a:lnTo>
                <a:lnTo>
                  <a:pt x="4297" y="6093"/>
                </a:lnTo>
                <a:lnTo>
                  <a:pt x="4161" y="5973"/>
                </a:lnTo>
                <a:lnTo>
                  <a:pt x="4027" y="5850"/>
                </a:lnTo>
                <a:lnTo>
                  <a:pt x="3897" y="5722"/>
                </a:lnTo>
                <a:lnTo>
                  <a:pt x="3770" y="5592"/>
                </a:lnTo>
                <a:lnTo>
                  <a:pt x="3645" y="5458"/>
                </a:lnTo>
                <a:lnTo>
                  <a:pt x="3523" y="5322"/>
                </a:lnTo>
                <a:lnTo>
                  <a:pt x="3403" y="5182"/>
                </a:lnTo>
                <a:lnTo>
                  <a:pt x="3284" y="5039"/>
                </a:lnTo>
                <a:lnTo>
                  <a:pt x="3169" y="4893"/>
                </a:lnTo>
                <a:lnTo>
                  <a:pt x="3157" y="4877"/>
                </a:lnTo>
                <a:lnTo>
                  <a:pt x="3145" y="4861"/>
                </a:lnTo>
                <a:lnTo>
                  <a:pt x="3134" y="4845"/>
                </a:lnTo>
                <a:lnTo>
                  <a:pt x="3123" y="4829"/>
                </a:lnTo>
                <a:lnTo>
                  <a:pt x="3111" y="4813"/>
                </a:lnTo>
                <a:lnTo>
                  <a:pt x="3100" y="4796"/>
                </a:lnTo>
                <a:lnTo>
                  <a:pt x="3090" y="4779"/>
                </a:lnTo>
                <a:lnTo>
                  <a:pt x="3079" y="4763"/>
                </a:lnTo>
                <a:lnTo>
                  <a:pt x="3069" y="4746"/>
                </a:lnTo>
                <a:lnTo>
                  <a:pt x="3059" y="4729"/>
                </a:lnTo>
                <a:lnTo>
                  <a:pt x="3050" y="4712"/>
                </a:lnTo>
                <a:lnTo>
                  <a:pt x="3040" y="4695"/>
                </a:lnTo>
                <a:lnTo>
                  <a:pt x="3031" y="4678"/>
                </a:lnTo>
                <a:lnTo>
                  <a:pt x="3021" y="4661"/>
                </a:lnTo>
                <a:lnTo>
                  <a:pt x="3012" y="4644"/>
                </a:lnTo>
                <a:lnTo>
                  <a:pt x="3004" y="4627"/>
                </a:lnTo>
                <a:lnTo>
                  <a:pt x="2971" y="4562"/>
                </a:lnTo>
                <a:lnTo>
                  <a:pt x="2940" y="4497"/>
                </a:lnTo>
                <a:lnTo>
                  <a:pt x="2909" y="4431"/>
                </a:lnTo>
                <a:lnTo>
                  <a:pt x="2880" y="4366"/>
                </a:lnTo>
                <a:lnTo>
                  <a:pt x="2852" y="4299"/>
                </a:lnTo>
                <a:lnTo>
                  <a:pt x="2824" y="4232"/>
                </a:lnTo>
                <a:lnTo>
                  <a:pt x="2799" y="4165"/>
                </a:lnTo>
                <a:lnTo>
                  <a:pt x="2775" y="4098"/>
                </a:lnTo>
                <a:lnTo>
                  <a:pt x="2752" y="4030"/>
                </a:lnTo>
                <a:lnTo>
                  <a:pt x="2730" y="3962"/>
                </a:lnTo>
                <a:lnTo>
                  <a:pt x="2711" y="3893"/>
                </a:lnTo>
                <a:lnTo>
                  <a:pt x="2693" y="3825"/>
                </a:lnTo>
                <a:lnTo>
                  <a:pt x="2677" y="3756"/>
                </a:lnTo>
                <a:lnTo>
                  <a:pt x="2663" y="3685"/>
                </a:lnTo>
                <a:lnTo>
                  <a:pt x="2649" y="3616"/>
                </a:lnTo>
                <a:lnTo>
                  <a:pt x="2639" y="3546"/>
                </a:lnTo>
                <a:lnTo>
                  <a:pt x="2626" y="3451"/>
                </a:lnTo>
                <a:lnTo>
                  <a:pt x="2614" y="3355"/>
                </a:lnTo>
                <a:lnTo>
                  <a:pt x="2603" y="3261"/>
                </a:lnTo>
                <a:lnTo>
                  <a:pt x="2594" y="3166"/>
                </a:lnTo>
                <a:lnTo>
                  <a:pt x="2587" y="3070"/>
                </a:lnTo>
                <a:lnTo>
                  <a:pt x="2582" y="2975"/>
                </a:lnTo>
                <a:lnTo>
                  <a:pt x="2579" y="2880"/>
                </a:lnTo>
                <a:lnTo>
                  <a:pt x="2580" y="2785"/>
                </a:lnTo>
                <a:lnTo>
                  <a:pt x="2583" y="2690"/>
                </a:lnTo>
                <a:lnTo>
                  <a:pt x="2590" y="2596"/>
                </a:lnTo>
                <a:lnTo>
                  <a:pt x="2601" y="2501"/>
                </a:lnTo>
                <a:lnTo>
                  <a:pt x="2616" y="2407"/>
                </a:lnTo>
                <a:lnTo>
                  <a:pt x="2635" y="2314"/>
                </a:lnTo>
                <a:lnTo>
                  <a:pt x="2660" y="2220"/>
                </a:lnTo>
                <a:lnTo>
                  <a:pt x="2690" y="2127"/>
                </a:lnTo>
                <a:lnTo>
                  <a:pt x="2725" y="2036"/>
                </a:lnTo>
                <a:lnTo>
                  <a:pt x="2760" y="1959"/>
                </a:lnTo>
                <a:lnTo>
                  <a:pt x="2799" y="1884"/>
                </a:lnTo>
                <a:lnTo>
                  <a:pt x="2842" y="1813"/>
                </a:lnTo>
                <a:lnTo>
                  <a:pt x="2888" y="1746"/>
                </a:lnTo>
                <a:lnTo>
                  <a:pt x="2939" y="1683"/>
                </a:lnTo>
                <a:lnTo>
                  <a:pt x="2992" y="1621"/>
                </a:lnTo>
                <a:lnTo>
                  <a:pt x="3049" y="1565"/>
                </a:lnTo>
                <a:lnTo>
                  <a:pt x="3109" y="1512"/>
                </a:lnTo>
                <a:lnTo>
                  <a:pt x="3173" y="1463"/>
                </a:lnTo>
                <a:lnTo>
                  <a:pt x="3240" y="1418"/>
                </a:lnTo>
                <a:lnTo>
                  <a:pt x="3310" y="1377"/>
                </a:lnTo>
                <a:lnTo>
                  <a:pt x="3382" y="1340"/>
                </a:lnTo>
                <a:lnTo>
                  <a:pt x="3458" y="1306"/>
                </a:lnTo>
                <a:lnTo>
                  <a:pt x="3537" y="1278"/>
                </a:lnTo>
                <a:lnTo>
                  <a:pt x="3619" y="1254"/>
                </a:lnTo>
                <a:lnTo>
                  <a:pt x="3704" y="1235"/>
                </a:lnTo>
                <a:lnTo>
                  <a:pt x="3755" y="1225"/>
                </a:lnTo>
                <a:lnTo>
                  <a:pt x="3808" y="1217"/>
                </a:lnTo>
                <a:lnTo>
                  <a:pt x="3859" y="1210"/>
                </a:lnTo>
                <a:lnTo>
                  <a:pt x="3911" y="1206"/>
                </a:lnTo>
                <a:lnTo>
                  <a:pt x="3964" y="1203"/>
                </a:lnTo>
                <a:lnTo>
                  <a:pt x="4015" y="1201"/>
                </a:lnTo>
                <a:lnTo>
                  <a:pt x="4066" y="1201"/>
                </a:lnTo>
                <a:lnTo>
                  <a:pt x="4117" y="1204"/>
                </a:lnTo>
                <a:lnTo>
                  <a:pt x="4168" y="1207"/>
                </a:lnTo>
                <a:lnTo>
                  <a:pt x="4218" y="1213"/>
                </a:lnTo>
                <a:lnTo>
                  <a:pt x="4269" y="1221"/>
                </a:lnTo>
                <a:lnTo>
                  <a:pt x="4318" y="1231"/>
                </a:lnTo>
                <a:lnTo>
                  <a:pt x="4368" y="1242"/>
                </a:lnTo>
                <a:lnTo>
                  <a:pt x="4416" y="1256"/>
                </a:lnTo>
                <a:lnTo>
                  <a:pt x="4465" y="1272"/>
                </a:lnTo>
                <a:lnTo>
                  <a:pt x="4513" y="1290"/>
                </a:lnTo>
                <a:lnTo>
                  <a:pt x="4560" y="1310"/>
                </a:lnTo>
                <a:lnTo>
                  <a:pt x="4605" y="1332"/>
                </a:lnTo>
                <a:lnTo>
                  <a:pt x="4650" y="1358"/>
                </a:lnTo>
                <a:lnTo>
                  <a:pt x="4692" y="1384"/>
                </a:lnTo>
                <a:lnTo>
                  <a:pt x="4733" y="1411"/>
                </a:lnTo>
                <a:lnTo>
                  <a:pt x="4772" y="1441"/>
                </a:lnTo>
                <a:lnTo>
                  <a:pt x="4810" y="1472"/>
                </a:lnTo>
                <a:lnTo>
                  <a:pt x="4847" y="1505"/>
                </a:lnTo>
                <a:lnTo>
                  <a:pt x="4882" y="1540"/>
                </a:lnTo>
                <a:lnTo>
                  <a:pt x="4917" y="1576"/>
                </a:lnTo>
                <a:lnTo>
                  <a:pt x="4950" y="1614"/>
                </a:lnTo>
                <a:lnTo>
                  <a:pt x="4983" y="1654"/>
                </a:lnTo>
                <a:lnTo>
                  <a:pt x="5015" y="1694"/>
                </a:lnTo>
                <a:lnTo>
                  <a:pt x="5046" y="1736"/>
                </a:lnTo>
                <a:lnTo>
                  <a:pt x="5077" y="1780"/>
                </a:lnTo>
                <a:lnTo>
                  <a:pt x="5108" y="1825"/>
                </a:lnTo>
                <a:lnTo>
                  <a:pt x="5119" y="1841"/>
                </a:lnTo>
                <a:lnTo>
                  <a:pt x="5129" y="1858"/>
                </a:lnTo>
                <a:lnTo>
                  <a:pt x="5140" y="1874"/>
                </a:lnTo>
                <a:lnTo>
                  <a:pt x="5151" y="1891"/>
                </a:lnTo>
                <a:lnTo>
                  <a:pt x="5162" y="1908"/>
                </a:lnTo>
                <a:lnTo>
                  <a:pt x="5173" y="1924"/>
                </a:lnTo>
                <a:lnTo>
                  <a:pt x="5184" y="1942"/>
                </a:lnTo>
                <a:lnTo>
                  <a:pt x="5194" y="1959"/>
                </a:lnTo>
                <a:lnTo>
                  <a:pt x="5204" y="1975"/>
                </a:lnTo>
                <a:lnTo>
                  <a:pt x="5214" y="1992"/>
                </a:lnTo>
                <a:lnTo>
                  <a:pt x="5224" y="2009"/>
                </a:lnTo>
                <a:lnTo>
                  <a:pt x="5234" y="2025"/>
                </a:lnTo>
                <a:lnTo>
                  <a:pt x="5243" y="2042"/>
                </a:lnTo>
                <a:lnTo>
                  <a:pt x="5252" y="2059"/>
                </a:lnTo>
                <a:lnTo>
                  <a:pt x="5263" y="2076"/>
                </a:lnTo>
                <a:lnTo>
                  <a:pt x="5272" y="2093"/>
                </a:lnTo>
                <a:lnTo>
                  <a:pt x="5276" y="2101"/>
                </a:lnTo>
                <a:lnTo>
                  <a:pt x="5281" y="2110"/>
                </a:lnTo>
                <a:lnTo>
                  <a:pt x="5285" y="2120"/>
                </a:lnTo>
                <a:lnTo>
                  <a:pt x="5290" y="2129"/>
                </a:lnTo>
                <a:lnTo>
                  <a:pt x="5294" y="2139"/>
                </a:lnTo>
                <a:lnTo>
                  <a:pt x="5299" y="2148"/>
                </a:lnTo>
                <a:lnTo>
                  <a:pt x="5304" y="2158"/>
                </a:lnTo>
                <a:lnTo>
                  <a:pt x="5308" y="2169"/>
                </a:lnTo>
                <a:lnTo>
                  <a:pt x="5313" y="2179"/>
                </a:lnTo>
                <a:lnTo>
                  <a:pt x="5317" y="2189"/>
                </a:lnTo>
                <a:lnTo>
                  <a:pt x="5322" y="2199"/>
                </a:lnTo>
                <a:lnTo>
                  <a:pt x="5326" y="2210"/>
                </a:lnTo>
                <a:lnTo>
                  <a:pt x="5331" y="2220"/>
                </a:lnTo>
                <a:lnTo>
                  <a:pt x="5335" y="2230"/>
                </a:lnTo>
                <a:lnTo>
                  <a:pt x="5339" y="2241"/>
                </a:lnTo>
                <a:lnTo>
                  <a:pt x="5344" y="2252"/>
                </a:lnTo>
                <a:lnTo>
                  <a:pt x="5348" y="2241"/>
                </a:lnTo>
                <a:lnTo>
                  <a:pt x="5353" y="2230"/>
                </a:lnTo>
                <a:lnTo>
                  <a:pt x="5358" y="2220"/>
                </a:lnTo>
                <a:lnTo>
                  <a:pt x="5362" y="2210"/>
                </a:lnTo>
                <a:lnTo>
                  <a:pt x="5367" y="2199"/>
                </a:lnTo>
                <a:lnTo>
                  <a:pt x="5371" y="2189"/>
                </a:lnTo>
                <a:lnTo>
                  <a:pt x="5376" y="2179"/>
                </a:lnTo>
                <a:lnTo>
                  <a:pt x="5381" y="2169"/>
                </a:lnTo>
                <a:lnTo>
                  <a:pt x="5385" y="2158"/>
                </a:lnTo>
                <a:lnTo>
                  <a:pt x="5390" y="2148"/>
                </a:lnTo>
                <a:lnTo>
                  <a:pt x="5395" y="2139"/>
                </a:lnTo>
                <a:lnTo>
                  <a:pt x="5399" y="2129"/>
                </a:lnTo>
                <a:lnTo>
                  <a:pt x="5404" y="2120"/>
                </a:lnTo>
                <a:lnTo>
                  <a:pt x="5408" y="2110"/>
                </a:lnTo>
                <a:lnTo>
                  <a:pt x="5413" y="2101"/>
                </a:lnTo>
                <a:lnTo>
                  <a:pt x="5418" y="2093"/>
                </a:lnTo>
                <a:close/>
                <a:moveTo>
                  <a:pt x="2432" y="0"/>
                </a:moveTo>
                <a:lnTo>
                  <a:pt x="2183" y="12"/>
                </a:lnTo>
                <a:lnTo>
                  <a:pt x="1942" y="48"/>
                </a:lnTo>
                <a:lnTo>
                  <a:pt x="1708" y="108"/>
                </a:lnTo>
                <a:lnTo>
                  <a:pt x="1486" y="190"/>
                </a:lnTo>
                <a:lnTo>
                  <a:pt x="1273" y="291"/>
                </a:lnTo>
                <a:lnTo>
                  <a:pt x="1073" y="412"/>
                </a:lnTo>
                <a:lnTo>
                  <a:pt x="887" y="551"/>
                </a:lnTo>
                <a:lnTo>
                  <a:pt x="714" y="707"/>
                </a:lnTo>
                <a:lnTo>
                  <a:pt x="557" y="878"/>
                </a:lnTo>
                <a:lnTo>
                  <a:pt x="418" y="1065"/>
                </a:lnTo>
                <a:lnTo>
                  <a:pt x="296" y="1263"/>
                </a:lnTo>
                <a:lnTo>
                  <a:pt x="194" y="1474"/>
                </a:lnTo>
                <a:lnTo>
                  <a:pt x="112" y="1696"/>
                </a:lnTo>
                <a:lnTo>
                  <a:pt x="53" y="1927"/>
                </a:lnTo>
                <a:lnTo>
                  <a:pt x="16" y="2167"/>
                </a:lnTo>
                <a:lnTo>
                  <a:pt x="4" y="2414"/>
                </a:lnTo>
                <a:lnTo>
                  <a:pt x="0" y="7843"/>
                </a:lnTo>
                <a:lnTo>
                  <a:pt x="4" y="7928"/>
                </a:lnTo>
                <a:lnTo>
                  <a:pt x="17" y="8013"/>
                </a:lnTo>
                <a:lnTo>
                  <a:pt x="37" y="8093"/>
                </a:lnTo>
                <a:lnTo>
                  <a:pt x="67" y="8170"/>
                </a:lnTo>
                <a:lnTo>
                  <a:pt x="102" y="8245"/>
                </a:lnTo>
                <a:lnTo>
                  <a:pt x="145" y="8314"/>
                </a:lnTo>
                <a:lnTo>
                  <a:pt x="193" y="8378"/>
                </a:lnTo>
                <a:lnTo>
                  <a:pt x="249" y="8438"/>
                </a:lnTo>
                <a:lnTo>
                  <a:pt x="308" y="8492"/>
                </a:lnTo>
                <a:lnTo>
                  <a:pt x="374" y="8541"/>
                </a:lnTo>
                <a:lnTo>
                  <a:pt x="444" y="8583"/>
                </a:lnTo>
                <a:lnTo>
                  <a:pt x="519" y="8619"/>
                </a:lnTo>
                <a:lnTo>
                  <a:pt x="596" y="8647"/>
                </a:lnTo>
                <a:lnTo>
                  <a:pt x="677" y="8667"/>
                </a:lnTo>
                <a:lnTo>
                  <a:pt x="762" y="8680"/>
                </a:lnTo>
                <a:lnTo>
                  <a:pt x="849" y="8685"/>
                </a:lnTo>
                <a:lnTo>
                  <a:pt x="935" y="8680"/>
                </a:lnTo>
                <a:lnTo>
                  <a:pt x="1020" y="8667"/>
                </a:lnTo>
                <a:lnTo>
                  <a:pt x="1101" y="8647"/>
                </a:lnTo>
                <a:lnTo>
                  <a:pt x="1180" y="8619"/>
                </a:lnTo>
                <a:lnTo>
                  <a:pt x="1253" y="8583"/>
                </a:lnTo>
                <a:lnTo>
                  <a:pt x="1323" y="8541"/>
                </a:lnTo>
                <a:lnTo>
                  <a:pt x="1389" y="8492"/>
                </a:lnTo>
                <a:lnTo>
                  <a:pt x="1450" y="8438"/>
                </a:lnTo>
                <a:lnTo>
                  <a:pt x="1504" y="8378"/>
                </a:lnTo>
                <a:lnTo>
                  <a:pt x="1553" y="8314"/>
                </a:lnTo>
                <a:lnTo>
                  <a:pt x="1595" y="8245"/>
                </a:lnTo>
                <a:lnTo>
                  <a:pt x="1632" y="8170"/>
                </a:lnTo>
                <a:lnTo>
                  <a:pt x="1660" y="8093"/>
                </a:lnTo>
                <a:lnTo>
                  <a:pt x="1680" y="8013"/>
                </a:lnTo>
                <a:lnTo>
                  <a:pt x="1693" y="7928"/>
                </a:lnTo>
                <a:lnTo>
                  <a:pt x="1698" y="7843"/>
                </a:lnTo>
                <a:lnTo>
                  <a:pt x="2746" y="12542"/>
                </a:lnTo>
                <a:lnTo>
                  <a:pt x="5161" y="12542"/>
                </a:lnTo>
                <a:lnTo>
                  <a:pt x="4870" y="10071"/>
                </a:lnTo>
                <a:lnTo>
                  <a:pt x="4869" y="10069"/>
                </a:lnTo>
                <a:lnTo>
                  <a:pt x="4869" y="10068"/>
                </a:lnTo>
                <a:lnTo>
                  <a:pt x="4869" y="10067"/>
                </a:lnTo>
                <a:lnTo>
                  <a:pt x="4869" y="10068"/>
                </a:lnTo>
                <a:lnTo>
                  <a:pt x="4869" y="10069"/>
                </a:lnTo>
                <a:lnTo>
                  <a:pt x="4869" y="10070"/>
                </a:lnTo>
                <a:lnTo>
                  <a:pt x="4869" y="10071"/>
                </a:lnTo>
                <a:lnTo>
                  <a:pt x="4869" y="10072"/>
                </a:lnTo>
                <a:lnTo>
                  <a:pt x="4869" y="10073"/>
                </a:lnTo>
                <a:lnTo>
                  <a:pt x="4869" y="10074"/>
                </a:lnTo>
                <a:lnTo>
                  <a:pt x="4869" y="10073"/>
                </a:lnTo>
                <a:lnTo>
                  <a:pt x="4869" y="10072"/>
                </a:lnTo>
                <a:lnTo>
                  <a:pt x="4870" y="10071"/>
                </a:lnTo>
                <a:lnTo>
                  <a:pt x="4872" y="10020"/>
                </a:lnTo>
                <a:lnTo>
                  <a:pt x="4879" y="9972"/>
                </a:lnTo>
                <a:lnTo>
                  <a:pt x="4892" y="9926"/>
                </a:lnTo>
                <a:lnTo>
                  <a:pt x="4908" y="9880"/>
                </a:lnTo>
                <a:lnTo>
                  <a:pt x="4928" y="9837"/>
                </a:lnTo>
                <a:lnTo>
                  <a:pt x="4952" y="9796"/>
                </a:lnTo>
                <a:lnTo>
                  <a:pt x="4979" y="9758"/>
                </a:lnTo>
                <a:lnTo>
                  <a:pt x="5011" y="9721"/>
                </a:lnTo>
                <a:lnTo>
                  <a:pt x="5045" y="9688"/>
                </a:lnTo>
                <a:lnTo>
                  <a:pt x="5082" y="9659"/>
                </a:lnTo>
                <a:lnTo>
                  <a:pt x="5122" y="9634"/>
                </a:lnTo>
                <a:lnTo>
                  <a:pt x="5163" y="9612"/>
                </a:lnTo>
                <a:lnTo>
                  <a:pt x="5208" y="9595"/>
                </a:lnTo>
                <a:lnTo>
                  <a:pt x="5254" y="9582"/>
                </a:lnTo>
                <a:lnTo>
                  <a:pt x="5302" y="9574"/>
                </a:lnTo>
                <a:lnTo>
                  <a:pt x="5351" y="9572"/>
                </a:lnTo>
                <a:lnTo>
                  <a:pt x="5400" y="9574"/>
                </a:lnTo>
                <a:lnTo>
                  <a:pt x="5449" y="9582"/>
                </a:lnTo>
                <a:lnTo>
                  <a:pt x="5495" y="9595"/>
                </a:lnTo>
                <a:lnTo>
                  <a:pt x="5539" y="9612"/>
                </a:lnTo>
                <a:lnTo>
                  <a:pt x="5581" y="9634"/>
                </a:lnTo>
                <a:lnTo>
                  <a:pt x="5620" y="9659"/>
                </a:lnTo>
                <a:lnTo>
                  <a:pt x="5658" y="9688"/>
                </a:lnTo>
                <a:lnTo>
                  <a:pt x="5692" y="9721"/>
                </a:lnTo>
                <a:lnTo>
                  <a:pt x="5723" y="9758"/>
                </a:lnTo>
                <a:lnTo>
                  <a:pt x="5751" y="9796"/>
                </a:lnTo>
                <a:lnTo>
                  <a:pt x="5775" y="9837"/>
                </a:lnTo>
                <a:lnTo>
                  <a:pt x="5795" y="9880"/>
                </a:lnTo>
                <a:lnTo>
                  <a:pt x="5811" y="9926"/>
                </a:lnTo>
                <a:lnTo>
                  <a:pt x="5824" y="9972"/>
                </a:lnTo>
                <a:lnTo>
                  <a:pt x="5831" y="10020"/>
                </a:lnTo>
                <a:lnTo>
                  <a:pt x="5834" y="10071"/>
                </a:lnTo>
                <a:lnTo>
                  <a:pt x="5834" y="10072"/>
                </a:lnTo>
                <a:lnTo>
                  <a:pt x="5834" y="10073"/>
                </a:lnTo>
                <a:lnTo>
                  <a:pt x="5834" y="10074"/>
                </a:lnTo>
                <a:lnTo>
                  <a:pt x="5834" y="10073"/>
                </a:lnTo>
                <a:lnTo>
                  <a:pt x="5834" y="10072"/>
                </a:lnTo>
                <a:lnTo>
                  <a:pt x="5834" y="10071"/>
                </a:lnTo>
                <a:lnTo>
                  <a:pt x="5834" y="10070"/>
                </a:lnTo>
                <a:lnTo>
                  <a:pt x="5834" y="10069"/>
                </a:lnTo>
                <a:lnTo>
                  <a:pt x="5834" y="10068"/>
                </a:lnTo>
                <a:lnTo>
                  <a:pt x="5834" y="10067"/>
                </a:lnTo>
                <a:lnTo>
                  <a:pt x="5834" y="10068"/>
                </a:lnTo>
                <a:lnTo>
                  <a:pt x="5834" y="10069"/>
                </a:lnTo>
                <a:lnTo>
                  <a:pt x="5834" y="10071"/>
                </a:lnTo>
                <a:lnTo>
                  <a:pt x="5544" y="12542"/>
                </a:lnTo>
                <a:lnTo>
                  <a:pt x="7958" y="12542"/>
                </a:lnTo>
                <a:lnTo>
                  <a:pt x="9006" y="7843"/>
                </a:lnTo>
                <a:lnTo>
                  <a:pt x="9010" y="7928"/>
                </a:lnTo>
                <a:lnTo>
                  <a:pt x="9023" y="8013"/>
                </a:lnTo>
                <a:lnTo>
                  <a:pt x="9043" y="8093"/>
                </a:lnTo>
                <a:lnTo>
                  <a:pt x="9072" y="8170"/>
                </a:lnTo>
                <a:lnTo>
                  <a:pt x="9108" y="8245"/>
                </a:lnTo>
                <a:lnTo>
                  <a:pt x="9150" y="8314"/>
                </a:lnTo>
                <a:lnTo>
                  <a:pt x="9199" y="8378"/>
                </a:lnTo>
                <a:lnTo>
                  <a:pt x="9254" y="8438"/>
                </a:lnTo>
                <a:lnTo>
                  <a:pt x="9314" y="8492"/>
                </a:lnTo>
                <a:lnTo>
                  <a:pt x="9380" y="8541"/>
                </a:lnTo>
                <a:lnTo>
                  <a:pt x="9450" y="8583"/>
                </a:lnTo>
                <a:lnTo>
                  <a:pt x="9524" y="8619"/>
                </a:lnTo>
                <a:lnTo>
                  <a:pt x="9602" y="8647"/>
                </a:lnTo>
                <a:lnTo>
                  <a:pt x="9683" y="8667"/>
                </a:lnTo>
                <a:lnTo>
                  <a:pt x="9768" y="8680"/>
                </a:lnTo>
                <a:lnTo>
                  <a:pt x="9855" y="8685"/>
                </a:lnTo>
                <a:lnTo>
                  <a:pt x="9941" y="8680"/>
                </a:lnTo>
                <a:lnTo>
                  <a:pt x="10026" y="8667"/>
                </a:lnTo>
                <a:lnTo>
                  <a:pt x="10107" y="8647"/>
                </a:lnTo>
                <a:lnTo>
                  <a:pt x="10184" y="8619"/>
                </a:lnTo>
                <a:lnTo>
                  <a:pt x="10258" y="8583"/>
                </a:lnTo>
                <a:lnTo>
                  <a:pt x="10329" y="8541"/>
                </a:lnTo>
                <a:lnTo>
                  <a:pt x="10394" y="8492"/>
                </a:lnTo>
                <a:lnTo>
                  <a:pt x="10454" y="8438"/>
                </a:lnTo>
                <a:lnTo>
                  <a:pt x="10509" y="8378"/>
                </a:lnTo>
                <a:lnTo>
                  <a:pt x="10558" y="8314"/>
                </a:lnTo>
                <a:lnTo>
                  <a:pt x="10601" y="8245"/>
                </a:lnTo>
                <a:lnTo>
                  <a:pt x="10636" y="8170"/>
                </a:lnTo>
                <a:lnTo>
                  <a:pt x="10666" y="8093"/>
                </a:lnTo>
                <a:lnTo>
                  <a:pt x="10686" y="8013"/>
                </a:lnTo>
                <a:lnTo>
                  <a:pt x="10699" y="7928"/>
                </a:lnTo>
                <a:lnTo>
                  <a:pt x="10704" y="7843"/>
                </a:lnTo>
                <a:lnTo>
                  <a:pt x="10701" y="2409"/>
                </a:lnTo>
                <a:lnTo>
                  <a:pt x="10688" y="2162"/>
                </a:lnTo>
                <a:lnTo>
                  <a:pt x="10651" y="1922"/>
                </a:lnTo>
                <a:lnTo>
                  <a:pt x="10592" y="1692"/>
                </a:lnTo>
                <a:lnTo>
                  <a:pt x="10510" y="1470"/>
                </a:lnTo>
                <a:lnTo>
                  <a:pt x="10408" y="1259"/>
                </a:lnTo>
                <a:lnTo>
                  <a:pt x="10285" y="1061"/>
                </a:lnTo>
                <a:lnTo>
                  <a:pt x="10146" y="875"/>
                </a:lnTo>
                <a:lnTo>
                  <a:pt x="9989" y="704"/>
                </a:lnTo>
                <a:lnTo>
                  <a:pt x="9816" y="549"/>
                </a:lnTo>
                <a:lnTo>
                  <a:pt x="9629" y="410"/>
                </a:lnTo>
                <a:lnTo>
                  <a:pt x="9429" y="290"/>
                </a:lnTo>
                <a:lnTo>
                  <a:pt x="9217" y="189"/>
                </a:lnTo>
                <a:lnTo>
                  <a:pt x="8994" y="107"/>
                </a:lnTo>
                <a:lnTo>
                  <a:pt x="8761" y="48"/>
                </a:lnTo>
                <a:lnTo>
                  <a:pt x="8520" y="12"/>
                </a:lnTo>
                <a:lnTo>
                  <a:pt x="8272" y="0"/>
                </a:lnTo>
                <a:lnTo>
                  <a:pt x="2432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886" name="Oval 14"/>
          <p:cNvSpPr>
            <a:spLocks noChangeArrowheads="1"/>
          </p:cNvSpPr>
          <p:nvPr/>
        </p:nvSpPr>
        <p:spPr bwMode="auto">
          <a:xfrm>
            <a:off x="8829675" y="61150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896" name="Text Box 24"/>
          <p:cNvSpPr txBox="1">
            <a:spLocks noChangeArrowheads="1"/>
          </p:cNvSpPr>
          <p:nvPr/>
        </p:nvSpPr>
        <p:spPr bwMode="auto">
          <a:xfrm>
            <a:off x="2743200" y="6019800"/>
            <a:ext cx="3600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FFFF00"/>
                </a:solidFill>
                <a:cs typeface="Arial" charset="0"/>
              </a:rPr>
              <a:t>Calorie Difference: 305 calories</a:t>
            </a:r>
            <a:endParaRPr lang="en-US">
              <a:solidFill>
                <a:srgbClr val="FFFF00"/>
              </a:solidFill>
            </a:endParaRPr>
          </a:p>
        </p:txBody>
      </p:sp>
      <p:grpSp>
        <p:nvGrpSpPr>
          <p:cNvPr id="79901" name="Group 29"/>
          <p:cNvGrpSpPr>
            <a:grpSpLocks/>
          </p:cNvGrpSpPr>
          <p:nvPr/>
        </p:nvGrpSpPr>
        <p:grpSpPr bwMode="auto">
          <a:xfrm>
            <a:off x="838200" y="0"/>
            <a:ext cx="7696200" cy="609600"/>
            <a:chOff x="528" y="0"/>
            <a:chExt cx="4848" cy="384"/>
          </a:xfrm>
        </p:grpSpPr>
        <p:pic>
          <p:nvPicPr>
            <p:cNvPr id="79902" name="Picture 30"/>
            <p:cNvPicPr>
              <a:picLocks noChangeAspect="1" noChangeArrowheads="1"/>
            </p:cNvPicPr>
            <p:nvPr/>
          </p:nvPicPr>
          <p:blipFill>
            <a:blip r:embed="rId5" cstate="print"/>
            <a:srcRect r="1828"/>
            <a:stretch>
              <a:fillRect/>
            </a:stretch>
          </p:blipFill>
          <p:spPr bwMode="auto">
            <a:xfrm>
              <a:off x="528" y="0"/>
              <a:ext cx="4464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9903" name="Picture 31" descr="lg_color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992" y="0"/>
              <a:ext cx="384" cy="38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533400" y="7620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b="1">
                <a:solidFill>
                  <a:schemeClr val="tx1"/>
                </a:solidFill>
                <a:cs typeface="Times New Roman" pitchFamily="18" charset="0"/>
              </a:rPr>
              <a:t>CHICKEN STIR FRY</a:t>
            </a:r>
            <a:endParaRPr lang="en-US" sz="4000">
              <a:solidFill>
                <a:schemeClr val="tx1"/>
              </a:solidFill>
            </a:endParaRPr>
          </a:p>
        </p:txBody>
      </p:sp>
      <p:pic>
        <p:nvPicPr>
          <p:cNvPr id="116758" name="Picture 22" descr="small stirfry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 t="19493"/>
          <a:stretch>
            <a:fillRect/>
          </a:stretch>
        </p:blipFill>
        <p:spPr bwMode="auto">
          <a:xfrm>
            <a:off x="1981200" y="2819400"/>
            <a:ext cx="1600200" cy="1592263"/>
          </a:xfrm>
          <a:noFill/>
          <a:ln>
            <a:miter lim="800000"/>
            <a:headEnd/>
            <a:tailEnd/>
          </a:ln>
        </p:spPr>
      </p:pic>
      <p:pic>
        <p:nvPicPr>
          <p:cNvPr id="116760" name="Picture 24" descr="large stirfry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2590800"/>
            <a:ext cx="1885950" cy="1876425"/>
          </a:xfrm>
          <a:noFill/>
          <a:ln>
            <a:miter lim="800000"/>
            <a:headEnd/>
            <a:tailEnd/>
          </a:ln>
        </p:spPr>
      </p:pic>
      <p:sp>
        <p:nvSpPr>
          <p:cNvPr id="116741" name="Rectangle 5"/>
          <p:cNvSpPr>
            <a:spLocks noChangeArrowheads="1"/>
          </p:cNvSpPr>
          <p:nvPr/>
        </p:nvSpPr>
        <p:spPr bwMode="auto">
          <a:xfrm>
            <a:off x="1752600" y="304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6742" name="Rectangle 6"/>
          <p:cNvSpPr>
            <a:spLocks noChangeArrowheads="1"/>
          </p:cNvSpPr>
          <p:nvPr/>
        </p:nvSpPr>
        <p:spPr bwMode="auto">
          <a:xfrm>
            <a:off x="3548063" y="152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6743" name="Rectangle 7"/>
          <p:cNvSpPr>
            <a:spLocks noChangeArrowheads="1"/>
          </p:cNvSpPr>
          <p:nvPr/>
        </p:nvSpPr>
        <p:spPr bwMode="auto">
          <a:xfrm>
            <a:off x="1905000" y="1981200"/>
            <a:ext cx="1928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/>
              <a:t>20 Years Ago</a:t>
            </a:r>
          </a:p>
        </p:txBody>
      </p:sp>
      <p:sp>
        <p:nvSpPr>
          <p:cNvPr id="116744" name="Rectangle 8"/>
          <p:cNvSpPr>
            <a:spLocks noChangeArrowheads="1"/>
          </p:cNvSpPr>
          <p:nvPr/>
        </p:nvSpPr>
        <p:spPr bwMode="auto">
          <a:xfrm>
            <a:off x="5791200" y="2057400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/>
              <a:t>Today</a:t>
            </a:r>
          </a:p>
        </p:txBody>
      </p:sp>
      <p:sp>
        <p:nvSpPr>
          <p:cNvPr id="116745" name="Text Box 9"/>
          <p:cNvSpPr txBox="1">
            <a:spLocks noChangeArrowheads="1"/>
          </p:cNvSpPr>
          <p:nvPr/>
        </p:nvSpPr>
        <p:spPr bwMode="auto">
          <a:xfrm>
            <a:off x="1981200" y="4572000"/>
            <a:ext cx="2286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>
                <a:cs typeface="Times New Roman" pitchFamily="18" charset="0"/>
              </a:rPr>
              <a:t> 435 calories</a:t>
            </a:r>
          </a:p>
          <a:p>
            <a:pPr algn="l"/>
            <a:r>
              <a:rPr lang="en-US" sz="2000" b="1">
                <a:cs typeface="Times New Roman" pitchFamily="18" charset="0"/>
              </a:rPr>
              <a:t> 2 cups</a:t>
            </a:r>
          </a:p>
        </p:txBody>
      </p:sp>
      <p:sp>
        <p:nvSpPr>
          <p:cNvPr id="116746" name="Rectangle 10"/>
          <p:cNvSpPr>
            <a:spLocks noChangeArrowheads="1"/>
          </p:cNvSpPr>
          <p:nvPr/>
        </p:nvSpPr>
        <p:spPr bwMode="auto">
          <a:xfrm>
            <a:off x="3819525" y="2924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6748" name="AutoShape 12"/>
          <p:cNvSpPr>
            <a:spLocks noChangeArrowheads="1"/>
          </p:cNvSpPr>
          <p:nvPr/>
        </p:nvSpPr>
        <p:spPr bwMode="auto">
          <a:xfrm>
            <a:off x="90488" y="5849938"/>
            <a:ext cx="914400" cy="914400"/>
          </a:xfrm>
          <a:custGeom>
            <a:avLst/>
            <a:gdLst>
              <a:gd name="G0" fmla="+- 3713 0 0"/>
              <a:gd name="G1" fmla="+- 21600 0 3713"/>
              <a:gd name="G2" fmla="+- 21600 0 3713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713" y="10800"/>
                </a:moveTo>
                <a:cubicBezTo>
                  <a:pt x="3713" y="14714"/>
                  <a:pt x="6886" y="17887"/>
                  <a:pt x="10800" y="17887"/>
                </a:cubicBezTo>
                <a:cubicBezTo>
                  <a:pt x="14714" y="17887"/>
                  <a:pt x="17887" y="14714"/>
                  <a:pt x="17887" y="10800"/>
                </a:cubicBezTo>
                <a:cubicBezTo>
                  <a:pt x="17887" y="6886"/>
                  <a:pt x="14714" y="3713"/>
                  <a:pt x="10800" y="3713"/>
                </a:cubicBezTo>
                <a:cubicBezTo>
                  <a:pt x="6886" y="3713"/>
                  <a:pt x="3713" y="6886"/>
                  <a:pt x="3713" y="10800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49" name="Freeform 13"/>
          <p:cNvSpPr>
            <a:spLocks noEditPoints="1"/>
          </p:cNvSpPr>
          <p:nvPr/>
        </p:nvSpPr>
        <p:spPr bwMode="auto">
          <a:xfrm>
            <a:off x="8686800" y="6323013"/>
            <a:ext cx="457200" cy="534987"/>
          </a:xfrm>
          <a:custGeom>
            <a:avLst/>
            <a:gdLst/>
            <a:ahLst/>
            <a:cxnLst>
              <a:cxn ang="0">
                <a:pos x="5485" y="1975"/>
              </a:cxn>
              <a:cxn ang="0">
                <a:pos x="5571" y="1841"/>
              </a:cxn>
              <a:cxn ang="0">
                <a:pos x="5807" y="1540"/>
              </a:cxn>
              <a:cxn ang="0">
                <a:pos x="6129" y="1310"/>
              </a:cxn>
              <a:cxn ang="0">
                <a:pos x="6521" y="1207"/>
              </a:cxn>
              <a:cxn ang="0">
                <a:pos x="6933" y="1225"/>
              </a:cxn>
              <a:cxn ang="0">
                <a:pos x="7517" y="1463"/>
              </a:cxn>
              <a:cxn ang="0">
                <a:pos x="7929" y="1959"/>
              </a:cxn>
              <a:cxn ang="0">
                <a:pos x="8106" y="2690"/>
              </a:cxn>
              <a:cxn ang="0">
                <a:pos x="8063" y="3451"/>
              </a:cxn>
              <a:cxn ang="0">
                <a:pos x="7937" y="4030"/>
              </a:cxn>
              <a:cxn ang="0">
                <a:pos x="7718" y="4562"/>
              </a:cxn>
              <a:cxn ang="0">
                <a:pos x="7620" y="4746"/>
              </a:cxn>
              <a:cxn ang="0">
                <a:pos x="7532" y="4877"/>
              </a:cxn>
              <a:cxn ang="0">
                <a:pos x="6662" y="5850"/>
              </a:cxn>
              <a:cxn ang="0">
                <a:pos x="5505" y="6751"/>
              </a:cxn>
              <a:cxn ang="0">
                <a:pos x="4297" y="6093"/>
              </a:cxn>
              <a:cxn ang="0">
                <a:pos x="3284" y="5039"/>
              </a:cxn>
              <a:cxn ang="0">
                <a:pos x="3090" y="4779"/>
              </a:cxn>
              <a:cxn ang="0">
                <a:pos x="3012" y="4644"/>
              </a:cxn>
              <a:cxn ang="0">
                <a:pos x="2799" y="4165"/>
              </a:cxn>
              <a:cxn ang="0">
                <a:pos x="2649" y="3616"/>
              </a:cxn>
              <a:cxn ang="0">
                <a:pos x="2579" y="2880"/>
              </a:cxn>
              <a:cxn ang="0">
                <a:pos x="2690" y="2127"/>
              </a:cxn>
              <a:cxn ang="0">
                <a:pos x="3049" y="1565"/>
              </a:cxn>
              <a:cxn ang="0">
                <a:pos x="3619" y="1254"/>
              </a:cxn>
              <a:cxn ang="0">
                <a:pos x="4066" y="1201"/>
              </a:cxn>
              <a:cxn ang="0">
                <a:pos x="4465" y="1272"/>
              </a:cxn>
              <a:cxn ang="0">
                <a:pos x="4810" y="1472"/>
              </a:cxn>
              <a:cxn ang="0">
                <a:pos x="5077" y="1780"/>
              </a:cxn>
              <a:cxn ang="0">
                <a:pos x="5184" y="1942"/>
              </a:cxn>
              <a:cxn ang="0">
                <a:pos x="5263" y="2076"/>
              </a:cxn>
              <a:cxn ang="0">
                <a:pos x="5304" y="2158"/>
              </a:cxn>
              <a:cxn ang="0">
                <a:pos x="5339" y="2241"/>
              </a:cxn>
              <a:cxn ang="0">
                <a:pos x="5376" y="2179"/>
              </a:cxn>
              <a:cxn ang="0">
                <a:pos x="5413" y="2101"/>
              </a:cxn>
              <a:cxn ang="0">
                <a:pos x="1073" y="412"/>
              </a:cxn>
              <a:cxn ang="0">
                <a:pos x="53" y="1927"/>
              </a:cxn>
              <a:cxn ang="0">
                <a:pos x="102" y="8245"/>
              </a:cxn>
              <a:cxn ang="0">
                <a:pos x="596" y="8647"/>
              </a:cxn>
              <a:cxn ang="0">
                <a:pos x="1253" y="8583"/>
              </a:cxn>
              <a:cxn ang="0">
                <a:pos x="1660" y="8093"/>
              </a:cxn>
              <a:cxn ang="0">
                <a:pos x="4869" y="10068"/>
              </a:cxn>
              <a:cxn ang="0">
                <a:pos x="4869" y="10074"/>
              </a:cxn>
              <a:cxn ang="0">
                <a:pos x="4928" y="9837"/>
              </a:cxn>
              <a:cxn ang="0">
                <a:pos x="5208" y="9595"/>
              </a:cxn>
              <a:cxn ang="0">
                <a:pos x="5581" y="9634"/>
              </a:cxn>
              <a:cxn ang="0">
                <a:pos x="5811" y="9926"/>
              </a:cxn>
              <a:cxn ang="0">
                <a:pos x="5834" y="10072"/>
              </a:cxn>
              <a:cxn ang="0">
                <a:pos x="5834" y="10071"/>
              </a:cxn>
              <a:cxn ang="0">
                <a:pos x="9108" y="8245"/>
              </a:cxn>
              <a:cxn ang="0">
                <a:pos x="9602" y="8647"/>
              </a:cxn>
              <a:cxn ang="0">
                <a:pos x="10258" y="8583"/>
              </a:cxn>
              <a:cxn ang="0">
                <a:pos x="10666" y="8093"/>
              </a:cxn>
              <a:cxn ang="0">
                <a:pos x="10510" y="1470"/>
              </a:cxn>
              <a:cxn ang="0">
                <a:pos x="9217" y="189"/>
              </a:cxn>
            </a:cxnLst>
            <a:rect l="0" t="0" r="r" b="b"/>
            <a:pathLst>
              <a:path w="10704" h="12542">
                <a:moveTo>
                  <a:pt x="5418" y="2093"/>
                </a:moveTo>
                <a:lnTo>
                  <a:pt x="5426" y="2076"/>
                </a:lnTo>
                <a:lnTo>
                  <a:pt x="5436" y="2059"/>
                </a:lnTo>
                <a:lnTo>
                  <a:pt x="5446" y="2042"/>
                </a:lnTo>
                <a:lnTo>
                  <a:pt x="5455" y="2025"/>
                </a:lnTo>
                <a:lnTo>
                  <a:pt x="5465" y="2009"/>
                </a:lnTo>
                <a:lnTo>
                  <a:pt x="5475" y="1992"/>
                </a:lnTo>
                <a:lnTo>
                  <a:pt x="5485" y="1975"/>
                </a:lnTo>
                <a:lnTo>
                  <a:pt x="5495" y="1959"/>
                </a:lnTo>
                <a:lnTo>
                  <a:pt x="5505" y="1942"/>
                </a:lnTo>
                <a:lnTo>
                  <a:pt x="5516" y="1924"/>
                </a:lnTo>
                <a:lnTo>
                  <a:pt x="5527" y="1908"/>
                </a:lnTo>
                <a:lnTo>
                  <a:pt x="5537" y="1891"/>
                </a:lnTo>
                <a:lnTo>
                  <a:pt x="5549" y="1874"/>
                </a:lnTo>
                <a:lnTo>
                  <a:pt x="5560" y="1858"/>
                </a:lnTo>
                <a:lnTo>
                  <a:pt x="5571" y="1841"/>
                </a:lnTo>
                <a:lnTo>
                  <a:pt x="5583" y="1825"/>
                </a:lnTo>
                <a:lnTo>
                  <a:pt x="5612" y="1780"/>
                </a:lnTo>
                <a:lnTo>
                  <a:pt x="5644" y="1736"/>
                </a:lnTo>
                <a:lnTo>
                  <a:pt x="5674" y="1694"/>
                </a:lnTo>
                <a:lnTo>
                  <a:pt x="5706" y="1654"/>
                </a:lnTo>
                <a:lnTo>
                  <a:pt x="5739" y="1614"/>
                </a:lnTo>
                <a:lnTo>
                  <a:pt x="5772" y="1576"/>
                </a:lnTo>
                <a:lnTo>
                  <a:pt x="5807" y="1540"/>
                </a:lnTo>
                <a:lnTo>
                  <a:pt x="5843" y="1505"/>
                </a:lnTo>
                <a:lnTo>
                  <a:pt x="5879" y="1472"/>
                </a:lnTo>
                <a:lnTo>
                  <a:pt x="5918" y="1441"/>
                </a:lnTo>
                <a:lnTo>
                  <a:pt x="5957" y="1411"/>
                </a:lnTo>
                <a:lnTo>
                  <a:pt x="5997" y="1384"/>
                </a:lnTo>
                <a:lnTo>
                  <a:pt x="6040" y="1358"/>
                </a:lnTo>
                <a:lnTo>
                  <a:pt x="6083" y="1332"/>
                </a:lnTo>
                <a:lnTo>
                  <a:pt x="6129" y="1310"/>
                </a:lnTo>
                <a:lnTo>
                  <a:pt x="6177" y="1290"/>
                </a:lnTo>
                <a:lnTo>
                  <a:pt x="6225" y="1272"/>
                </a:lnTo>
                <a:lnTo>
                  <a:pt x="6272" y="1256"/>
                </a:lnTo>
                <a:lnTo>
                  <a:pt x="6322" y="1242"/>
                </a:lnTo>
                <a:lnTo>
                  <a:pt x="6370" y="1231"/>
                </a:lnTo>
                <a:lnTo>
                  <a:pt x="6421" y="1221"/>
                </a:lnTo>
                <a:lnTo>
                  <a:pt x="6471" y="1213"/>
                </a:lnTo>
                <a:lnTo>
                  <a:pt x="6521" y="1207"/>
                </a:lnTo>
                <a:lnTo>
                  <a:pt x="6573" y="1204"/>
                </a:lnTo>
                <a:lnTo>
                  <a:pt x="6623" y="1201"/>
                </a:lnTo>
                <a:lnTo>
                  <a:pt x="6675" y="1201"/>
                </a:lnTo>
                <a:lnTo>
                  <a:pt x="6726" y="1203"/>
                </a:lnTo>
                <a:lnTo>
                  <a:pt x="6778" y="1206"/>
                </a:lnTo>
                <a:lnTo>
                  <a:pt x="6829" y="1210"/>
                </a:lnTo>
                <a:lnTo>
                  <a:pt x="6882" y="1217"/>
                </a:lnTo>
                <a:lnTo>
                  <a:pt x="6933" y="1225"/>
                </a:lnTo>
                <a:lnTo>
                  <a:pt x="6986" y="1235"/>
                </a:lnTo>
                <a:lnTo>
                  <a:pt x="7070" y="1254"/>
                </a:lnTo>
                <a:lnTo>
                  <a:pt x="7152" y="1278"/>
                </a:lnTo>
                <a:lnTo>
                  <a:pt x="7231" y="1306"/>
                </a:lnTo>
                <a:lnTo>
                  <a:pt x="7306" y="1340"/>
                </a:lnTo>
                <a:lnTo>
                  <a:pt x="7379" y="1377"/>
                </a:lnTo>
                <a:lnTo>
                  <a:pt x="7450" y="1418"/>
                </a:lnTo>
                <a:lnTo>
                  <a:pt x="7517" y="1463"/>
                </a:lnTo>
                <a:lnTo>
                  <a:pt x="7580" y="1512"/>
                </a:lnTo>
                <a:lnTo>
                  <a:pt x="7641" y="1565"/>
                </a:lnTo>
                <a:lnTo>
                  <a:pt x="7698" y="1621"/>
                </a:lnTo>
                <a:lnTo>
                  <a:pt x="7751" y="1683"/>
                </a:lnTo>
                <a:lnTo>
                  <a:pt x="7801" y="1746"/>
                </a:lnTo>
                <a:lnTo>
                  <a:pt x="7847" y="1813"/>
                </a:lnTo>
                <a:lnTo>
                  <a:pt x="7890" y="1884"/>
                </a:lnTo>
                <a:lnTo>
                  <a:pt x="7929" y="1959"/>
                </a:lnTo>
                <a:lnTo>
                  <a:pt x="7965" y="2036"/>
                </a:lnTo>
                <a:lnTo>
                  <a:pt x="7999" y="2127"/>
                </a:lnTo>
                <a:lnTo>
                  <a:pt x="8029" y="2220"/>
                </a:lnTo>
                <a:lnTo>
                  <a:pt x="8054" y="2314"/>
                </a:lnTo>
                <a:lnTo>
                  <a:pt x="8073" y="2407"/>
                </a:lnTo>
                <a:lnTo>
                  <a:pt x="8088" y="2501"/>
                </a:lnTo>
                <a:lnTo>
                  <a:pt x="8099" y="2596"/>
                </a:lnTo>
                <a:lnTo>
                  <a:pt x="8106" y="2690"/>
                </a:lnTo>
                <a:lnTo>
                  <a:pt x="8109" y="2785"/>
                </a:lnTo>
                <a:lnTo>
                  <a:pt x="8110" y="2880"/>
                </a:lnTo>
                <a:lnTo>
                  <a:pt x="8107" y="2975"/>
                </a:lnTo>
                <a:lnTo>
                  <a:pt x="8102" y="3070"/>
                </a:lnTo>
                <a:lnTo>
                  <a:pt x="8095" y="3166"/>
                </a:lnTo>
                <a:lnTo>
                  <a:pt x="8086" y="3261"/>
                </a:lnTo>
                <a:lnTo>
                  <a:pt x="8075" y="3355"/>
                </a:lnTo>
                <a:lnTo>
                  <a:pt x="8063" y="3451"/>
                </a:lnTo>
                <a:lnTo>
                  <a:pt x="8050" y="3546"/>
                </a:lnTo>
                <a:lnTo>
                  <a:pt x="8039" y="3616"/>
                </a:lnTo>
                <a:lnTo>
                  <a:pt x="8026" y="3685"/>
                </a:lnTo>
                <a:lnTo>
                  <a:pt x="8012" y="3756"/>
                </a:lnTo>
                <a:lnTo>
                  <a:pt x="7996" y="3825"/>
                </a:lnTo>
                <a:lnTo>
                  <a:pt x="7978" y="3893"/>
                </a:lnTo>
                <a:lnTo>
                  <a:pt x="7958" y="3962"/>
                </a:lnTo>
                <a:lnTo>
                  <a:pt x="7937" y="4030"/>
                </a:lnTo>
                <a:lnTo>
                  <a:pt x="7914" y="4098"/>
                </a:lnTo>
                <a:lnTo>
                  <a:pt x="7890" y="4165"/>
                </a:lnTo>
                <a:lnTo>
                  <a:pt x="7864" y="4232"/>
                </a:lnTo>
                <a:lnTo>
                  <a:pt x="7837" y="4299"/>
                </a:lnTo>
                <a:lnTo>
                  <a:pt x="7810" y="4366"/>
                </a:lnTo>
                <a:lnTo>
                  <a:pt x="7781" y="4431"/>
                </a:lnTo>
                <a:lnTo>
                  <a:pt x="7750" y="4497"/>
                </a:lnTo>
                <a:lnTo>
                  <a:pt x="7718" y="4562"/>
                </a:lnTo>
                <a:lnTo>
                  <a:pt x="7687" y="4627"/>
                </a:lnTo>
                <a:lnTo>
                  <a:pt x="7677" y="4644"/>
                </a:lnTo>
                <a:lnTo>
                  <a:pt x="7668" y="4661"/>
                </a:lnTo>
                <a:lnTo>
                  <a:pt x="7659" y="4678"/>
                </a:lnTo>
                <a:lnTo>
                  <a:pt x="7649" y="4695"/>
                </a:lnTo>
                <a:lnTo>
                  <a:pt x="7640" y="4712"/>
                </a:lnTo>
                <a:lnTo>
                  <a:pt x="7630" y="4729"/>
                </a:lnTo>
                <a:lnTo>
                  <a:pt x="7620" y="4746"/>
                </a:lnTo>
                <a:lnTo>
                  <a:pt x="7610" y="4763"/>
                </a:lnTo>
                <a:lnTo>
                  <a:pt x="7600" y="4779"/>
                </a:lnTo>
                <a:lnTo>
                  <a:pt x="7589" y="4796"/>
                </a:lnTo>
                <a:lnTo>
                  <a:pt x="7577" y="4813"/>
                </a:lnTo>
                <a:lnTo>
                  <a:pt x="7566" y="4829"/>
                </a:lnTo>
                <a:lnTo>
                  <a:pt x="7555" y="4845"/>
                </a:lnTo>
                <a:lnTo>
                  <a:pt x="7544" y="4861"/>
                </a:lnTo>
                <a:lnTo>
                  <a:pt x="7532" y="4877"/>
                </a:lnTo>
                <a:lnTo>
                  <a:pt x="7521" y="4893"/>
                </a:lnTo>
                <a:lnTo>
                  <a:pt x="7405" y="5039"/>
                </a:lnTo>
                <a:lnTo>
                  <a:pt x="7286" y="5182"/>
                </a:lnTo>
                <a:lnTo>
                  <a:pt x="7166" y="5322"/>
                </a:lnTo>
                <a:lnTo>
                  <a:pt x="7044" y="5458"/>
                </a:lnTo>
                <a:lnTo>
                  <a:pt x="6919" y="5592"/>
                </a:lnTo>
                <a:lnTo>
                  <a:pt x="6792" y="5722"/>
                </a:lnTo>
                <a:lnTo>
                  <a:pt x="6662" y="5850"/>
                </a:lnTo>
                <a:lnTo>
                  <a:pt x="6528" y="5973"/>
                </a:lnTo>
                <a:lnTo>
                  <a:pt x="6393" y="6093"/>
                </a:lnTo>
                <a:lnTo>
                  <a:pt x="6253" y="6211"/>
                </a:lnTo>
                <a:lnTo>
                  <a:pt x="6111" y="6325"/>
                </a:lnTo>
                <a:lnTo>
                  <a:pt x="5965" y="6437"/>
                </a:lnTo>
                <a:lnTo>
                  <a:pt x="5815" y="6544"/>
                </a:lnTo>
                <a:lnTo>
                  <a:pt x="5662" y="6648"/>
                </a:lnTo>
                <a:lnTo>
                  <a:pt x="5505" y="6751"/>
                </a:lnTo>
                <a:lnTo>
                  <a:pt x="5344" y="6849"/>
                </a:lnTo>
                <a:lnTo>
                  <a:pt x="5184" y="6751"/>
                </a:lnTo>
                <a:lnTo>
                  <a:pt x="5027" y="6648"/>
                </a:lnTo>
                <a:lnTo>
                  <a:pt x="4873" y="6544"/>
                </a:lnTo>
                <a:lnTo>
                  <a:pt x="4725" y="6437"/>
                </a:lnTo>
                <a:lnTo>
                  <a:pt x="4578" y="6325"/>
                </a:lnTo>
                <a:lnTo>
                  <a:pt x="4436" y="6211"/>
                </a:lnTo>
                <a:lnTo>
                  <a:pt x="4297" y="6093"/>
                </a:lnTo>
                <a:lnTo>
                  <a:pt x="4161" y="5973"/>
                </a:lnTo>
                <a:lnTo>
                  <a:pt x="4027" y="5850"/>
                </a:lnTo>
                <a:lnTo>
                  <a:pt x="3897" y="5722"/>
                </a:lnTo>
                <a:lnTo>
                  <a:pt x="3770" y="5592"/>
                </a:lnTo>
                <a:lnTo>
                  <a:pt x="3645" y="5458"/>
                </a:lnTo>
                <a:lnTo>
                  <a:pt x="3523" y="5322"/>
                </a:lnTo>
                <a:lnTo>
                  <a:pt x="3403" y="5182"/>
                </a:lnTo>
                <a:lnTo>
                  <a:pt x="3284" y="5039"/>
                </a:lnTo>
                <a:lnTo>
                  <a:pt x="3169" y="4893"/>
                </a:lnTo>
                <a:lnTo>
                  <a:pt x="3157" y="4877"/>
                </a:lnTo>
                <a:lnTo>
                  <a:pt x="3145" y="4861"/>
                </a:lnTo>
                <a:lnTo>
                  <a:pt x="3134" y="4845"/>
                </a:lnTo>
                <a:lnTo>
                  <a:pt x="3123" y="4829"/>
                </a:lnTo>
                <a:lnTo>
                  <a:pt x="3111" y="4813"/>
                </a:lnTo>
                <a:lnTo>
                  <a:pt x="3100" y="4796"/>
                </a:lnTo>
                <a:lnTo>
                  <a:pt x="3090" y="4779"/>
                </a:lnTo>
                <a:lnTo>
                  <a:pt x="3079" y="4763"/>
                </a:lnTo>
                <a:lnTo>
                  <a:pt x="3069" y="4746"/>
                </a:lnTo>
                <a:lnTo>
                  <a:pt x="3059" y="4729"/>
                </a:lnTo>
                <a:lnTo>
                  <a:pt x="3050" y="4712"/>
                </a:lnTo>
                <a:lnTo>
                  <a:pt x="3040" y="4695"/>
                </a:lnTo>
                <a:lnTo>
                  <a:pt x="3031" y="4678"/>
                </a:lnTo>
                <a:lnTo>
                  <a:pt x="3021" y="4661"/>
                </a:lnTo>
                <a:lnTo>
                  <a:pt x="3012" y="4644"/>
                </a:lnTo>
                <a:lnTo>
                  <a:pt x="3004" y="4627"/>
                </a:lnTo>
                <a:lnTo>
                  <a:pt x="2971" y="4562"/>
                </a:lnTo>
                <a:lnTo>
                  <a:pt x="2940" y="4497"/>
                </a:lnTo>
                <a:lnTo>
                  <a:pt x="2909" y="4431"/>
                </a:lnTo>
                <a:lnTo>
                  <a:pt x="2880" y="4366"/>
                </a:lnTo>
                <a:lnTo>
                  <a:pt x="2852" y="4299"/>
                </a:lnTo>
                <a:lnTo>
                  <a:pt x="2824" y="4232"/>
                </a:lnTo>
                <a:lnTo>
                  <a:pt x="2799" y="4165"/>
                </a:lnTo>
                <a:lnTo>
                  <a:pt x="2775" y="4098"/>
                </a:lnTo>
                <a:lnTo>
                  <a:pt x="2752" y="4030"/>
                </a:lnTo>
                <a:lnTo>
                  <a:pt x="2730" y="3962"/>
                </a:lnTo>
                <a:lnTo>
                  <a:pt x="2711" y="3893"/>
                </a:lnTo>
                <a:lnTo>
                  <a:pt x="2693" y="3825"/>
                </a:lnTo>
                <a:lnTo>
                  <a:pt x="2677" y="3756"/>
                </a:lnTo>
                <a:lnTo>
                  <a:pt x="2663" y="3685"/>
                </a:lnTo>
                <a:lnTo>
                  <a:pt x="2649" y="3616"/>
                </a:lnTo>
                <a:lnTo>
                  <a:pt x="2639" y="3546"/>
                </a:lnTo>
                <a:lnTo>
                  <a:pt x="2626" y="3451"/>
                </a:lnTo>
                <a:lnTo>
                  <a:pt x="2614" y="3355"/>
                </a:lnTo>
                <a:lnTo>
                  <a:pt x="2603" y="3261"/>
                </a:lnTo>
                <a:lnTo>
                  <a:pt x="2594" y="3166"/>
                </a:lnTo>
                <a:lnTo>
                  <a:pt x="2587" y="3070"/>
                </a:lnTo>
                <a:lnTo>
                  <a:pt x="2582" y="2975"/>
                </a:lnTo>
                <a:lnTo>
                  <a:pt x="2579" y="2880"/>
                </a:lnTo>
                <a:lnTo>
                  <a:pt x="2580" y="2785"/>
                </a:lnTo>
                <a:lnTo>
                  <a:pt x="2583" y="2690"/>
                </a:lnTo>
                <a:lnTo>
                  <a:pt x="2590" y="2596"/>
                </a:lnTo>
                <a:lnTo>
                  <a:pt x="2601" y="2501"/>
                </a:lnTo>
                <a:lnTo>
                  <a:pt x="2616" y="2407"/>
                </a:lnTo>
                <a:lnTo>
                  <a:pt x="2635" y="2314"/>
                </a:lnTo>
                <a:lnTo>
                  <a:pt x="2660" y="2220"/>
                </a:lnTo>
                <a:lnTo>
                  <a:pt x="2690" y="2127"/>
                </a:lnTo>
                <a:lnTo>
                  <a:pt x="2725" y="2036"/>
                </a:lnTo>
                <a:lnTo>
                  <a:pt x="2760" y="1959"/>
                </a:lnTo>
                <a:lnTo>
                  <a:pt x="2799" y="1884"/>
                </a:lnTo>
                <a:lnTo>
                  <a:pt x="2842" y="1813"/>
                </a:lnTo>
                <a:lnTo>
                  <a:pt x="2888" y="1746"/>
                </a:lnTo>
                <a:lnTo>
                  <a:pt x="2939" y="1683"/>
                </a:lnTo>
                <a:lnTo>
                  <a:pt x="2992" y="1621"/>
                </a:lnTo>
                <a:lnTo>
                  <a:pt x="3049" y="1565"/>
                </a:lnTo>
                <a:lnTo>
                  <a:pt x="3109" y="1512"/>
                </a:lnTo>
                <a:lnTo>
                  <a:pt x="3173" y="1463"/>
                </a:lnTo>
                <a:lnTo>
                  <a:pt x="3240" y="1418"/>
                </a:lnTo>
                <a:lnTo>
                  <a:pt x="3310" y="1377"/>
                </a:lnTo>
                <a:lnTo>
                  <a:pt x="3382" y="1340"/>
                </a:lnTo>
                <a:lnTo>
                  <a:pt x="3458" y="1306"/>
                </a:lnTo>
                <a:lnTo>
                  <a:pt x="3537" y="1278"/>
                </a:lnTo>
                <a:lnTo>
                  <a:pt x="3619" y="1254"/>
                </a:lnTo>
                <a:lnTo>
                  <a:pt x="3704" y="1235"/>
                </a:lnTo>
                <a:lnTo>
                  <a:pt x="3755" y="1225"/>
                </a:lnTo>
                <a:lnTo>
                  <a:pt x="3808" y="1217"/>
                </a:lnTo>
                <a:lnTo>
                  <a:pt x="3859" y="1210"/>
                </a:lnTo>
                <a:lnTo>
                  <a:pt x="3911" y="1206"/>
                </a:lnTo>
                <a:lnTo>
                  <a:pt x="3964" y="1203"/>
                </a:lnTo>
                <a:lnTo>
                  <a:pt x="4015" y="1201"/>
                </a:lnTo>
                <a:lnTo>
                  <a:pt x="4066" y="1201"/>
                </a:lnTo>
                <a:lnTo>
                  <a:pt x="4117" y="1204"/>
                </a:lnTo>
                <a:lnTo>
                  <a:pt x="4168" y="1207"/>
                </a:lnTo>
                <a:lnTo>
                  <a:pt x="4218" y="1213"/>
                </a:lnTo>
                <a:lnTo>
                  <a:pt x="4269" y="1221"/>
                </a:lnTo>
                <a:lnTo>
                  <a:pt x="4318" y="1231"/>
                </a:lnTo>
                <a:lnTo>
                  <a:pt x="4368" y="1242"/>
                </a:lnTo>
                <a:lnTo>
                  <a:pt x="4416" y="1256"/>
                </a:lnTo>
                <a:lnTo>
                  <a:pt x="4465" y="1272"/>
                </a:lnTo>
                <a:lnTo>
                  <a:pt x="4513" y="1290"/>
                </a:lnTo>
                <a:lnTo>
                  <a:pt x="4560" y="1310"/>
                </a:lnTo>
                <a:lnTo>
                  <a:pt x="4605" y="1332"/>
                </a:lnTo>
                <a:lnTo>
                  <a:pt x="4650" y="1358"/>
                </a:lnTo>
                <a:lnTo>
                  <a:pt x="4692" y="1384"/>
                </a:lnTo>
                <a:lnTo>
                  <a:pt x="4733" y="1411"/>
                </a:lnTo>
                <a:lnTo>
                  <a:pt x="4772" y="1441"/>
                </a:lnTo>
                <a:lnTo>
                  <a:pt x="4810" y="1472"/>
                </a:lnTo>
                <a:lnTo>
                  <a:pt x="4847" y="1505"/>
                </a:lnTo>
                <a:lnTo>
                  <a:pt x="4882" y="1540"/>
                </a:lnTo>
                <a:lnTo>
                  <a:pt x="4917" y="1576"/>
                </a:lnTo>
                <a:lnTo>
                  <a:pt x="4950" y="1614"/>
                </a:lnTo>
                <a:lnTo>
                  <a:pt x="4983" y="1654"/>
                </a:lnTo>
                <a:lnTo>
                  <a:pt x="5015" y="1694"/>
                </a:lnTo>
                <a:lnTo>
                  <a:pt x="5046" y="1736"/>
                </a:lnTo>
                <a:lnTo>
                  <a:pt x="5077" y="1780"/>
                </a:lnTo>
                <a:lnTo>
                  <a:pt x="5108" y="1825"/>
                </a:lnTo>
                <a:lnTo>
                  <a:pt x="5119" y="1841"/>
                </a:lnTo>
                <a:lnTo>
                  <a:pt x="5129" y="1858"/>
                </a:lnTo>
                <a:lnTo>
                  <a:pt x="5140" y="1874"/>
                </a:lnTo>
                <a:lnTo>
                  <a:pt x="5151" y="1891"/>
                </a:lnTo>
                <a:lnTo>
                  <a:pt x="5162" y="1908"/>
                </a:lnTo>
                <a:lnTo>
                  <a:pt x="5173" y="1924"/>
                </a:lnTo>
                <a:lnTo>
                  <a:pt x="5184" y="1942"/>
                </a:lnTo>
                <a:lnTo>
                  <a:pt x="5194" y="1959"/>
                </a:lnTo>
                <a:lnTo>
                  <a:pt x="5204" y="1975"/>
                </a:lnTo>
                <a:lnTo>
                  <a:pt x="5214" y="1992"/>
                </a:lnTo>
                <a:lnTo>
                  <a:pt x="5224" y="2009"/>
                </a:lnTo>
                <a:lnTo>
                  <a:pt x="5234" y="2025"/>
                </a:lnTo>
                <a:lnTo>
                  <a:pt x="5243" y="2042"/>
                </a:lnTo>
                <a:lnTo>
                  <a:pt x="5252" y="2059"/>
                </a:lnTo>
                <a:lnTo>
                  <a:pt x="5263" y="2076"/>
                </a:lnTo>
                <a:lnTo>
                  <a:pt x="5272" y="2093"/>
                </a:lnTo>
                <a:lnTo>
                  <a:pt x="5276" y="2101"/>
                </a:lnTo>
                <a:lnTo>
                  <a:pt x="5281" y="2110"/>
                </a:lnTo>
                <a:lnTo>
                  <a:pt x="5285" y="2120"/>
                </a:lnTo>
                <a:lnTo>
                  <a:pt x="5290" y="2129"/>
                </a:lnTo>
                <a:lnTo>
                  <a:pt x="5294" y="2139"/>
                </a:lnTo>
                <a:lnTo>
                  <a:pt x="5299" y="2148"/>
                </a:lnTo>
                <a:lnTo>
                  <a:pt x="5304" y="2158"/>
                </a:lnTo>
                <a:lnTo>
                  <a:pt x="5308" y="2169"/>
                </a:lnTo>
                <a:lnTo>
                  <a:pt x="5313" y="2179"/>
                </a:lnTo>
                <a:lnTo>
                  <a:pt x="5317" y="2189"/>
                </a:lnTo>
                <a:lnTo>
                  <a:pt x="5322" y="2199"/>
                </a:lnTo>
                <a:lnTo>
                  <a:pt x="5326" y="2210"/>
                </a:lnTo>
                <a:lnTo>
                  <a:pt x="5331" y="2220"/>
                </a:lnTo>
                <a:lnTo>
                  <a:pt x="5335" y="2230"/>
                </a:lnTo>
                <a:lnTo>
                  <a:pt x="5339" y="2241"/>
                </a:lnTo>
                <a:lnTo>
                  <a:pt x="5344" y="2252"/>
                </a:lnTo>
                <a:lnTo>
                  <a:pt x="5348" y="2241"/>
                </a:lnTo>
                <a:lnTo>
                  <a:pt x="5353" y="2230"/>
                </a:lnTo>
                <a:lnTo>
                  <a:pt x="5358" y="2220"/>
                </a:lnTo>
                <a:lnTo>
                  <a:pt x="5362" y="2210"/>
                </a:lnTo>
                <a:lnTo>
                  <a:pt x="5367" y="2199"/>
                </a:lnTo>
                <a:lnTo>
                  <a:pt x="5371" y="2189"/>
                </a:lnTo>
                <a:lnTo>
                  <a:pt x="5376" y="2179"/>
                </a:lnTo>
                <a:lnTo>
                  <a:pt x="5381" y="2169"/>
                </a:lnTo>
                <a:lnTo>
                  <a:pt x="5385" y="2158"/>
                </a:lnTo>
                <a:lnTo>
                  <a:pt x="5390" y="2148"/>
                </a:lnTo>
                <a:lnTo>
                  <a:pt x="5395" y="2139"/>
                </a:lnTo>
                <a:lnTo>
                  <a:pt x="5399" y="2129"/>
                </a:lnTo>
                <a:lnTo>
                  <a:pt x="5404" y="2120"/>
                </a:lnTo>
                <a:lnTo>
                  <a:pt x="5408" y="2110"/>
                </a:lnTo>
                <a:lnTo>
                  <a:pt x="5413" y="2101"/>
                </a:lnTo>
                <a:lnTo>
                  <a:pt x="5418" y="2093"/>
                </a:lnTo>
                <a:close/>
                <a:moveTo>
                  <a:pt x="2432" y="0"/>
                </a:moveTo>
                <a:lnTo>
                  <a:pt x="2183" y="12"/>
                </a:lnTo>
                <a:lnTo>
                  <a:pt x="1942" y="48"/>
                </a:lnTo>
                <a:lnTo>
                  <a:pt x="1708" y="108"/>
                </a:lnTo>
                <a:lnTo>
                  <a:pt x="1486" y="190"/>
                </a:lnTo>
                <a:lnTo>
                  <a:pt x="1273" y="291"/>
                </a:lnTo>
                <a:lnTo>
                  <a:pt x="1073" y="412"/>
                </a:lnTo>
                <a:lnTo>
                  <a:pt x="887" y="551"/>
                </a:lnTo>
                <a:lnTo>
                  <a:pt x="714" y="707"/>
                </a:lnTo>
                <a:lnTo>
                  <a:pt x="557" y="878"/>
                </a:lnTo>
                <a:lnTo>
                  <a:pt x="418" y="1065"/>
                </a:lnTo>
                <a:lnTo>
                  <a:pt x="296" y="1263"/>
                </a:lnTo>
                <a:lnTo>
                  <a:pt x="194" y="1474"/>
                </a:lnTo>
                <a:lnTo>
                  <a:pt x="112" y="1696"/>
                </a:lnTo>
                <a:lnTo>
                  <a:pt x="53" y="1927"/>
                </a:lnTo>
                <a:lnTo>
                  <a:pt x="16" y="2167"/>
                </a:lnTo>
                <a:lnTo>
                  <a:pt x="4" y="2414"/>
                </a:lnTo>
                <a:lnTo>
                  <a:pt x="0" y="7843"/>
                </a:lnTo>
                <a:lnTo>
                  <a:pt x="4" y="7928"/>
                </a:lnTo>
                <a:lnTo>
                  <a:pt x="17" y="8013"/>
                </a:lnTo>
                <a:lnTo>
                  <a:pt x="37" y="8093"/>
                </a:lnTo>
                <a:lnTo>
                  <a:pt x="67" y="8170"/>
                </a:lnTo>
                <a:lnTo>
                  <a:pt x="102" y="8245"/>
                </a:lnTo>
                <a:lnTo>
                  <a:pt x="145" y="8314"/>
                </a:lnTo>
                <a:lnTo>
                  <a:pt x="193" y="8378"/>
                </a:lnTo>
                <a:lnTo>
                  <a:pt x="249" y="8438"/>
                </a:lnTo>
                <a:lnTo>
                  <a:pt x="308" y="8492"/>
                </a:lnTo>
                <a:lnTo>
                  <a:pt x="374" y="8541"/>
                </a:lnTo>
                <a:lnTo>
                  <a:pt x="444" y="8583"/>
                </a:lnTo>
                <a:lnTo>
                  <a:pt x="519" y="8619"/>
                </a:lnTo>
                <a:lnTo>
                  <a:pt x="596" y="8647"/>
                </a:lnTo>
                <a:lnTo>
                  <a:pt x="677" y="8667"/>
                </a:lnTo>
                <a:lnTo>
                  <a:pt x="762" y="8680"/>
                </a:lnTo>
                <a:lnTo>
                  <a:pt x="849" y="8685"/>
                </a:lnTo>
                <a:lnTo>
                  <a:pt x="935" y="8680"/>
                </a:lnTo>
                <a:lnTo>
                  <a:pt x="1020" y="8667"/>
                </a:lnTo>
                <a:lnTo>
                  <a:pt x="1101" y="8647"/>
                </a:lnTo>
                <a:lnTo>
                  <a:pt x="1180" y="8619"/>
                </a:lnTo>
                <a:lnTo>
                  <a:pt x="1253" y="8583"/>
                </a:lnTo>
                <a:lnTo>
                  <a:pt x="1323" y="8541"/>
                </a:lnTo>
                <a:lnTo>
                  <a:pt x="1389" y="8492"/>
                </a:lnTo>
                <a:lnTo>
                  <a:pt x="1450" y="8438"/>
                </a:lnTo>
                <a:lnTo>
                  <a:pt x="1504" y="8378"/>
                </a:lnTo>
                <a:lnTo>
                  <a:pt x="1553" y="8314"/>
                </a:lnTo>
                <a:lnTo>
                  <a:pt x="1595" y="8245"/>
                </a:lnTo>
                <a:lnTo>
                  <a:pt x="1632" y="8170"/>
                </a:lnTo>
                <a:lnTo>
                  <a:pt x="1660" y="8093"/>
                </a:lnTo>
                <a:lnTo>
                  <a:pt x="1680" y="8013"/>
                </a:lnTo>
                <a:lnTo>
                  <a:pt x="1693" y="7928"/>
                </a:lnTo>
                <a:lnTo>
                  <a:pt x="1698" y="7843"/>
                </a:lnTo>
                <a:lnTo>
                  <a:pt x="2746" y="12542"/>
                </a:lnTo>
                <a:lnTo>
                  <a:pt x="5161" y="12542"/>
                </a:lnTo>
                <a:lnTo>
                  <a:pt x="4870" y="10071"/>
                </a:lnTo>
                <a:lnTo>
                  <a:pt x="4869" y="10069"/>
                </a:lnTo>
                <a:lnTo>
                  <a:pt x="4869" y="10068"/>
                </a:lnTo>
                <a:lnTo>
                  <a:pt x="4869" y="10067"/>
                </a:lnTo>
                <a:lnTo>
                  <a:pt x="4869" y="10068"/>
                </a:lnTo>
                <a:lnTo>
                  <a:pt x="4869" y="10069"/>
                </a:lnTo>
                <a:lnTo>
                  <a:pt x="4869" y="10070"/>
                </a:lnTo>
                <a:lnTo>
                  <a:pt x="4869" y="10071"/>
                </a:lnTo>
                <a:lnTo>
                  <a:pt x="4869" y="10072"/>
                </a:lnTo>
                <a:lnTo>
                  <a:pt x="4869" y="10073"/>
                </a:lnTo>
                <a:lnTo>
                  <a:pt x="4869" y="10074"/>
                </a:lnTo>
                <a:lnTo>
                  <a:pt x="4869" y="10073"/>
                </a:lnTo>
                <a:lnTo>
                  <a:pt x="4869" y="10072"/>
                </a:lnTo>
                <a:lnTo>
                  <a:pt x="4870" y="10071"/>
                </a:lnTo>
                <a:lnTo>
                  <a:pt x="4872" y="10020"/>
                </a:lnTo>
                <a:lnTo>
                  <a:pt x="4879" y="9972"/>
                </a:lnTo>
                <a:lnTo>
                  <a:pt x="4892" y="9926"/>
                </a:lnTo>
                <a:lnTo>
                  <a:pt x="4908" y="9880"/>
                </a:lnTo>
                <a:lnTo>
                  <a:pt x="4928" y="9837"/>
                </a:lnTo>
                <a:lnTo>
                  <a:pt x="4952" y="9796"/>
                </a:lnTo>
                <a:lnTo>
                  <a:pt x="4979" y="9758"/>
                </a:lnTo>
                <a:lnTo>
                  <a:pt x="5011" y="9721"/>
                </a:lnTo>
                <a:lnTo>
                  <a:pt x="5045" y="9688"/>
                </a:lnTo>
                <a:lnTo>
                  <a:pt x="5082" y="9659"/>
                </a:lnTo>
                <a:lnTo>
                  <a:pt x="5122" y="9634"/>
                </a:lnTo>
                <a:lnTo>
                  <a:pt x="5163" y="9612"/>
                </a:lnTo>
                <a:lnTo>
                  <a:pt x="5208" y="9595"/>
                </a:lnTo>
                <a:lnTo>
                  <a:pt x="5254" y="9582"/>
                </a:lnTo>
                <a:lnTo>
                  <a:pt x="5302" y="9574"/>
                </a:lnTo>
                <a:lnTo>
                  <a:pt x="5351" y="9572"/>
                </a:lnTo>
                <a:lnTo>
                  <a:pt x="5400" y="9574"/>
                </a:lnTo>
                <a:lnTo>
                  <a:pt x="5449" y="9582"/>
                </a:lnTo>
                <a:lnTo>
                  <a:pt x="5495" y="9595"/>
                </a:lnTo>
                <a:lnTo>
                  <a:pt x="5539" y="9612"/>
                </a:lnTo>
                <a:lnTo>
                  <a:pt x="5581" y="9634"/>
                </a:lnTo>
                <a:lnTo>
                  <a:pt x="5620" y="9659"/>
                </a:lnTo>
                <a:lnTo>
                  <a:pt x="5658" y="9688"/>
                </a:lnTo>
                <a:lnTo>
                  <a:pt x="5692" y="9721"/>
                </a:lnTo>
                <a:lnTo>
                  <a:pt x="5723" y="9758"/>
                </a:lnTo>
                <a:lnTo>
                  <a:pt x="5751" y="9796"/>
                </a:lnTo>
                <a:lnTo>
                  <a:pt x="5775" y="9837"/>
                </a:lnTo>
                <a:lnTo>
                  <a:pt x="5795" y="9880"/>
                </a:lnTo>
                <a:lnTo>
                  <a:pt x="5811" y="9926"/>
                </a:lnTo>
                <a:lnTo>
                  <a:pt x="5824" y="9972"/>
                </a:lnTo>
                <a:lnTo>
                  <a:pt x="5831" y="10020"/>
                </a:lnTo>
                <a:lnTo>
                  <a:pt x="5834" y="10071"/>
                </a:lnTo>
                <a:lnTo>
                  <a:pt x="5834" y="10072"/>
                </a:lnTo>
                <a:lnTo>
                  <a:pt x="5834" y="10073"/>
                </a:lnTo>
                <a:lnTo>
                  <a:pt x="5834" y="10074"/>
                </a:lnTo>
                <a:lnTo>
                  <a:pt x="5834" y="10073"/>
                </a:lnTo>
                <a:lnTo>
                  <a:pt x="5834" y="10072"/>
                </a:lnTo>
                <a:lnTo>
                  <a:pt x="5834" y="10071"/>
                </a:lnTo>
                <a:lnTo>
                  <a:pt x="5834" y="10070"/>
                </a:lnTo>
                <a:lnTo>
                  <a:pt x="5834" y="10069"/>
                </a:lnTo>
                <a:lnTo>
                  <a:pt x="5834" y="10068"/>
                </a:lnTo>
                <a:lnTo>
                  <a:pt x="5834" y="10067"/>
                </a:lnTo>
                <a:lnTo>
                  <a:pt x="5834" y="10068"/>
                </a:lnTo>
                <a:lnTo>
                  <a:pt x="5834" y="10069"/>
                </a:lnTo>
                <a:lnTo>
                  <a:pt x="5834" y="10071"/>
                </a:lnTo>
                <a:lnTo>
                  <a:pt x="5544" y="12542"/>
                </a:lnTo>
                <a:lnTo>
                  <a:pt x="7958" y="12542"/>
                </a:lnTo>
                <a:lnTo>
                  <a:pt x="9006" y="7843"/>
                </a:lnTo>
                <a:lnTo>
                  <a:pt x="9010" y="7928"/>
                </a:lnTo>
                <a:lnTo>
                  <a:pt x="9023" y="8013"/>
                </a:lnTo>
                <a:lnTo>
                  <a:pt x="9043" y="8093"/>
                </a:lnTo>
                <a:lnTo>
                  <a:pt x="9072" y="8170"/>
                </a:lnTo>
                <a:lnTo>
                  <a:pt x="9108" y="8245"/>
                </a:lnTo>
                <a:lnTo>
                  <a:pt x="9150" y="8314"/>
                </a:lnTo>
                <a:lnTo>
                  <a:pt x="9199" y="8378"/>
                </a:lnTo>
                <a:lnTo>
                  <a:pt x="9254" y="8438"/>
                </a:lnTo>
                <a:lnTo>
                  <a:pt x="9314" y="8492"/>
                </a:lnTo>
                <a:lnTo>
                  <a:pt x="9380" y="8541"/>
                </a:lnTo>
                <a:lnTo>
                  <a:pt x="9450" y="8583"/>
                </a:lnTo>
                <a:lnTo>
                  <a:pt x="9524" y="8619"/>
                </a:lnTo>
                <a:lnTo>
                  <a:pt x="9602" y="8647"/>
                </a:lnTo>
                <a:lnTo>
                  <a:pt x="9683" y="8667"/>
                </a:lnTo>
                <a:lnTo>
                  <a:pt x="9768" y="8680"/>
                </a:lnTo>
                <a:lnTo>
                  <a:pt x="9855" y="8685"/>
                </a:lnTo>
                <a:lnTo>
                  <a:pt x="9941" y="8680"/>
                </a:lnTo>
                <a:lnTo>
                  <a:pt x="10026" y="8667"/>
                </a:lnTo>
                <a:lnTo>
                  <a:pt x="10107" y="8647"/>
                </a:lnTo>
                <a:lnTo>
                  <a:pt x="10184" y="8619"/>
                </a:lnTo>
                <a:lnTo>
                  <a:pt x="10258" y="8583"/>
                </a:lnTo>
                <a:lnTo>
                  <a:pt x="10329" y="8541"/>
                </a:lnTo>
                <a:lnTo>
                  <a:pt x="10394" y="8492"/>
                </a:lnTo>
                <a:lnTo>
                  <a:pt x="10454" y="8438"/>
                </a:lnTo>
                <a:lnTo>
                  <a:pt x="10509" y="8378"/>
                </a:lnTo>
                <a:lnTo>
                  <a:pt x="10558" y="8314"/>
                </a:lnTo>
                <a:lnTo>
                  <a:pt x="10601" y="8245"/>
                </a:lnTo>
                <a:lnTo>
                  <a:pt x="10636" y="8170"/>
                </a:lnTo>
                <a:lnTo>
                  <a:pt x="10666" y="8093"/>
                </a:lnTo>
                <a:lnTo>
                  <a:pt x="10686" y="8013"/>
                </a:lnTo>
                <a:lnTo>
                  <a:pt x="10699" y="7928"/>
                </a:lnTo>
                <a:lnTo>
                  <a:pt x="10704" y="7843"/>
                </a:lnTo>
                <a:lnTo>
                  <a:pt x="10701" y="2409"/>
                </a:lnTo>
                <a:lnTo>
                  <a:pt x="10688" y="2162"/>
                </a:lnTo>
                <a:lnTo>
                  <a:pt x="10651" y="1922"/>
                </a:lnTo>
                <a:lnTo>
                  <a:pt x="10592" y="1692"/>
                </a:lnTo>
                <a:lnTo>
                  <a:pt x="10510" y="1470"/>
                </a:lnTo>
                <a:lnTo>
                  <a:pt x="10408" y="1259"/>
                </a:lnTo>
                <a:lnTo>
                  <a:pt x="10285" y="1061"/>
                </a:lnTo>
                <a:lnTo>
                  <a:pt x="10146" y="875"/>
                </a:lnTo>
                <a:lnTo>
                  <a:pt x="9989" y="704"/>
                </a:lnTo>
                <a:lnTo>
                  <a:pt x="9816" y="549"/>
                </a:lnTo>
                <a:lnTo>
                  <a:pt x="9629" y="410"/>
                </a:lnTo>
                <a:lnTo>
                  <a:pt x="9429" y="290"/>
                </a:lnTo>
                <a:lnTo>
                  <a:pt x="9217" y="189"/>
                </a:lnTo>
                <a:lnTo>
                  <a:pt x="8994" y="107"/>
                </a:lnTo>
                <a:lnTo>
                  <a:pt x="8761" y="48"/>
                </a:lnTo>
                <a:lnTo>
                  <a:pt x="8520" y="12"/>
                </a:lnTo>
                <a:lnTo>
                  <a:pt x="8272" y="0"/>
                </a:lnTo>
                <a:lnTo>
                  <a:pt x="2432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6750" name="Oval 14"/>
          <p:cNvSpPr>
            <a:spLocks noChangeArrowheads="1"/>
          </p:cNvSpPr>
          <p:nvPr/>
        </p:nvSpPr>
        <p:spPr bwMode="auto">
          <a:xfrm>
            <a:off x="8829675" y="61150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62" name="Rectangle 26"/>
          <p:cNvSpPr>
            <a:spLocks noChangeArrowheads="1"/>
          </p:cNvSpPr>
          <p:nvPr/>
        </p:nvSpPr>
        <p:spPr bwMode="auto">
          <a:xfrm>
            <a:off x="5334000" y="4572000"/>
            <a:ext cx="3276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solidFill>
                  <a:srgbClr val="FFFF00"/>
                </a:solidFill>
              </a:rPr>
              <a:t>How many calories are in today’s chicken stir fry?</a:t>
            </a:r>
          </a:p>
        </p:txBody>
      </p:sp>
      <p:pic>
        <p:nvPicPr>
          <p:cNvPr id="116763" name="Picture 27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53000" y="4800600"/>
            <a:ext cx="266700" cy="361950"/>
          </a:xfrm>
          <a:noFill/>
          <a:ln>
            <a:miter lim="800000"/>
            <a:headEnd/>
            <a:tailEnd/>
          </a:ln>
        </p:spPr>
      </p:pic>
      <p:grpSp>
        <p:nvGrpSpPr>
          <p:cNvPr id="116765" name="Group 29"/>
          <p:cNvGrpSpPr>
            <a:grpSpLocks/>
          </p:cNvGrpSpPr>
          <p:nvPr/>
        </p:nvGrpSpPr>
        <p:grpSpPr bwMode="auto">
          <a:xfrm>
            <a:off x="838200" y="0"/>
            <a:ext cx="7696200" cy="609600"/>
            <a:chOff x="528" y="0"/>
            <a:chExt cx="4848" cy="384"/>
          </a:xfrm>
        </p:grpSpPr>
        <p:pic>
          <p:nvPicPr>
            <p:cNvPr id="116766" name="Picture 30"/>
            <p:cNvPicPr>
              <a:picLocks noChangeAspect="1" noChangeArrowheads="1"/>
            </p:cNvPicPr>
            <p:nvPr/>
          </p:nvPicPr>
          <p:blipFill>
            <a:blip r:embed="rId6" cstate="print"/>
            <a:srcRect r="1828"/>
            <a:stretch>
              <a:fillRect/>
            </a:stretch>
          </p:blipFill>
          <p:spPr bwMode="auto">
            <a:xfrm>
              <a:off x="528" y="0"/>
              <a:ext cx="4464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16767" name="Picture 31" descr="lg_color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992" y="0"/>
              <a:ext cx="384" cy="38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457200" y="838200"/>
            <a:ext cx="8229600" cy="7921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b="1">
                <a:solidFill>
                  <a:schemeClr val="tx1"/>
                </a:solidFill>
                <a:cs typeface="Times New Roman" pitchFamily="18" charset="0"/>
              </a:rPr>
              <a:t>CHICKEN STIR FRY</a:t>
            </a:r>
            <a:endParaRPr lang="en-US" sz="4000">
              <a:solidFill>
                <a:schemeClr val="tx1"/>
              </a:solidFill>
            </a:endParaRPr>
          </a:p>
        </p:txBody>
      </p:sp>
      <p:pic>
        <p:nvPicPr>
          <p:cNvPr id="123920" name="Picture 16" descr="small stirfry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 t="19493"/>
          <a:stretch>
            <a:fillRect/>
          </a:stretch>
        </p:blipFill>
        <p:spPr bwMode="auto">
          <a:xfrm>
            <a:off x="1828800" y="2590800"/>
            <a:ext cx="1885950" cy="1876425"/>
          </a:xfrm>
          <a:noFill/>
          <a:ln>
            <a:miter lim="800000"/>
            <a:headEnd/>
            <a:tailEnd/>
          </a:ln>
        </p:spPr>
      </p:pic>
      <p:sp>
        <p:nvSpPr>
          <p:cNvPr id="123907" name="Rectangle 3"/>
          <p:cNvSpPr>
            <a:spLocks noChangeArrowheads="1"/>
          </p:cNvSpPr>
          <p:nvPr/>
        </p:nvSpPr>
        <p:spPr bwMode="auto">
          <a:xfrm>
            <a:off x="1752600" y="304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3548063" y="152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3909" name="Rectangle 5"/>
          <p:cNvSpPr>
            <a:spLocks noChangeArrowheads="1"/>
          </p:cNvSpPr>
          <p:nvPr/>
        </p:nvSpPr>
        <p:spPr bwMode="auto">
          <a:xfrm>
            <a:off x="1905000" y="1981200"/>
            <a:ext cx="1928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/>
              <a:t>20 Years Ago</a:t>
            </a:r>
          </a:p>
        </p:txBody>
      </p:sp>
      <p:sp>
        <p:nvSpPr>
          <p:cNvPr id="123910" name="Rectangle 6"/>
          <p:cNvSpPr>
            <a:spLocks noChangeArrowheads="1"/>
          </p:cNvSpPr>
          <p:nvPr/>
        </p:nvSpPr>
        <p:spPr bwMode="auto">
          <a:xfrm>
            <a:off x="5791200" y="2057400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/>
              <a:t>Today</a:t>
            </a:r>
          </a:p>
        </p:txBody>
      </p:sp>
      <p:sp>
        <p:nvSpPr>
          <p:cNvPr id="123911" name="Text Box 7"/>
          <p:cNvSpPr txBox="1">
            <a:spLocks noChangeArrowheads="1"/>
          </p:cNvSpPr>
          <p:nvPr/>
        </p:nvSpPr>
        <p:spPr bwMode="auto">
          <a:xfrm>
            <a:off x="1905000" y="4648200"/>
            <a:ext cx="2286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>
                <a:cs typeface="Times New Roman" pitchFamily="18" charset="0"/>
              </a:rPr>
              <a:t> 435 calories</a:t>
            </a:r>
          </a:p>
          <a:p>
            <a:pPr algn="l"/>
            <a:r>
              <a:rPr lang="en-US" sz="2000" b="1">
                <a:cs typeface="Times New Roman" pitchFamily="18" charset="0"/>
              </a:rPr>
              <a:t> 2 cups</a:t>
            </a:r>
          </a:p>
        </p:txBody>
      </p:sp>
      <p:sp>
        <p:nvSpPr>
          <p:cNvPr id="123912" name="Rectangle 8"/>
          <p:cNvSpPr>
            <a:spLocks noChangeArrowheads="1"/>
          </p:cNvSpPr>
          <p:nvPr/>
        </p:nvSpPr>
        <p:spPr bwMode="auto">
          <a:xfrm>
            <a:off x="3819525" y="2924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3913" name="Rectangle 9"/>
          <p:cNvSpPr>
            <a:spLocks noChangeArrowheads="1"/>
          </p:cNvSpPr>
          <p:nvPr/>
        </p:nvSpPr>
        <p:spPr bwMode="auto">
          <a:xfrm>
            <a:off x="5562600" y="4648200"/>
            <a:ext cx="2895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>
                <a:solidFill>
                  <a:srgbClr val="FFFF00"/>
                </a:solidFill>
              </a:rPr>
              <a:t>865 calories</a:t>
            </a:r>
          </a:p>
          <a:p>
            <a:pPr algn="l"/>
            <a:r>
              <a:rPr lang="en-US" sz="2000" b="1">
                <a:solidFill>
                  <a:srgbClr val="FFFF00"/>
                </a:solidFill>
              </a:rPr>
              <a:t>4 ½ cups</a:t>
            </a:r>
          </a:p>
        </p:txBody>
      </p:sp>
      <p:sp>
        <p:nvSpPr>
          <p:cNvPr id="123914" name="AutoShape 10"/>
          <p:cNvSpPr>
            <a:spLocks noChangeArrowheads="1"/>
          </p:cNvSpPr>
          <p:nvPr/>
        </p:nvSpPr>
        <p:spPr bwMode="auto">
          <a:xfrm>
            <a:off x="90488" y="5849938"/>
            <a:ext cx="914400" cy="914400"/>
          </a:xfrm>
          <a:custGeom>
            <a:avLst/>
            <a:gdLst>
              <a:gd name="G0" fmla="+- 3713 0 0"/>
              <a:gd name="G1" fmla="+- 21600 0 3713"/>
              <a:gd name="G2" fmla="+- 21600 0 3713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713" y="10800"/>
                </a:moveTo>
                <a:cubicBezTo>
                  <a:pt x="3713" y="14714"/>
                  <a:pt x="6886" y="17887"/>
                  <a:pt x="10800" y="17887"/>
                </a:cubicBezTo>
                <a:cubicBezTo>
                  <a:pt x="14714" y="17887"/>
                  <a:pt x="17887" y="14714"/>
                  <a:pt x="17887" y="10800"/>
                </a:cubicBezTo>
                <a:cubicBezTo>
                  <a:pt x="17887" y="6886"/>
                  <a:pt x="14714" y="3713"/>
                  <a:pt x="10800" y="3713"/>
                </a:cubicBezTo>
                <a:cubicBezTo>
                  <a:pt x="6886" y="3713"/>
                  <a:pt x="3713" y="6886"/>
                  <a:pt x="3713" y="10800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15" name="Freeform 11"/>
          <p:cNvSpPr>
            <a:spLocks noEditPoints="1"/>
          </p:cNvSpPr>
          <p:nvPr/>
        </p:nvSpPr>
        <p:spPr bwMode="auto">
          <a:xfrm>
            <a:off x="8686800" y="6323013"/>
            <a:ext cx="457200" cy="534987"/>
          </a:xfrm>
          <a:custGeom>
            <a:avLst/>
            <a:gdLst/>
            <a:ahLst/>
            <a:cxnLst>
              <a:cxn ang="0">
                <a:pos x="5485" y="1975"/>
              </a:cxn>
              <a:cxn ang="0">
                <a:pos x="5571" y="1841"/>
              </a:cxn>
              <a:cxn ang="0">
                <a:pos x="5807" y="1540"/>
              </a:cxn>
              <a:cxn ang="0">
                <a:pos x="6129" y="1310"/>
              </a:cxn>
              <a:cxn ang="0">
                <a:pos x="6521" y="1207"/>
              </a:cxn>
              <a:cxn ang="0">
                <a:pos x="6933" y="1225"/>
              </a:cxn>
              <a:cxn ang="0">
                <a:pos x="7517" y="1463"/>
              </a:cxn>
              <a:cxn ang="0">
                <a:pos x="7929" y="1959"/>
              </a:cxn>
              <a:cxn ang="0">
                <a:pos x="8106" y="2690"/>
              </a:cxn>
              <a:cxn ang="0">
                <a:pos x="8063" y="3451"/>
              </a:cxn>
              <a:cxn ang="0">
                <a:pos x="7937" y="4030"/>
              </a:cxn>
              <a:cxn ang="0">
                <a:pos x="7718" y="4562"/>
              </a:cxn>
              <a:cxn ang="0">
                <a:pos x="7620" y="4746"/>
              </a:cxn>
              <a:cxn ang="0">
                <a:pos x="7532" y="4877"/>
              </a:cxn>
              <a:cxn ang="0">
                <a:pos x="6662" y="5850"/>
              </a:cxn>
              <a:cxn ang="0">
                <a:pos x="5505" y="6751"/>
              </a:cxn>
              <a:cxn ang="0">
                <a:pos x="4297" y="6093"/>
              </a:cxn>
              <a:cxn ang="0">
                <a:pos x="3284" y="5039"/>
              </a:cxn>
              <a:cxn ang="0">
                <a:pos x="3090" y="4779"/>
              </a:cxn>
              <a:cxn ang="0">
                <a:pos x="3012" y="4644"/>
              </a:cxn>
              <a:cxn ang="0">
                <a:pos x="2799" y="4165"/>
              </a:cxn>
              <a:cxn ang="0">
                <a:pos x="2649" y="3616"/>
              </a:cxn>
              <a:cxn ang="0">
                <a:pos x="2579" y="2880"/>
              </a:cxn>
              <a:cxn ang="0">
                <a:pos x="2690" y="2127"/>
              </a:cxn>
              <a:cxn ang="0">
                <a:pos x="3049" y="1565"/>
              </a:cxn>
              <a:cxn ang="0">
                <a:pos x="3619" y="1254"/>
              </a:cxn>
              <a:cxn ang="0">
                <a:pos x="4066" y="1201"/>
              </a:cxn>
              <a:cxn ang="0">
                <a:pos x="4465" y="1272"/>
              </a:cxn>
              <a:cxn ang="0">
                <a:pos x="4810" y="1472"/>
              </a:cxn>
              <a:cxn ang="0">
                <a:pos x="5077" y="1780"/>
              </a:cxn>
              <a:cxn ang="0">
                <a:pos x="5184" y="1942"/>
              </a:cxn>
              <a:cxn ang="0">
                <a:pos x="5263" y="2076"/>
              </a:cxn>
              <a:cxn ang="0">
                <a:pos x="5304" y="2158"/>
              </a:cxn>
              <a:cxn ang="0">
                <a:pos x="5339" y="2241"/>
              </a:cxn>
              <a:cxn ang="0">
                <a:pos x="5376" y="2179"/>
              </a:cxn>
              <a:cxn ang="0">
                <a:pos x="5413" y="2101"/>
              </a:cxn>
              <a:cxn ang="0">
                <a:pos x="1073" y="412"/>
              </a:cxn>
              <a:cxn ang="0">
                <a:pos x="53" y="1927"/>
              </a:cxn>
              <a:cxn ang="0">
                <a:pos x="102" y="8245"/>
              </a:cxn>
              <a:cxn ang="0">
                <a:pos x="596" y="8647"/>
              </a:cxn>
              <a:cxn ang="0">
                <a:pos x="1253" y="8583"/>
              </a:cxn>
              <a:cxn ang="0">
                <a:pos x="1660" y="8093"/>
              </a:cxn>
              <a:cxn ang="0">
                <a:pos x="4869" y="10068"/>
              </a:cxn>
              <a:cxn ang="0">
                <a:pos x="4869" y="10074"/>
              </a:cxn>
              <a:cxn ang="0">
                <a:pos x="4928" y="9837"/>
              </a:cxn>
              <a:cxn ang="0">
                <a:pos x="5208" y="9595"/>
              </a:cxn>
              <a:cxn ang="0">
                <a:pos x="5581" y="9634"/>
              </a:cxn>
              <a:cxn ang="0">
                <a:pos x="5811" y="9926"/>
              </a:cxn>
              <a:cxn ang="0">
                <a:pos x="5834" y="10072"/>
              </a:cxn>
              <a:cxn ang="0">
                <a:pos x="5834" y="10071"/>
              </a:cxn>
              <a:cxn ang="0">
                <a:pos x="9108" y="8245"/>
              </a:cxn>
              <a:cxn ang="0">
                <a:pos x="9602" y="8647"/>
              </a:cxn>
              <a:cxn ang="0">
                <a:pos x="10258" y="8583"/>
              </a:cxn>
              <a:cxn ang="0">
                <a:pos x="10666" y="8093"/>
              </a:cxn>
              <a:cxn ang="0">
                <a:pos x="10510" y="1470"/>
              </a:cxn>
              <a:cxn ang="0">
                <a:pos x="9217" y="189"/>
              </a:cxn>
            </a:cxnLst>
            <a:rect l="0" t="0" r="r" b="b"/>
            <a:pathLst>
              <a:path w="10704" h="12542">
                <a:moveTo>
                  <a:pt x="5418" y="2093"/>
                </a:moveTo>
                <a:lnTo>
                  <a:pt x="5426" y="2076"/>
                </a:lnTo>
                <a:lnTo>
                  <a:pt x="5436" y="2059"/>
                </a:lnTo>
                <a:lnTo>
                  <a:pt x="5446" y="2042"/>
                </a:lnTo>
                <a:lnTo>
                  <a:pt x="5455" y="2025"/>
                </a:lnTo>
                <a:lnTo>
                  <a:pt x="5465" y="2009"/>
                </a:lnTo>
                <a:lnTo>
                  <a:pt x="5475" y="1992"/>
                </a:lnTo>
                <a:lnTo>
                  <a:pt x="5485" y="1975"/>
                </a:lnTo>
                <a:lnTo>
                  <a:pt x="5495" y="1959"/>
                </a:lnTo>
                <a:lnTo>
                  <a:pt x="5505" y="1942"/>
                </a:lnTo>
                <a:lnTo>
                  <a:pt x="5516" y="1924"/>
                </a:lnTo>
                <a:lnTo>
                  <a:pt x="5527" y="1908"/>
                </a:lnTo>
                <a:lnTo>
                  <a:pt x="5537" y="1891"/>
                </a:lnTo>
                <a:lnTo>
                  <a:pt x="5549" y="1874"/>
                </a:lnTo>
                <a:lnTo>
                  <a:pt x="5560" y="1858"/>
                </a:lnTo>
                <a:lnTo>
                  <a:pt x="5571" y="1841"/>
                </a:lnTo>
                <a:lnTo>
                  <a:pt x="5583" y="1825"/>
                </a:lnTo>
                <a:lnTo>
                  <a:pt x="5612" y="1780"/>
                </a:lnTo>
                <a:lnTo>
                  <a:pt x="5644" y="1736"/>
                </a:lnTo>
                <a:lnTo>
                  <a:pt x="5674" y="1694"/>
                </a:lnTo>
                <a:lnTo>
                  <a:pt x="5706" y="1654"/>
                </a:lnTo>
                <a:lnTo>
                  <a:pt x="5739" y="1614"/>
                </a:lnTo>
                <a:lnTo>
                  <a:pt x="5772" y="1576"/>
                </a:lnTo>
                <a:lnTo>
                  <a:pt x="5807" y="1540"/>
                </a:lnTo>
                <a:lnTo>
                  <a:pt x="5843" y="1505"/>
                </a:lnTo>
                <a:lnTo>
                  <a:pt x="5879" y="1472"/>
                </a:lnTo>
                <a:lnTo>
                  <a:pt x="5918" y="1441"/>
                </a:lnTo>
                <a:lnTo>
                  <a:pt x="5957" y="1411"/>
                </a:lnTo>
                <a:lnTo>
                  <a:pt x="5997" y="1384"/>
                </a:lnTo>
                <a:lnTo>
                  <a:pt x="6040" y="1358"/>
                </a:lnTo>
                <a:lnTo>
                  <a:pt x="6083" y="1332"/>
                </a:lnTo>
                <a:lnTo>
                  <a:pt x="6129" y="1310"/>
                </a:lnTo>
                <a:lnTo>
                  <a:pt x="6177" y="1290"/>
                </a:lnTo>
                <a:lnTo>
                  <a:pt x="6225" y="1272"/>
                </a:lnTo>
                <a:lnTo>
                  <a:pt x="6272" y="1256"/>
                </a:lnTo>
                <a:lnTo>
                  <a:pt x="6322" y="1242"/>
                </a:lnTo>
                <a:lnTo>
                  <a:pt x="6370" y="1231"/>
                </a:lnTo>
                <a:lnTo>
                  <a:pt x="6421" y="1221"/>
                </a:lnTo>
                <a:lnTo>
                  <a:pt x="6471" y="1213"/>
                </a:lnTo>
                <a:lnTo>
                  <a:pt x="6521" y="1207"/>
                </a:lnTo>
                <a:lnTo>
                  <a:pt x="6573" y="1204"/>
                </a:lnTo>
                <a:lnTo>
                  <a:pt x="6623" y="1201"/>
                </a:lnTo>
                <a:lnTo>
                  <a:pt x="6675" y="1201"/>
                </a:lnTo>
                <a:lnTo>
                  <a:pt x="6726" y="1203"/>
                </a:lnTo>
                <a:lnTo>
                  <a:pt x="6778" y="1206"/>
                </a:lnTo>
                <a:lnTo>
                  <a:pt x="6829" y="1210"/>
                </a:lnTo>
                <a:lnTo>
                  <a:pt x="6882" y="1217"/>
                </a:lnTo>
                <a:lnTo>
                  <a:pt x="6933" y="1225"/>
                </a:lnTo>
                <a:lnTo>
                  <a:pt x="6986" y="1235"/>
                </a:lnTo>
                <a:lnTo>
                  <a:pt x="7070" y="1254"/>
                </a:lnTo>
                <a:lnTo>
                  <a:pt x="7152" y="1278"/>
                </a:lnTo>
                <a:lnTo>
                  <a:pt x="7231" y="1306"/>
                </a:lnTo>
                <a:lnTo>
                  <a:pt x="7306" y="1340"/>
                </a:lnTo>
                <a:lnTo>
                  <a:pt x="7379" y="1377"/>
                </a:lnTo>
                <a:lnTo>
                  <a:pt x="7450" y="1418"/>
                </a:lnTo>
                <a:lnTo>
                  <a:pt x="7517" y="1463"/>
                </a:lnTo>
                <a:lnTo>
                  <a:pt x="7580" y="1512"/>
                </a:lnTo>
                <a:lnTo>
                  <a:pt x="7641" y="1565"/>
                </a:lnTo>
                <a:lnTo>
                  <a:pt x="7698" y="1621"/>
                </a:lnTo>
                <a:lnTo>
                  <a:pt x="7751" y="1683"/>
                </a:lnTo>
                <a:lnTo>
                  <a:pt x="7801" y="1746"/>
                </a:lnTo>
                <a:lnTo>
                  <a:pt x="7847" y="1813"/>
                </a:lnTo>
                <a:lnTo>
                  <a:pt x="7890" y="1884"/>
                </a:lnTo>
                <a:lnTo>
                  <a:pt x="7929" y="1959"/>
                </a:lnTo>
                <a:lnTo>
                  <a:pt x="7965" y="2036"/>
                </a:lnTo>
                <a:lnTo>
                  <a:pt x="7999" y="2127"/>
                </a:lnTo>
                <a:lnTo>
                  <a:pt x="8029" y="2220"/>
                </a:lnTo>
                <a:lnTo>
                  <a:pt x="8054" y="2314"/>
                </a:lnTo>
                <a:lnTo>
                  <a:pt x="8073" y="2407"/>
                </a:lnTo>
                <a:lnTo>
                  <a:pt x="8088" y="2501"/>
                </a:lnTo>
                <a:lnTo>
                  <a:pt x="8099" y="2596"/>
                </a:lnTo>
                <a:lnTo>
                  <a:pt x="8106" y="2690"/>
                </a:lnTo>
                <a:lnTo>
                  <a:pt x="8109" y="2785"/>
                </a:lnTo>
                <a:lnTo>
                  <a:pt x="8110" y="2880"/>
                </a:lnTo>
                <a:lnTo>
                  <a:pt x="8107" y="2975"/>
                </a:lnTo>
                <a:lnTo>
                  <a:pt x="8102" y="3070"/>
                </a:lnTo>
                <a:lnTo>
                  <a:pt x="8095" y="3166"/>
                </a:lnTo>
                <a:lnTo>
                  <a:pt x="8086" y="3261"/>
                </a:lnTo>
                <a:lnTo>
                  <a:pt x="8075" y="3355"/>
                </a:lnTo>
                <a:lnTo>
                  <a:pt x="8063" y="3451"/>
                </a:lnTo>
                <a:lnTo>
                  <a:pt x="8050" y="3546"/>
                </a:lnTo>
                <a:lnTo>
                  <a:pt x="8039" y="3616"/>
                </a:lnTo>
                <a:lnTo>
                  <a:pt x="8026" y="3685"/>
                </a:lnTo>
                <a:lnTo>
                  <a:pt x="8012" y="3756"/>
                </a:lnTo>
                <a:lnTo>
                  <a:pt x="7996" y="3825"/>
                </a:lnTo>
                <a:lnTo>
                  <a:pt x="7978" y="3893"/>
                </a:lnTo>
                <a:lnTo>
                  <a:pt x="7958" y="3962"/>
                </a:lnTo>
                <a:lnTo>
                  <a:pt x="7937" y="4030"/>
                </a:lnTo>
                <a:lnTo>
                  <a:pt x="7914" y="4098"/>
                </a:lnTo>
                <a:lnTo>
                  <a:pt x="7890" y="4165"/>
                </a:lnTo>
                <a:lnTo>
                  <a:pt x="7864" y="4232"/>
                </a:lnTo>
                <a:lnTo>
                  <a:pt x="7837" y="4299"/>
                </a:lnTo>
                <a:lnTo>
                  <a:pt x="7810" y="4366"/>
                </a:lnTo>
                <a:lnTo>
                  <a:pt x="7781" y="4431"/>
                </a:lnTo>
                <a:lnTo>
                  <a:pt x="7750" y="4497"/>
                </a:lnTo>
                <a:lnTo>
                  <a:pt x="7718" y="4562"/>
                </a:lnTo>
                <a:lnTo>
                  <a:pt x="7687" y="4627"/>
                </a:lnTo>
                <a:lnTo>
                  <a:pt x="7677" y="4644"/>
                </a:lnTo>
                <a:lnTo>
                  <a:pt x="7668" y="4661"/>
                </a:lnTo>
                <a:lnTo>
                  <a:pt x="7659" y="4678"/>
                </a:lnTo>
                <a:lnTo>
                  <a:pt x="7649" y="4695"/>
                </a:lnTo>
                <a:lnTo>
                  <a:pt x="7640" y="4712"/>
                </a:lnTo>
                <a:lnTo>
                  <a:pt x="7630" y="4729"/>
                </a:lnTo>
                <a:lnTo>
                  <a:pt x="7620" y="4746"/>
                </a:lnTo>
                <a:lnTo>
                  <a:pt x="7610" y="4763"/>
                </a:lnTo>
                <a:lnTo>
                  <a:pt x="7600" y="4779"/>
                </a:lnTo>
                <a:lnTo>
                  <a:pt x="7589" y="4796"/>
                </a:lnTo>
                <a:lnTo>
                  <a:pt x="7577" y="4813"/>
                </a:lnTo>
                <a:lnTo>
                  <a:pt x="7566" y="4829"/>
                </a:lnTo>
                <a:lnTo>
                  <a:pt x="7555" y="4845"/>
                </a:lnTo>
                <a:lnTo>
                  <a:pt x="7544" y="4861"/>
                </a:lnTo>
                <a:lnTo>
                  <a:pt x="7532" y="4877"/>
                </a:lnTo>
                <a:lnTo>
                  <a:pt x="7521" y="4893"/>
                </a:lnTo>
                <a:lnTo>
                  <a:pt x="7405" y="5039"/>
                </a:lnTo>
                <a:lnTo>
                  <a:pt x="7286" y="5182"/>
                </a:lnTo>
                <a:lnTo>
                  <a:pt x="7166" y="5322"/>
                </a:lnTo>
                <a:lnTo>
                  <a:pt x="7044" y="5458"/>
                </a:lnTo>
                <a:lnTo>
                  <a:pt x="6919" y="5592"/>
                </a:lnTo>
                <a:lnTo>
                  <a:pt x="6792" y="5722"/>
                </a:lnTo>
                <a:lnTo>
                  <a:pt x="6662" y="5850"/>
                </a:lnTo>
                <a:lnTo>
                  <a:pt x="6528" y="5973"/>
                </a:lnTo>
                <a:lnTo>
                  <a:pt x="6393" y="6093"/>
                </a:lnTo>
                <a:lnTo>
                  <a:pt x="6253" y="6211"/>
                </a:lnTo>
                <a:lnTo>
                  <a:pt x="6111" y="6325"/>
                </a:lnTo>
                <a:lnTo>
                  <a:pt x="5965" y="6437"/>
                </a:lnTo>
                <a:lnTo>
                  <a:pt x="5815" y="6544"/>
                </a:lnTo>
                <a:lnTo>
                  <a:pt x="5662" y="6648"/>
                </a:lnTo>
                <a:lnTo>
                  <a:pt x="5505" y="6751"/>
                </a:lnTo>
                <a:lnTo>
                  <a:pt x="5344" y="6849"/>
                </a:lnTo>
                <a:lnTo>
                  <a:pt x="5184" y="6751"/>
                </a:lnTo>
                <a:lnTo>
                  <a:pt x="5027" y="6648"/>
                </a:lnTo>
                <a:lnTo>
                  <a:pt x="4873" y="6544"/>
                </a:lnTo>
                <a:lnTo>
                  <a:pt x="4725" y="6437"/>
                </a:lnTo>
                <a:lnTo>
                  <a:pt x="4578" y="6325"/>
                </a:lnTo>
                <a:lnTo>
                  <a:pt x="4436" y="6211"/>
                </a:lnTo>
                <a:lnTo>
                  <a:pt x="4297" y="6093"/>
                </a:lnTo>
                <a:lnTo>
                  <a:pt x="4161" y="5973"/>
                </a:lnTo>
                <a:lnTo>
                  <a:pt x="4027" y="5850"/>
                </a:lnTo>
                <a:lnTo>
                  <a:pt x="3897" y="5722"/>
                </a:lnTo>
                <a:lnTo>
                  <a:pt x="3770" y="5592"/>
                </a:lnTo>
                <a:lnTo>
                  <a:pt x="3645" y="5458"/>
                </a:lnTo>
                <a:lnTo>
                  <a:pt x="3523" y="5322"/>
                </a:lnTo>
                <a:lnTo>
                  <a:pt x="3403" y="5182"/>
                </a:lnTo>
                <a:lnTo>
                  <a:pt x="3284" y="5039"/>
                </a:lnTo>
                <a:lnTo>
                  <a:pt x="3169" y="4893"/>
                </a:lnTo>
                <a:lnTo>
                  <a:pt x="3157" y="4877"/>
                </a:lnTo>
                <a:lnTo>
                  <a:pt x="3145" y="4861"/>
                </a:lnTo>
                <a:lnTo>
                  <a:pt x="3134" y="4845"/>
                </a:lnTo>
                <a:lnTo>
                  <a:pt x="3123" y="4829"/>
                </a:lnTo>
                <a:lnTo>
                  <a:pt x="3111" y="4813"/>
                </a:lnTo>
                <a:lnTo>
                  <a:pt x="3100" y="4796"/>
                </a:lnTo>
                <a:lnTo>
                  <a:pt x="3090" y="4779"/>
                </a:lnTo>
                <a:lnTo>
                  <a:pt x="3079" y="4763"/>
                </a:lnTo>
                <a:lnTo>
                  <a:pt x="3069" y="4746"/>
                </a:lnTo>
                <a:lnTo>
                  <a:pt x="3059" y="4729"/>
                </a:lnTo>
                <a:lnTo>
                  <a:pt x="3050" y="4712"/>
                </a:lnTo>
                <a:lnTo>
                  <a:pt x="3040" y="4695"/>
                </a:lnTo>
                <a:lnTo>
                  <a:pt x="3031" y="4678"/>
                </a:lnTo>
                <a:lnTo>
                  <a:pt x="3021" y="4661"/>
                </a:lnTo>
                <a:lnTo>
                  <a:pt x="3012" y="4644"/>
                </a:lnTo>
                <a:lnTo>
                  <a:pt x="3004" y="4627"/>
                </a:lnTo>
                <a:lnTo>
                  <a:pt x="2971" y="4562"/>
                </a:lnTo>
                <a:lnTo>
                  <a:pt x="2940" y="4497"/>
                </a:lnTo>
                <a:lnTo>
                  <a:pt x="2909" y="4431"/>
                </a:lnTo>
                <a:lnTo>
                  <a:pt x="2880" y="4366"/>
                </a:lnTo>
                <a:lnTo>
                  <a:pt x="2852" y="4299"/>
                </a:lnTo>
                <a:lnTo>
                  <a:pt x="2824" y="4232"/>
                </a:lnTo>
                <a:lnTo>
                  <a:pt x="2799" y="4165"/>
                </a:lnTo>
                <a:lnTo>
                  <a:pt x="2775" y="4098"/>
                </a:lnTo>
                <a:lnTo>
                  <a:pt x="2752" y="4030"/>
                </a:lnTo>
                <a:lnTo>
                  <a:pt x="2730" y="3962"/>
                </a:lnTo>
                <a:lnTo>
                  <a:pt x="2711" y="3893"/>
                </a:lnTo>
                <a:lnTo>
                  <a:pt x="2693" y="3825"/>
                </a:lnTo>
                <a:lnTo>
                  <a:pt x="2677" y="3756"/>
                </a:lnTo>
                <a:lnTo>
                  <a:pt x="2663" y="3685"/>
                </a:lnTo>
                <a:lnTo>
                  <a:pt x="2649" y="3616"/>
                </a:lnTo>
                <a:lnTo>
                  <a:pt x="2639" y="3546"/>
                </a:lnTo>
                <a:lnTo>
                  <a:pt x="2626" y="3451"/>
                </a:lnTo>
                <a:lnTo>
                  <a:pt x="2614" y="3355"/>
                </a:lnTo>
                <a:lnTo>
                  <a:pt x="2603" y="3261"/>
                </a:lnTo>
                <a:lnTo>
                  <a:pt x="2594" y="3166"/>
                </a:lnTo>
                <a:lnTo>
                  <a:pt x="2587" y="3070"/>
                </a:lnTo>
                <a:lnTo>
                  <a:pt x="2582" y="2975"/>
                </a:lnTo>
                <a:lnTo>
                  <a:pt x="2579" y="2880"/>
                </a:lnTo>
                <a:lnTo>
                  <a:pt x="2580" y="2785"/>
                </a:lnTo>
                <a:lnTo>
                  <a:pt x="2583" y="2690"/>
                </a:lnTo>
                <a:lnTo>
                  <a:pt x="2590" y="2596"/>
                </a:lnTo>
                <a:lnTo>
                  <a:pt x="2601" y="2501"/>
                </a:lnTo>
                <a:lnTo>
                  <a:pt x="2616" y="2407"/>
                </a:lnTo>
                <a:lnTo>
                  <a:pt x="2635" y="2314"/>
                </a:lnTo>
                <a:lnTo>
                  <a:pt x="2660" y="2220"/>
                </a:lnTo>
                <a:lnTo>
                  <a:pt x="2690" y="2127"/>
                </a:lnTo>
                <a:lnTo>
                  <a:pt x="2725" y="2036"/>
                </a:lnTo>
                <a:lnTo>
                  <a:pt x="2760" y="1959"/>
                </a:lnTo>
                <a:lnTo>
                  <a:pt x="2799" y="1884"/>
                </a:lnTo>
                <a:lnTo>
                  <a:pt x="2842" y="1813"/>
                </a:lnTo>
                <a:lnTo>
                  <a:pt x="2888" y="1746"/>
                </a:lnTo>
                <a:lnTo>
                  <a:pt x="2939" y="1683"/>
                </a:lnTo>
                <a:lnTo>
                  <a:pt x="2992" y="1621"/>
                </a:lnTo>
                <a:lnTo>
                  <a:pt x="3049" y="1565"/>
                </a:lnTo>
                <a:lnTo>
                  <a:pt x="3109" y="1512"/>
                </a:lnTo>
                <a:lnTo>
                  <a:pt x="3173" y="1463"/>
                </a:lnTo>
                <a:lnTo>
                  <a:pt x="3240" y="1418"/>
                </a:lnTo>
                <a:lnTo>
                  <a:pt x="3310" y="1377"/>
                </a:lnTo>
                <a:lnTo>
                  <a:pt x="3382" y="1340"/>
                </a:lnTo>
                <a:lnTo>
                  <a:pt x="3458" y="1306"/>
                </a:lnTo>
                <a:lnTo>
                  <a:pt x="3537" y="1278"/>
                </a:lnTo>
                <a:lnTo>
                  <a:pt x="3619" y="1254"/>
                </a:lnTo>
                <a:lnTo>
                  <a:pt x="3704" y="1235"/>
                </a:lnTo>
                <a:lnTo>
                  <a:pt x="3755" y="1225"/>
                </a:lnTo>
                <a:lnTo>
                  <a:pt x="3808" y="1217"/>
                </a:lnTo>
                <a:lnTo>
                  <a:pt x="3859" y="1210"/>
                </a:lnTo>
                <a:lnTo>
                  <a:pt x="3911" y="1206"/>
                </a:lnTo>
                <a:lnTo>
                  <a:pt x="3964" y="1203"/>
                </a:lnTo>
                <a:lnTo>
                  <a:pt x="4015" y="1201"/>
                </a:lnTo>
                <a:lnTo>
                  <a:pt x="4066" y="1201"/>
                </a:lnTo>
                <a:lnTo>
                  <a:pt x="4117" y="1204"/>
                </a:lnTo>
                <a:lnTo>
                  <a:pt x="4168" y="1207"/>
                </a:lnTo>
                <a:lnTo>
                  <a:pt x="4218" y="1213"/>
                </a:lnTo>
                <a:lnTo>
                  <a:pt x="4269" y="1221"/>
                </a:lnTo>
                <a:lnTo>
                  <a:pt x="4318" y="1231"/>
                </a:lnTo>
                <a:lnTo>
                  <a:pt x="4368" y="1242"/>
                </a:lnTo>
                <a:lnTo>
                  <a:pt x="4416" y="1256"/>
                </a:lnTo>
                <a:lnTo>
                  <a:pt x="4465" y="1272"/>
                </a:lnTo>
                <a:lnTo>
                  <a:pt x="4513" y="1290"/>
                </a:lnTo>
                <a:lnTo>
                  <a:pt x="4560" y="1310"/>
                </a:lnTo>
                <a:lnTo>
                  <a:pt x="4605" y="1332"/>
                </a:lnTo>
                <a:lnTo>
                  <a:pt x="4650" y="1358"/>
                </a:lnTo>
                <a:lnTo>
                  <a:pt x="4692" y="1384"/>
                </a:lnTo>
                <a:lnTo>
                  <a:pt x="4733" y="1411"/>
                </a:lnTo>
                <a:lnTo>
                  <a:pt x="4772" y="1441"/>
                </a:lnTo>
                <a:lnTo>
                  <a:pt x="4810" y="1472"/>
                </a:lnTo>
                <a:lnTo>
                  <a:pt x="4847" y="1505"/>
                </a:lnTo>
                <a:lnTo>
                  <a:pt x="4882" y="1540"/>
                </a:lnTo>
                <a:lnTo>
                  <a:pt x="4917" y="1576"/>
                </a:lnTo>
                <a:lnTo>
                  <a:pt x="4950" y="1614"/>
                </a:lnTo>
                <a:lnTo>
                  <a:pt x="4983" y="1654"/>
                </a:lnTo>
                <a:lnTo>
                  <a:pt x="5015" y="1694"/>
                </a:lnTo>
                <a:lnTo>
                  <a:pt x="5046" y="1736"/>
                </a:lnTo>
                <a:lnTo>
                  <a:pt x="5077" y="1780"/>
                </a:lnTo>
                <a:lnTo>
                  <a:pt x="5108" y="1825"/>
                </a:lnTo>
                <a:lnTo>
                  <a:pt x="5119" y="1841"/>
                </a:lnTo>
                <a:lnTo>
                  <a:pt x="5129" y="1858"/>
                </a:lnTo>
                <a:lnTo>
                  <a:pt x="5140" y="1874"/>
                </a:lnTo>
                <a:lnTo>
                  <a:pt x="5151" y="1891"/>
                </a:lnTo>
                <a:lnTo>
                  <a:pt x="5162" y="1908"/>
                </a:lnTo>
                <a:lnTo>
                  <a:pt x="5173" y="1924"/>
                </a:lnTo>
                <a:lnTo>
                  <a:pt x="5184" y="1942"/>
                </a:lnTo>
                <a:lnTo>
                  <a:pt x="5194" y="1959"/>
                </a:lnTo>
                <a:lnTo>
                  <a:pt x="5204" y="1975"/>
                </a:lnTo>
                <a:lnTo>
                  <a:pt x="5214" y="1992"/>
                </a:lnTo>
                <a:lnTo>
                  <a:pt x="5224" y="2009"/>
                </a:lnTo>
                <a:lnTo>
                  <a:pt x="5234" y="2025"/>
                </a:lnTo>
                <a:lnTo>
                  <a:pt x="5243" y="2042"/>
                </a:lnTo>
                <a:lnTo>
                  <a:pt x="5252" y="2059"/>
                </a:lnTo>
                <a:lnTo>
                  <a:pt x="5263" y="2076"/>
                </a:lnTo>
                <a:lnTo>
                  <a:pt x="5272" y="2093"/>
                </a:lnTo>
                <a:lnTo>
                  <a:pt x="5276" y="2101"/>
                </a:lnTo>
                <a:lnTo>
                  <a:pt x="5281" y="2110"/>
                </a:lnTo>
                <a:lnTo>
                  <a:pt x="5285" y="2120"/>
                </a:lnTo>
                <a:lnTo>
                  <a:pt x="5290" y="2129"/>
                </a:lnTo>
                <a:lnTo>
                  <a:pt x="5294" y="2139"/>
                </a:lnTo>
                <a:lnTo>
                  <a:pt x="5299" y="2148"/>
                </a:lnTo>
                <a:lnTo>
                  <a:pt x="5304" y="2158"/>
                </a:lnTo>
                <a:lnTo>
                  <a:pt x="5308" y="2169"/>
                </a:lnTo>
                <a:lnTo>
                  <a:pt x="5313" y="2179"/>
                </a:lnTo>
                <a:lnTo>
                  <a:pt x="5317" y="2189"/>
                </a:lnTo>
                <a:lnTo>
                  <a:pt x="5322" y="2199"/>
                </a:lnTo>
                <a:lnTo>
                  <a:pt x="5326" y="2210"/>
                </a:lnTo>
                <a:lnTo>
                  <a:pt x="5331" y="2220"/>
                </a:lnTo>
                <a:lnTo>
                  <a:pt x="5335" y="2230"/>
                </a:lnTo>
                <a:lnTo>
                  <a:pt x="5339" y="2241"/>
                </a:lnTo>
                <a:lnTo>
                  <a:pt x="5344" y="2252"/>
                </a:lnTo>
                <a:lnTo>
                  <a:pt x="5348" y="2241"/>
                </a:lnTo>
                <a:lnTo>
                  <a:pt x="5353" y="2230"/>
                </a:lnTo>
                <a:lnTo>
                  <a:pt x="5358" y="2220"/>
                </a:lnTo>
                <a:lnTo>
                  <a:pt x="5362" y="2210"/>
                </a:lnTo>
                <a:lnTo>
                  <a:pt x="5367" y="2199"/>
                </a:lnTo>
                <a:lnTo>
                  <a:pt x="5371" y="2189"/>
                </a:lnTo>
                <a:lnTo>
                  <a:pt x="5376" y="2179"/>
                </a:lnTo>
                <a:lnTo>
                  <a:pt x="5381" y="2169"/>
                </a:lnTo>
                <a:lnTo>
                  <a:pt x="5385" y="2158"/>
                </a:lnTo>
                <a:lnTo>
                  <a:pt x="5390" y="2148"/>
                </a:lnTo>
                <a:lnTo>
                  <a:pt x="5395" y="2139"/>
                </a:lnTo>
                <a:lnTo>
                  <a:pt x="5399" y="2129"/>
                </a:lnTo>
                <a:lnTo>
                  <a:pt x="5404" y="2120"/>
                </a:lnTo>
                <a:lnTo>
                  <a:pt x="5408" y="2110"/>
                </a:lnTo>
                <a:lnTo>
                  <a:pt x="5413" y="2101"/>
                </a:lnTo>
                <a:lnTo>
                  <a:pt x="5418" y="2093"/>
                </a:lnTo>
                <a:close/>
                <a:moveTo>
                  <a:pt x="2432" y="0"/>
                </a:moveTo>
                <a:lnTo>
                  <a:pt x="2183" y="12"/>
                </a:lnTo>
                <a:lnTo>
                  <a:pt x="1942" y="48"/>
                </a:lnTo>
                <a:lnTo>
                  <a:pt x="1708" y="108"/>
                </a:lnTo>
                <a:lnTo>
                  <a:pt x="1486" y="190"/>
                </a:lnTo>
                <a:lnTo>
                  <a:pt x="1273" y="291"/>
                </a:lnTo>
                <a:lnTo>
                  <a:pt x="1073" y="412"/>
                </a:lnTo>
                <a:lnTo>
                  <a:pt x="887" y="551"/>
                </a:lnTo>
                <a:lnTo>
                  <a:pt x="714" y="707"/>
                </a:lnTo>
                <a:lnTo>
                  <a:pt x="557" y="878"/>
                </a:lnTo>
                <a:lnTo>
                  <a:pt x="418" y="1065"/>
                </a:lnTo>
                <a:lnTo>
                  <a:pt x="296" y="1263"/>
                </a:lnTo>
                <a:lnTo>
                  <a:pt x="194" y="1474"/>
                </a:lnTo>
                <a:lnTo>
                  <a:pt x="112" y="1696"/>
                </a:lnTo>
                <a:lnTo>
                  <a:pt x="53" y="1927"/>
                </a:lnTo>
                <a:lnTo>
                  <a:pt x="16" y="2167"/>
                </a:lnTo>
                <a:lnTo>
                  <a:pt x="4" y="2414"/>
                </a:lnTo>
                <a:lnTo>
                  <a:pt x="0" y="7843"/>
                </a:lnTo>
                <a:lnTo>
                  <a:pt x="4" y="7928"/>
                </a:lnTo>
                <a:lnTo>
                  <a:pt x="17" y="8013"/>
                </a:lnTo>
                <a:lnTo>
                  <a:pt x="37" y="8093"/>
                </a:lnTo>
                <a:lnTo>
                  <a:pt x="67" y="8170"/>
                </a:lnTo>
                <a:lnTo>
                  <a:pt x="102" y="8245"/>
                </a:lnTo>
                <a:lnTo>
                  <a:pt x="145" y="8314"/>
                </a:lnTo>
                <a:lnTo>
                  <a:pt x="193" y="8378"/>
                </a:lnTo>
                <a:lnTo>
                  <a:pt x="249" y="8438"/>
                </a:lnTo>
                <a:lnTo>
                  <a:pt x="308" y="8492"/>
                </a:lnTo>
                <a:lnTo>
                  <a:pt x="374" y="8541"/>
                </a:lnTo>
                <a:lnTo>
                  <a:pt x="444" y="8583"/>
                </a:lnTo>
                <a:lnTo>
                  <a:pt x="519" y="8619"/>
                </a:lnTo>
                <a:lnTo>
                  <a:pt x="596" y="8647"/>
                </a:lnTo>
                <a:lnTo>
                  <a:pt x="677" y="8667"/>
                </a:lnTo>
                <a:lnTo>
                  <a:pt x="762" y="8680"/>
                </a:lnTo>
                <a:lnTo>
                  <a:pt x="849" y="8685"/>
                </a:lnTo>
                <a:lnTo>
                  <a:pt x="935" y="8680"/>
                </a:lnTo>
                <a:lnTo>
                  <a:pt x="1020" y="8667"/>
                </a:lnTo>
                <a:lnTo>
                  <a:pt x="1101" y="8647"/>
                </a:lnTo>
                <a:lnTo>
                  <a:pt x="1180" y="8619"/>
                </a:lnTo>
                <a:lnTo>
                  <a:pt x="1253" y="8583"/>
                </a:lnTo>
                <a:lnTo>
                  <a:pt x="1323" y="8541"/>
                </a:lnTo>
                <a:lnTo>
                  <a:pt x="1389" y="8492"/>
                </a:lnTo>
                <a:lnTo>
                  <a:pt x="1450" y="8438"/>
                </a:lnTo>
                <a:lnTo>
                  <a:pt x="1504" y="8378"/>
                </a:lnTo>
                <a:lnTo>
                  <a:pt x="1553" y="8314"/>
                </a:lnTo>
                <a:lnTo>
                  <a:pt x="1595" y="8245"/>
                </a:lnTo>
                <a:lnTo>
                  <a:pt x="1632" y="8170"/>
                </a:lnTo>
                <a:lnTo>
                  <a:pt x="1660" y="8093"/>
                </a:lnTo>
                <a:lnTo>
                  <a:pt x="1680" y="8013"/>
                </a:lnTo>
                <a:lnTo>
                  <a:pt x="1693" y="7928"/>
                </a:lnTo>
                <a:lnTo>
                  <a:pt x="1698" y="7843"/>
                </a:lnTo>
                <a:lnTo>
                  <a:pt x="2746" y="12542"/>
                </a:lnTo>
                <a:lnTo>
                  <a:pt x="5161" y="12542"/>
                </a:lnTo>
                <a:lnTo>
                  <a:pt x="4870" y="10071"/>
                </a:lnTo>
                <a:lnTo>
                  <a:pt x="4869" y="10069"/>
                </a:lnTo>
                <a:lnTo>
                  <a:pt x="4869" y="10068"/>
                </a:lnTo>
                <a:lnTo>
                  <a:pt x="4869" y="10067"/>
                </a:lnTo>
                <a:lnTo>
                  <a:pt x="4869" y="10068"/>
                </a:lnTo>
                <a:lnTo>
                  <a:pt x="4869" y="10069"/>
                </a:lnTo>
                <a:lnTo>
                  <a:pt x="4869" y="10070"/>
                </a:lnTo>
                <a:lnTo>
                  <a:pt x="4869" y="10071"/>
                </a:lnTo>
                <a:lnTo>
                  <a:pt x="4869" y="10072"/>
                </a:lnTo>
                <a:lnTo>
                  <a:pt x="4869" y="10073"/>
                </a:lnTo>
                <a:lnTo>
                  <a:pt x="4869" y="10074"/>
                </a:lnTo>
                <a:lnTo>
                  <a:pt x="4869" y="10073"/>
                </a:lnTo>
                <a:lnTo>
                  <a:pt x="4869" y="10072"/>
                </a:lnTo>
                <a:lnTo>
                  <a:pt x="4870" y="10071"/>
                </a:lnTo>
                <a:lnTo>
                  <a:pt x="4872" y="10020"/>
                </a:lnTo>
                <a:lnTo>
                  <a:pt x="4879" y="9972"/>
                </a:lnTo>
                <a:lnTo>
                  <a:pt x="4892" y="9926"/>
                </a:lnTo>
                <a:lnTo>
                  <a:pt x="4908" y="9880"/>
                </a:lnTo>
                <a:lnTo>
                  <a:pt x="4928" y="9837"/>
                </a:lnTo>
                <a:lnTo>
                  <a:pt x="4952" y="9796"/>
                </a:lnTo>
                <a:lnTo>
                  <a:pt x="4979" y="9758"/>
                </a:lnTo>
                <a:lnTo>
                  <a:pt x="5011" y="9721"/>
                </a:lnTo>
                <a:lnTo>
                  <a:pt x="5045" y="9688"/>
                </a:lnTo>
                <a:lnTo>
                  <a:pt x="5082" y="9659"/>
                </a:lnTo>
                <a:lnTo>
                  <a:pt x="5122" y="9634"/>
                </a:lnTo>
                <a:lnTo>
                  <a:pt x="5163" y="9612"/>
                </a:lnTo>
                <a:lnTo>
                  <a:pt x="5208" y="9595"/>
                </a:lnTo>
                <a:lnTo>
                  <a:pt x="5254" y="9582"/>
                </a:lnTo>
                <a:lnTo>
                  <a:pt x="5302" y="9574"/>
                </a:lnTo>
                <a:lnTo>
                  <a:pt x="5351" y="9572"/>
                </a:lnTo>
                <a:lnTo>
                  <a:pt x="5400" y="9574"/>
                </a:lnTo>
                <a:lnTo>
                  <a:pt x="5449" y="9582"/>
                </a:lnTo>
                <a:lnTo>
                  <a:pt x="5495" y="9595"/>
                </a:lnTo>
                <a:lnTo>
                  <a:pt x="5539" y="9612"/>
                </a:lnTo>
                <a:lnTo>
                  <a:pt x="5581" y="9634"/>
                </a:lnTo>
                <a:lnTo>
                  <a:pt x="5620" y="9659"/>
                </a:lnTo>
                <a:lnTo>
                  <a:pt x="5658" y="9688"/>
                </a:lnTo>
                <a:lnTo>
                  <a:pt x="5692" y="9721"/>
                </a:lnTo>
                <a:lnTo>
                  <a:pt x="5723" y="9758"/>
                </a:lnTo>
                <a:lnTo>
                  <a:pt x="5751" y="9796"/>
                </a:lnTo>
                <a:lnTo>
                  <a:pt x="5775" y="9837"/>
                </a:lnTo>
                <a:lnTo>
                  <a:pt x="5795" y="9880"/>
                </a:lnTo>
                <a:lnTo>
                  <a:pt x="5811" y="9926"/>
                </a:lnTo>
                <a:lnTo>
                  <a:pt x="5824" y="9972"/>
                </a:lnTo>
                <a:lnTo>
                  <a:pt x="5831" y="10020"/>
                </a:lnTo>
                <a:lnTo>
                  <a:pt x="5834" y="10071"/>
                </a:lnTo>
                <a:lnTo>
                  <a:pt x="5834" y="10072"/>
                </a:lnTo>
                <a:lnTo>
                  <a:pt x="5834" y="10073"/>
                </a:lnTo>
                <a:lnTo>
                  <a:pt x="5834" y="10074"/>
                </a:lnTo>
                <a:lnTo>
                  <a:pt x="5834" y="10073"/>
                </a:lnTo>
                <a:lnTo>
                  <a:pt x="5834" y="10072"/>
                </a:lnTo>
                <a:lnTo>
                  <a:pt x="5834" y="10071"/>
                </a:lnTo>
                <a:lnTo>
                  <a:pt x="5834" y="10070"/>
                </a:lnTo>
                <a:lnTo>
                  <a:pt x="5834" y="10069"/>
                </a:lnTo>
                <a:lnTo>
                  <a:pt x="5834" y="10068"/>
                </a:lnTo>
                <a:lnTo>
                  <a:pt x="5834" y="10067"/>
                </a:lnTo>
                <a:lnTo>
                  <a:pt x="5834" y="10068"/>
                </a:lnTo>
                <a:lnTo>
                  <a:pt x="5834" y="10069"/>
                </a:lnTo>
                <a:lnTo>
                  <a:pt x="5834" y="10071"/>
                </a:lnTo>
                <a:lnTo>
                  <a:pt x="5544" y="12542"/>
                </a:lnTo>
                <a:lnTo>
                  <a:pt x="7958" y="12542"/>
                </a:lnTo>
                <a:lnTo>
                  <a:pt x="9006" y="7843"/>
                </a:lnTo>
                <a:lnTo>
                  <a:pt x="9010" y="7928"/>
                </a:lnTo>
                <a:lnTo>
                  <a:pt x="9023" y="8013"/>
                </a:lnTo>
                <a:lnTo>
                  <a:pt x="9043" y="8093"/>
                </a:lnTo>
                <a:lnTo>
                  <a:pt x="9072" y="8170"/>
                </a:lnTo>
                <a:lnTo>
                  <a:pt x="9108" y="8245"/>
                </a:lnTo>
                <a:lnTo>
                  <a:pt x="9150" y="8314"/>
                </a:lnTo>
                <a:lnTo>
                  <a:pt x="9199" y="8378"/>
                </a:lnTo>
                <a:lnTo>
                  <a:pt x="9254" y="8438"/>
                </a:lnTo>
                <a:lnTo>
                  <a:pt x="9314" y="8492"/>
                </a:lnTo>
                <a:lnTo>
                  <a:pt x="9380" y="8541"/>
                </a:lnTo>
                <a:lnTo>
                  <a:pt x="9450" y="8583"/>
                </a:lnTo>
                <a:lnTo>
                  <a:pt x="9524" y="8619"/>
                </a:lnTo>
                <a:lnTo>
                  <a:pt x="9602" y="8647"/>
                </a:lnTo>
                <a:lnTo>
                  <a:pt x="9683" y="8667"/>
                </a:lnTo>
                <a:lnTo>
                  <a:pt x="9768" y="8680"/>
                </a:lnTo>
                <a:lnTo>
                  <a:pt x="9855" y="8685"/>
                </a:lnTo>
                <a:lnTo>
                  <a:pt x="9941" y="8680"/>
                </a:lnTo>
                <a:lnTo>
                  <a:pt x="10026" y="8667"/>
                </a:lnTo>
                <a:lnTo>
                  <a:pt x="10107" y="8647"/>
                </a:lnTo>
                <a:lnTo>
                  <a:pt x="10184" y="8619"/>
                </a:lnTo>
                <a:lnTo>
                  <a:pt x="10258" y="8583"/>
                </a:lnTo>
                <a:lnTo>
                  <a:pt x="10329" y="8541"/>
                </a:lnTo>
                <a:lnTo>
                  <a:pt x="10394" y="8492"/>
                </a:lnTo>
                <a:lnTo>
                  <a:pt x="10454" y="8438"/>
                </a:lnTo>
                <a:lnTo>
                  <a:pt x="10509" y="8378"/>
                </a:lnTo>
                <a:lnTo>
                  <a:pt x="10558" y="8314"/>
                </a:lnTo>
                <a:lnTo>
                  <a:pt x="10601" y="8245"/>
                </a:lnTo>
                <a:lnTo>
                  <a:pt x="10636" y="8170"/>
                </a:lnTo>
                <a:lnTo>
                  <a:pt x="10666" y="8093"/>
                </a:lnTo>
                <a:lnTo>
                  <a:pt x="10686" y="8013"/>
                </a:lnTo>
                <a:lnTo>
                  <a:pt x="10699" y="7928"/>
                </a:lnTo>
                <a:lnTo>
                  <a:pt x="10704" y="7843"/>
                </a:lnTo>
                <a:lnTo>
                  <a:pt x="10701" y="2409"/>
                </a:lnTo>
                <a:lnTo>
                  <a:pt x="10688" y="2162"/>
                </a:lnTo>
                <a:lnTo>
                  <a:pt x="10651" y="1922"/>
                </a:lnTo>
                <a:lnTo>
                  <a:pt x="10592" y="1692"/>
                </a:lnTo>
                <a:lnTo>
                  <a:pt x="10510" y="1470"/>
                </a:lnTo>
                <a:lnTo>
                  <a:pt x="10408" y="1259"/>
                </a:lnTo>
                <a:lnTo>
                  <a:pt x="10285" y="1061"/>
                </a:lnTo>
                <a:lnTo>
                  <a:pt x="10146" y="875"/>
                </a:lnTo>
                <a:lnTo>
                  <a:pt x="9989" y="704"/>
                </a:lnTo>
                <a:lnTo>
                  <a:pt x="9816" y="549"/>
                </a:lnTo>
                <a:lnTo>
                  <a:pt x="9629" y="410"/>
                </a:lnTo>
                <a:lnTo>
                  <a:pt x="9429" y="290"/>
                </a:lnTo>
                <a:lnTo>
                  <a:pt x="9217" y="189"/>
                </a:lnTo>
                <a:lnTo>
                  <a:pt x="8994" y="107"/>
                </a:lnTo>
                <a:lnTo>
                  <a:pt x="8761" y="48"/>
                </a:lnTo>
                <a:lnTo>
                  <a:pt x="8520" y="12"/>
                </a:lnTo>
                <a:lnTo>
                  <a:pt x="8272" y="0"/>
                </a:lnTo>
                <a:lnTo>
                  <a:pt x="2432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916" name="Oval 12"/>
          <p:cNvSpPr>
            <a:spLocks noChangeArrowheads="1"/>
          </p:cNvSpPr>
          <p:nvPr/>
        </p:nvSpPr>
        <p:spPr bwMode="auto">
          <a:xfrm>
            <a:off x="8829675" y="61150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19" name="Text Box 15"/>
          <p:cNvSpPr txBox="1">
            <a:spLocks noChangeArrowheads="1"/>
          </p:cNvSpPr>
          <p:nvPr/>
        </p:nvSpPr>
        <p:spPr bwMode="auto">
          <a:xfrm>
            <a:off x="2667000" y="5943600"/>
            <a:ext cx="3600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FFFF00"/>
                </a:solidFill>
                <a:cs typeface="Arial" charset="0"/>
              </a:rPr>
              <a:t>Calorie Difference: 430 calories</a:t>
            </a:r>
            <a:endParaRPr lang="en-US">
              <a:solidFill>
                <a:srgbClr val="FFFF00"/>
              </a:solidFill>
            </a:endParaRPr>
          </a:p>
        </p:txBody>
      </p:sp>
      <p:pic>
        <p:nvPicPr>
          <p:cNvPr id="123921" name="Picture 17" descr="large stirfry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2667000"/>
            <a:ext cx="1885950" cy="1876425"/>
          </a:xfrm>
          <a:noFill/>
          <a:ln>
            <a:miter lim="800000"/>
            <a:headEnd/>
            <a:tailEnd/>
          </a:ln>
        </p:spPr>
      </p:pic>
      <p:grpSp>
        <p:nvGrpSpPr>
          <p:cNvPr id="123923" name="Group 19"/>
          <p:cNvGrpSpPr>
            <a:grpSpLocks/>
          </p:cNvGrpSpPr>
          <p:nvPr/>
        </p:nvGrpSpPr>
        <p:grpSpPr bwMode="auto">
          <a:xfrm>
            <a:off x="838200" y="0"/>
            <a:ext cx="7696200" cy="609600"/>
            <a:chOff x="528" y="0"/>
            <a:chExt cx="4848" cy="384"/>
          </a:xfrm>
        </p:grpSpPr>
        <p:pic>
          <p:nvPicPr>
            <p:cNvPr id="123924" name="Picture 20"/>
            <p:cNvPicPr>
              <a:picLocks noChangeAspect="1" noChangeArrowheads="1"/>
            </p:cNvPicPr>
            <p:nvPr/>
          </p:nvPicPr>
          <p:blipFill>
            <a:blip r:embed="rId5" cstate="print"/>
            <a:srcRect r="1828"/>
            <a:stretch>
              <a:fillRect/>
            </a:stretch>
          </p:blipFill>
          <p:spPr bwMode="auto">
            <a:xfrm>
              <a:off x="528" y="0"/>
              <a:ext cx="4464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23925" name="Picture 21" descr="lg_color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992" y="0"/>
              <a:ext cx="384" cy="38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834" name="Picture 2"/>
          <p:cNvPicPr>
            <a:picLocks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5334000"/>
            <a:ext cx="393700" cy="533400"/>
          </a:xfrm>
          <a:noFill/>
          <a:ln>
            <a:miter lim="800000"/>
            <a:headEnd/>
            <a:tailEnd/>
          </a:ln>
        </p:spPr>
      </p:pic>
      <p:pic>
        <p:nvPicPr>
          <p:cNvPr id="120835" name="Picture 3" descr="IN00170_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1600200"/>
            <a:ext cx="3505200" cy="3497263"/>
          </a:xfrm>
          <a:noFill/>
          <a:ln>
            <a:miter lim="800000"/>
            <a:headEnd/>
            <a:tailEnd/>
          </a:ln>
        </p:spPr>
      </p:pic>
      <p:sp>
        <p:nvSpPr>
          <p:cNvPr id="120836" name="Rectangle 4"/>
          <p:cNvSpPr>
            <a:spLocks noChangeArrowheads="1"/>
          </p:cNvSpPr>
          <p:nvPr/>
        </p:nvSpPr>
        <p:spPr bwMode="auto">
          <a:xfrm>
            <a:off x="2914650" y="1824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0837" name="Rectangle 5"/>
          <p:cNvSpPr>
            <a:spLocks noChangeArrowheads="1"/>
          </p:cNvSpPr>
          <p:nvPr/>
        </p:nvSpPr>
        <p:spPr bwMode="auto">
          <a:xfrm>
            <a:off x="2286000" y="5181600"/>
            <a:ext cx="4648200" cy="711200"/>
          </a:xfrm>
          <a:prstGeom prst="rect">
            <a:avLst/>
          </a:prstGeom>
          <a:solidFill>
            <a:schemeClr val="tx1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How long will you have to do aerobic dance to burn those extra 430 calories?* </a:t>
            </a:r>
          </a:p>
        </p:txBody>
      </p:sp>
      <p:sp>
        <p:nvSpPr>
          <p:cNvPr id="120838" name="Rectangle 6"/>
          <p:cNvSpPr>
            <a:spLocks noChangeArrowheads="1"/>
          </p:cNvSpPr>
          <p:nvPr/>
        </p:nvSpPr>
        <p:spPr bwMode="auto">
          <a:xfrm>
            <a:off x="3581400" y="2576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0839" name="Rectangle 7"/>
          <p:cNvSpPr>
            <a:spLocks noChangeArrowheads="1"/>
          </p:cNvSpPr>
          <p:nvPr/>
        </p:nvSpPr>
        <p:spPr bwMode="auto">
          <a:xfrm>
            <a:off x="3505200" y="6491288"/>
            <a:ext cx="2590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b="1">
                <a:latin typeface="Bookman Old Style" pitchFamily="18" charset="0"/>
              </a:rPr>
              <a:t> </a:t>
            </a:r>
            <a:r>
              <a:rPr lang="en-US" sz="1400" b="1">
                <a:cs typeface="Arial" charset="0"/>
              </a:rPr>
              <a:t>*Based on 130-pound person</a:t>
            </a:r>
            <a:endParaRPr lang="en-US" sz="1400"/>
          </a:p>
        </p:txBody>
      </p:sp>
      <p:sp>
        <p:nvSpPr>
          <p:cNvPr id="120840" name="AutoShape 8"/>
          <p:cNvSpPr>
            <a:spLocks noChangeArrowheads="1"/>
          </p:cNvSpPr>
          <p:nvPr/>
        </p:nvSpPr>
        <p:spPr bwMode="auto">
          <a:xfrm>
            <a:off x="90488" y="5849938"/>
            <a:ext cx="914400" cy="914400"/>
          </a:xfrm>
          <a:custGeom>
            <a:avLst/>
            <a:gdLst>
              <a:gd name="G0" fmla="+- 3713 0 0"/>
              <a:gd name="G1" fmla="+- 21600 0 3713"/>
              <a:gd name="G2" fmla="+- 21600 0 3713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713" y="10800"/>
                </a:moveTo>
                <a:cubicBezTo>
                  <a:pt x="3713" y="14714"/>
                  <a:pt x="6886" y="17887"/>
                  <a:pt x="10800" y="17887"/>
                </a:cubicBezTo>
                <a:cubicBezTo>
                  <a:pt x="14714" y="17887"/>
                  <a:pt x="17887" y="14714"/>
                  <a:pt x="17887" y="10800"/>
                </a:cubicBezTo>
                <a:cubicBezTo>
                  <a:pt x="17887" y="6886"/>
                  <a:pt x="14714" y="3713"/>
                  <a:pt x="10800" y="3713"/>
                </a:cubicBezTo>
                <a:cubicBezTo>
                  <a:pt x="6886" y="3713"/>
                  <a:pt x="3713" y="6886"/>
                  <a:pt x="3713" y="10800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841" name="Freeform 9"/>
          <p:cNvSpPr>
            <a:spLocks noEditPoints="1"/>
          </p:cNvSpPr>
          <p:nvPr/>
        </p:nvSpPr>
        <p:spPr bwMode="auto">
          <a:xfrm>
            <a:off x="8686800" y="6323013"/>
            <a:ext cx="457200" cy="534987"/>
          </a:xfrm>
          <a:custGeom>
            <a:avLst/>
            <a:gdLst/>
            <a:ahLst/>
            <a:cxnLst>
              <a:cxn ang="0">
                <a:pos x="5485" y="1975"/>
              </a:cxn>
              <a:cxn ang="0">
                <a:pos x="5571" y="1841"/>
              </a:cxn>
              <a:cxn ang="0">
                <a:pos x="5807" y="1540"/>
              </a:cxn>
              <a:cxn ang="0">
                <a:pos x="6129" y="1310"/>
              </a:cxn>
              <a:cxn ang="0">
                <a:pos x="6521" y="1207"/>
              </a:cxn>
              <a:cxn ang="0">
                <a:pos x="6933" y="1225"/>
              </a:cxn>
              <a:cxn ang="0">
                <a:pos x="7517" y="1463"/>
              </a:cxn>
              <a:cxn ang="0">
                <a:pos x="7929" y="1959"/>
              </a:cxn>
              <a:cxn ang="0">
                <a:pos x="8106" y="2690"/>
              </a:cxn>
              <a:cxn ang="0">
                <a:pos x="8063" y="3451"/>
              </a:cxn>
              <a:cxn ang="0">
                <a:pos x="7937" y="4030"/>
              </a:cxn>
              <a:cxn ang="0">
                <a:pos x="7718" y="4562"/>
              </a:cxn>
              <a:cxn ang="0">
                <a:pos x="7620" y="4746"/>
              </a:cxn>
              <a:cxn ang="0">
                <a:pos x="7532" y="4877"/>
              </a:cxn>
              <a:cxn ang="0">
                <a:pos x="6662" y="5850"/>
              </a:cxn>
              <a:cxn ang="0">
                <a:pos x="5505" y="6751"/>
              </a:cxn>
              <a:cxn ang="0">
                <a:pos x="4297" y="6093"/>
              </a:cxn>
              <a:cxn ang="0">
                <a:pos x="3284" y="5039"/>
              </a:cxn>
              <a:cxn ang="0">
                <a:pos x="3090" y="4779"/>
              </a:cxn>
              <a:cxn ang="0">
                <a:pos x="3012" y="4644"/>
              </a:cxn>
              <a:cxn ang="0">
                <a:pos x="2799" y="4165"/>
              </a:cxn>
              <a:cxn ang="0">
                <a:pos x="2649" y="3616"/>
              </a:cxn>
              <a:cxn ang="0">
                <a:pos x="2579" y="2880"/>
              </a:cxn>
              <a:cxn ang="0">
                <a:pos x="2690" y="2127"/>
              </a:cxn>
              <a:cxn ang="0">
                <a:pos x="3049" y="1565"/>
              </a:cxn>
              <a:cxn ang="0">
                <a:pos x="3619" y="1254"/>
              </a:cxn>
              <a:cxn ang="0">
                <a:pos x="4066" y="1201"/>
              </a:cxn>
              <a:cxn ang="0">
                <a:pos x="4465" y="1272"/>
              </a:cxn>
              <a:cxn ang="0">
                <a:pos x="4810" y="1472"/>
              </a:cxn>
              <a:cxn ang="0">
                <a:pos x="5077" y="1780"/>
              </a:cxn>
              <a:cxn ang="0">
                <a:pos x="5184" y="1942"/>
              </a:cxn>
              <a:cxn ang="0">
                <a:pos x="5263" y="2076"/>
              </a:cxn>
              <a:cxn ang="0">
                <a:pos x="5304" y="2158"/>
              </a:cxn>
              <a:cxn ang="0">
                <a:pos x="5339" y="2241"/>
              </a:cxn>
              <a:cxn ang="0">
                <a:pos x="5376" y="2179"/>
              </a:cxn>
              <a:cxn ang="0">
                <a:pos x="5413" y="2101"/>
              </a:cxn>
              <a:cxn ang="0">
                <a:pos x="1073" y="412"/>
              </a:cxn>
              <a:cxn ang="0">
                <a:pos x="53" y="1927"/>
              </a:cxn>
              <a:cxn ang="0">
                <a:pos x="102" y="8245"/>
              </a:cxn>
              <a:cxn ang="0">
                <a:pos x="596" y="8647"/>
              </a:cxn>
              <a:cxn ang="0">
                <a:pos x="1253" y="8583"/>
              </a:cxn>
              <a:cxn ang="0">
                <a:pos x="1660" y="8093"/>
              </a:cxn>
              <a:cxn ang="0">
                <a:pos x="4869" y="10068"/>
              </a:cxn>
              <a:cxn ang="0">
                <a:pos x="4869" y="10074"/>
              </a:cxn>
              <a:cxn ang="0">
                <a:pos x="4928" y="9837"/>
              </a:cxn>
              <a:cxn ang="0">
                <a:pos x="5208" y="9595"/>
              </a:cxn>
              <a:cxn ang="0">
                <a:pos x="5581" y="9634"/>
              </a:cxn>
              <a:cxn ang="0">
                <a:pos x="5811" y="9926"/>
              </a:cxn>
              <a:cxn ang="0">
                <a:pos x="5834" y="10072"/>
              </a:cxn>
              <a:cxn ang="0">
                <a:pos x="5834" y="10071"/>
              </a:cxn>
              <a:cxn ang="0">
                <a:pos x="9108" y="8245"/>
              </a:cxn>
              <a:cxn ang="0">
                <a:pos x="9602" y="8647"/>
              </a:cxn>
              <a:cxn ang="0">
                <a:pos x="10258" y="8583"/>
              </a:cxn>
              <a:cxn ang="0">
                <a:pos x="10666" y="8093"/>
              </a:cxn>
              <a:cxn ang="0">
                <a:pos x="10510" y="1470"/>
              </a:cxn>
              <a:cxn ang="0">
                <a:pos x="9217" y="189"/>
              </a:cxn>
            </a:cxnLst>
            <a:rect l="0" t="0" r="r" b="b"/>
            <a:pathLst>
              <a:path w="10704" h="12542">
                <a:moveTo>
                  <a:pt x="5418" y="2093"/>
                </a:moveTo>
                <a:lnTo>
                  <a:pt x="5426" y="2076"/>
                </a:lnTo>
                <a:lnTo>
                  <a:pt x="5436" y="2059"/>
                </a:lnTo>
                <a:lnTo>
                  <a:pt x="5446" y="2042"/>
                </a:lnTo>
                <a:lnTo>
                  <a:pt x="5455" y="2025"/>
                </a:lnTo>
                <a:lnTo>
                  <a:pt x="5465" y="2009"/>
                </a:lnTo>
                <a:lnTo>
                  <a:pt x="5475" y="1992"/>
                </a:lnTo>
                <a:lnTo>
                  <a:pt x="5485" y="1975"/>
                </a:lnTo>
                <a:lnTo>
                  <a:pt x="5495" y="1959"/>
                </a:lnTo>
                <a:lnTo>
                  <a:pt x="5505" y="1942"/>
                </a:lnTo>
                <a:lnTo>
                  <a:pt x="5516" y="1924"/>
                </a:lnTo>
                <a:lnTo>
                  <a:pt x="5527" y="1908"/>
                </a:lnTo>
                <a:lnTo>
                  <a:pt x="5537" y="1891"/>
                </a:lnTo>
                <a:lnTo>
                  <a:pt x="5549" y="1874"/>
                </a:lnTo>
                <a:lnTo>
                  <a:pt x="5560" y="1858"/>
                </a:lnTo>
                <a:lnTo>
                  <a:pt x="5571" y="1841"/>
                </a:lnTo>
                <a:lnTo>
                  <a:pt x="5583" y="1825"/>
                </a:lnTo>
                <a:lnTo>
                  <a:pt x="5612" y="1780"/>
                </a:lnTo>
                <a:lnTo>
                  <a:pt x="5644" y="1736"/>
                </a:lnTo>
                <a:lnTo>
                  <a:pt x="5674" y="1694"/>
                </a:lnTo>
                <a:lnTo>
                  <a:pt x="5706" y="1654"/>
                </a:lnTo>
                <a:lnTo>
                  <a:pt x="5739" y="1614"/>
                </a:lnTo>
                <a:lnTo>
                  <a:pt x="5772" y="1576"/>
                </a:lnTo>
                <a:lnTo>
                  <a:pt x="5807" y="1540"/>
                </a:lnTo>
                <a:lnTo>
                  <a:pt x="5843" y="1505"/>
                </a:lnTo>
                <a:lnTo>
                  <a:pt x="5879" y="1472"/>
                </a:lnTo>
                <a:lnTo>
                  <a:pt x="5918" y="1441"/>
                </a:lnTo>
                <a:lnTo>
                  <a:pt x="5957" y="1411"/>
                </a:lnTo>
                <a:lnTo>
                  <a:pt x="5997" y="1384"/>
                </a:lnTo>
                <a:lnTo>
                  <a:pt x="6040" y="1358"/>
                </a:lnTo>
                <a:lnTo>
                  <a:pt x="6083" y="1332"/>
                </a:lnTo>
                <a:lnTo>
                  <a:pt x="6129" y="1310"/>
                </a:lnTo>
                <a:lnTo>
                  <a:pt x="6177" y="1290"/>
                </a:lnTo>
                <a:lnTo>
                  <a:pt x="6225" y="1272"/>
                </a:lnTo>
                <a:lnTo>
                  <a:pt x="6272" y="1256"/>
                </a:lnTo>
                <a:lnTo>
                  <a:pt x="6322" y="1242"/>
                </a:lnTo>
                <a:lnTo>
                  <a:pt x="6370" y="1231"/>
                </a:lnTo>
                <a:lnTo>
                  <a:pt x="6421" y="1221"/>
                </a:lnTo>
                <a:lnTo>
                  <a:pt x="6471" y="1213"/>
                </a:lnTo>
                <a:lnTo>
                  <a:pt x="6521" y="1207"/>
                </a:lnTo>
                <a:lnTo>
                  <a:pt x="6573" y="1204"/>
                </a:lnTo>
                <a:lnTo>
                  <a:pt x="6623" y="1201"/>
                </a:lnTo>
                <a:lnTo>
                  <a:pt x="6675" y="1201"/>
                </a:lnTo>
                <a:lnTo>
                  <a:pt x="6726" y="1203"/>
                </a:lnTo>
                <a:lnTo>
                  <a:pt x="6778" y="1206"/>
                </a:lnTo>
                <a:lnTo>
                  <a:pt x="6829" y="1210"/>
                </a:lnTo>
                <a:lnTo>
                  <a:pt x="6882" y="1217"/>
                </a:lnTo>
                <a:lnTo>
                  <a:pt x="6933" y="1225"/>
                </a:lnTo>
                <a:lnTo>
                  <a:pt x="6986" y="1235"/>
                </a:lnTo>
                <a:lnTo>
                  <a:pt x="7070" y="1254"/>
                </a:lnTo>
                <a:lnTo>
                  <a:pt x="7152" y="1278"/>
                </a:lnTo>
                <a:lnTo>
                  <a:pt x="7231" y="1306"/>
                </a:lnTo>
                <a:lnTo>
                  <a:pt x="7306" y="1340"/>
                </a:lnTo>
                <a:lnTo>
                  <a:pt x="7379" y="1377"/>
                </a:lnTo>
                <a:lnTo>
                  <a:pt x="7450" y="1418"/>
                </a:lnTo>
                <a:lnTo>
                  <a:pt x="7517" y="1463"/>
                </a:lnTo>
                <a:lnTo>
                  <a:pt x="7580" y="1512"/>
                </a:lnTo>
                <a:lnTo>
                  <a:pt x="7641" y="1565"/>
                </a:lnTo>
                <a:lnTo>
                  <a:pt x="7698" y="1621"/>
                </a:lnTo>
                <a:lnTo>
                  <a:pt x="7751" y="1683"/>
                </a:lnTo>
                <a:lnTo>
                  <a:pt x="7801" y="1746"/>
                </a:lnTo>
                <a:lnTo>
                  <a:pt x="7847" y="1813"/>
                </a:lnTo>
                <a:lnTo>
                  <a:pt x="7890" y="1884"/>
                </a:lnTo>
                <a:lnTo>
                  <a:pt x="7929" y="1959"/>
                </a:lnTo>
                <a:lnTo>
                  <a:pt x="7965" y="2036"/>
                </a:lnTo>
                <a:lnTo>
                  <a:pt x="7999" y="2127"/>
                </a:lnTo>
                <a:lnTo>
                  <a:pt x="8029" y="2220"/>
                </a:lnTo>
                <a:lnTo>
                  <a:pt x="8054" y="2314"/>
                </a:lnTo>
                <a:lnTo>
                  <a:pt x="8073" y="2407"/>
                </a:lnTo>
                <a:lnTo>
                  <a:pt x="8088" y="2501"/>
                </a:lnTo>
                <a:lnTo>
                  <a:pt x="8099" y="2596"/>
                </a:lnTo>
                <a:lnTo>
                  <a:pt x="8106" y="2690"/>
                </a:lnTo>
                <a:lnTo>
                  <a:pt x="8109" y="2785"/>
                </a:lnTo>
                <a:lnTo>
                  <a:pt x="8110" y="2880"/>
                </a:lnTo>
                <a:lnTo>
                  <a:pt x="8107" y="2975"/>
                </a:lnTo>
                <a:lnTo>
                  <a:pt x="8102" y="3070"/>
                </a:lnTo>
                <a:lnTo>
                  <a:pt x="8095" y="3166"/>
                </a:lnTo>
                <a:lnTo>
                  <a:pt x="8086" y="3261"/>
                </a:lnTo>
                <a:lnTo>
                  <a:pt x="8075" y="3355"/>
                </a:lnTo>
                <a:lnTo>
                  <a:pt x="8063" y="3451"/>
                </a:lnTo>
                <a:lnTo>
                  <a:pt x="8050" y="3546"/>
                </a:lnTo>
                <a:lnTo>
                  <a:pt x="8039" y="3616"/>
                </a:lnTo>
                <a:lnTo>
                  <a:pt x="8026" y="3685"/>
                </a:lnTo>
                <a:lnTo>
                  <a:pt x="8012" y="3756"/>
                </a:lnTo>
                <a:lnTo>
                  <a:pt x="7996" y="3825"/>
                </a:lnTo>
                <a:lnTo>
                  <a:pt x="7978" y="3893"/>
                </a:lnTo>
                <a:lnTo>
                  <a:pt x="7958" y="3962"/>
                </a:lnTo>
                <a:lnTo>
                  <a:pt x="7937" y="4030"/>
                </a:lnTo>
                <a:lnTo>
                  <a:pt x="7914" y="4098"/>
                </a:lnTo>
                <a:lnTo>
                  <a:pt x="7890" y="4165"/>
                </a:lnTo>
                <a:lnTo>
                  <a:pt x="7864" y="4232"/>
                </a:lnTo>
                <a:lnTo>
                  <a:pt x="7837" y="4299"/>
                </a:lnTo>
                <a:lnTo>
                  <a:pt x="7810" y="4366"/>
                </a:lnTo>
                <a:lnTo>
                  <a:pt x="7781" y="4431"/>
                </a:lnTo>
                <a:lnTo>
                  <a:pt x="7750" y="4497"/>
                </a:lnTo>
                <a:lnTo>
                  <a:pt x="7718" y="4562"/>
                </a:lnTo>
                <a:lnTo>
                  <a:pt x="7687" y="4627"/>
                </a:lnTo>
                <a:lnTo>
                  <a:pt x="7677" y="4644"/>
                </a:lnTo>
                <a:lnTo>
                  <a:pt x="7668" y="4661"/>
                </a:lnTo>
                <a:lnTo>
                  <a:pt x="7659" y="4678"/>
                </a:lnTo>
                <a:lnTo>
                  <a:pt x="7649" y="4695"/>
                </a:lnTo>
                <a:lnTo>
                  <a:pt x="7640" y="4712"/>
                </a:lnTo>
                <a:lnTo>
                  <a:pt x="7630" y="4729"/>
                </a:lnTo>
                <a:lnTo>
                  <a:pt x="7620" y="4746"/>
                </a:lnTo>
                <a:lnTo>
                  <a:pt x="7610" y="4763"/>
                </a:lnTo>
                <a:lnTo>
                  <a:pt x="7600" y="4779"/>
                </a:lnTo>
                <a:lnTo>
                  <a:pt x="7589" y="4796"/>
                </a:lnTo>
                <a:lnTo>
                  <a:pt x="7577" y="4813"/>
                </a:lnTo>
                <a:lnTo>
                  <a:pt x="7566" y="4829"/>
                </a:lnTo>
                <a:lnTo>
                  <a:pt x="7555" y="4845"/>
                </a:lnTo>
                <a:lnTo>
                  <a:pt x="7544" y="4861"/>
                </a:lnTo>
                <a:lnTo>
                  <a:pt x="7532" y="4877"/>
                </a:lnTo>
                <a:lnTo>
                  <a:pt x="7521" y="4893"/>
                </a:lnTo>
                <a:lnTo>
                  <a:pt x="7405" y="5039"/>
                </a:lnTo>
                <a:lnTo>
                  <a:pt x="7286" y="5182"/>
                </a:lnTo>
                <a:lnTo>
                  <a:pt x="7166" y="5322"/>
                </a:lnTo>
                <a:lnTo>
                  <a:pt x="7044" y="5458"/>
                </a:lnTo>
                <a:lnTo>
                  <a:pt x="6919" y="5592"/>
                </a:lnTo>
                <a:lnTo>
                  <a:pt x="6792" y="5722"/>
                </a:lnTo>
                <a:lnTo>
                  <a:pt x="6662" y="5850"/>
                </a:lnTo>
                <a:lnTo>
                  <a:pt x="6528" y="5973"/>
                </a:lnTo>
                <a:lnTo>
                  <a:pt x="6393" y="6093"/>
                </a:lnTo>
                <a:lnTo>
                  <a:pt x="6253" y="6211"/>
                </a:lnTo>
                <a:lnTo>
                  <a:pt x="6111" y="6325"/>
                </a:lnTo>
                <a:lnTo>
                  <a:pt x="5965" y="6437"/>
                </a:lnTo>
                <a:lnTo>
                  <a:pt x="5815" y="6544"/>
                </a:lnTo>
                <a:lnTo>
                  <a:pt x="5662" y="6648"/>
                </a:lnTo>
                <a:lnTo>
                  <a:pt x="5505" y="6751"/>
                </a:lnTo>
                <a:lnTo>
                  <a:pt x="5344" y="6849"/>
                </a:lnTo>
                <a:lnTo>
                  <a:pt x="5184" y="6751"/>
                </a:lnTo>
                <a:lnTo>
                  <a:pt x="5027" y="6648"/>
                </a:lnTo>
                <a:lnTo>
                  <a:pt x="4873" y="6544"/>
                </a:lnTo>
                <a:lnTo>
                  <a:pt x="4725" y="6437"/>
                </a:lnTo>
                <a:lnTo>
                  <a:pt x="4578" y="6325"/>
                </a:lnTo>
                <a:lnTo>
                  <a:pt x="4436" y="6211"/>
                </a:lnTo>
                <a:lnTo>
                  <a:pt x="4297" y="6093"/>
                </a:lnTo>
                <a:lnTo>
                  <a:pt x="4161" y="5973"/>
                </a:lnTo>
                <a:lnTo>
                  <a:pt x="4027" y="5850"/>
                </a:lnTo>
                <a:lnTo>
                  <a:pt x="3897" y="5722"/>
                </a:lnTo>
                <a:lnTo>
                  <a:pt x="3770" y="5592"/>
                </a:lnTo>
                <a:lnTo>
                  <a:pt x="3645" y="5458"/>
                </a:lnTo>
                <a:lnTo>
                  <a:pt x="3523" y="5322"/>
                </a:lnTo>
                <a:lnTo>
                  <a:pt x="3403" y="5182"/>
                </a:lnTo>
                <a:lnTo>
                  <a:pt x="3284" y="5039"/>
                </a:lnTo>
                <a:lnTo>
                  <a:pt x="3169" y="4893"/>
                </a:lnTo>
                <a:lnTo>
                  <a:pt x="3157" y="4877"/>
                </a:lnTo>
                <a:lnTo>
                  <a:pt x="3145" y="4861"/>
                </a:lnTo>
                <a:lnTo>
                  <a:pt x="3134" y="4845"/>
                </a:lnTo>
                <a:lnTo>
                  <a:pt x="3123" y="4829"/>
                </a:lnTo>
                <a:lnTo>
                  <a:pt x="3111" y="4813"/>
                </a:lnTo>
                <a:lnTo>
                  <a:pt x="3100" y="4796"/>
                </a:lnTo>
                <a:lnTo>
                  <a:pt x="3090" y="4779"/>
                </a:lnTo>
                <a:lnTo>
                  <a:pt x="3079" y="4763"/>
                </a:lnTo>
                <a:lnTo>
                  <a:pt x="3069" y="4746"/>
                </a:lnTo>
                <a:lnTo>
                  <a:pt x="3059" y="4729"/>
                </a:lnTo>
                <a:lnTo>
                  <a:pt x="3050" y="4712"/>
                </a:lnTo>
                <a:lnTo>
                  <a:pt x="3040" y="4695"/>
                </a:lnTo>
                <a:lnTo>
                  <a:pt x="3031" y="4678"/>
                </a:lnTo>
                <a:lnTo>
                  <a:pt x="3021" y="4661"/>
                </a:lnTo>
                <a:lnTo>
                  <a:pt x="3012" y="4644"/>
                </a:lnTo>
                <a:lnTo>
                  <a:pt x="3004" y="4627"/>
                </a:lnTo>
                <a:lnTo>
                  <a:pt x="2971" y="4562"/>
                </a:lnTo>
                <a:lnTo>
                  <a:pt x="2940" y="4497"/>
                </a:lnTo>
                <a:lnTo>
                  <a:pt x="2909" y="4431"/>
                </a:lnTo>
                <a:lnTo>
                  <a:pt x="2880" y="4366"/>
                </a:lnTo>
                <a:lnTo>
                  <a:pt x="2852" y="4299"/>
                </a:lnTo>
                <a:lnTo>
                  <a:pt x="2824" y="4232"/>
                </a:lnTo>
                <a:lnTo>
                  <a:pt x="2799" y="4165"/>
                </a:lnTo>
                <a:lnTo>
                  <a:pt x="2775" y="4098"/>
                </a:lnTo>
                <a:lnTo>
                  <a:pt x="2752" y="4030"/>
                </a:lnTo>
                <a:lnTo>
                  <a:pt x="2730" y="3962"/>
                </a:lnTo>
                <a:lnTo>
                  <a:pt x="2711" y="3893"/>
                </a:lnTo>
                <a:lnTo>
                  <a:pt x="2693" y="3825"/>
                </a:lnTo>
                <a:lnTo>
                  <a:pt x="2677" y="3756"/>
                </a:lnTo>
                <a:lnTo>
                  <a:pt x="2663" y="3685"/>
                </a:lnTo>
                <a:lnTo>
                  <a:pt x="2649" y="3616"/>
                </a:lnTo>
                <a:lnTo>
                  <a:pt x="2639" y="3546"/>
                </a:lnTo>
                <a:lnTo>
                  <a:pt x="2626" y="3451"/>
                </a:lnTo>
                <a:lnTo>
                  <a:pt x="2614" y="3355"/>
                </a:lnTo>
                <a:lnTo>
                  <a:pt x="2603" y="3261"/>
                </a:lnTo>
                <a:lnTo>
                  <a:pt x="2594" y="3166"/>
                </a:lnTo>
                <a:lnTo>
                  <a:pt x="2587" y="3070"/>
                </a:lnTo>
                <a:lnTo>
                  <a:pt x="2582" y="2975"/>
                </a:lnTo>
                <a:lnTo>
                  <a:pt x="2579" y="2880"/>
                </a:lnTo>
                <a:lnTo>
                  <a:pt x="2580" y="2785"/>
                </a:lnTo>
                <a:lnTo>
                  <a:pt x="2583" y="2690"/>
                </a:lnTo>
                <a:lnTo>
                  <a:pt x="2590" y="2596"/>
                </a:lnTo>
                <a:lnTo>
                  <a:pt x="2601" y="2501"/>
                </a:lnTo>
                <a:lnTo>
                  <a:pt x="2616" y="2407"/>
                </a:lnTo>
                <a:lnTo>
                  <a:pt x="2635" y="2314"/>
                </a:lnTo>
                <a:lnTo>
                  <a:pt x="2660" y="2220"/>
                </a:lnTo>
                <a:lnTo>
                  <a:pt x="2690" y="2127"/>
                </a:lnTo>
                <a:lnTo>
                  <a:pt x="2725" y="2036"/>
                </a:lnTo>
                <a:lnTo>
                  <a:pt x="2760" y="1959"/>
                </a:lnTo>
                <a:lnTo>
                  <a:pt x="2799" y="1884"/>
                </a:lnTo>
                <a:lnTo>
                  <a:pt x="2842" y="1813"/>
                </a:lnTo>
                <a:lnTo>
                  <a:pt x="2888" y="1746"/>
                </a:lnTo>
                <a:lnTo>
                  <a:pt x="2939" y="1683"/>
                </a:lnTo>
                <a:lnTo>
                  <a:pt x="2992" y="1621"/>
                </a:lnTo>
                <a:lnTo>
                  <a:pt x="3049" y="1565"/>
                </a:lnTo>
                <a:lnTo>
                  <a:pt x="3109" y="1512"/>
                </a:lnTo>
                <a:lnTo>
                  <a:pt x="3173" y="1463"/>
                </a:lnTo>
                <a:lnTo>
                  <a:pt x="3240" y="1418"/>
                </a:lnTo>
                <a:lnTo>
                  <a:pt x="3310" y="1377"/>
                </a:lnTo>
                <a:lnTo>
                  <a:pt x="3382" y="1340"/>
                </a:lnTo>
                <a:lnTo>
                  <a:pt x="3458" y="1306"/>
                </a:lnTo>
                <a:lnTo>
                  <a:pt x="3537" y="1278"/>
                </a:lnTo>
                <a:lnTo>
                  <a:pt x="3619" y="1254"/>
                </a:lnTo>
                <a:lnTo>
                  <a:pt x="3704" y="1235"/>
                </a:lnTo>
                <a:lnTo>
                  <a:pt x="3755" y="1225"/>
                </a:lnTo>
                <a:lnTo>
                  <a:pt x="3808" y="1217"/>
                </a:lnTo>
                <a:lnTo>
                  <a:pt x="3859" y="1210"/>
                </a:lnTo>
                <a:lnTo>
                  <a:pt x="3911" y="1206"/>
                </a:lnTo>
                <a:lnTo>
                  <a:pt x="3964" y="1203"/>
                </a:lnTo>
                <a:lnTo>
                  <a:pt x="4015" y="1201"/>
                </a:lnTo>
                <a:lnTo>
                  <a:pt x="4066" y="1201"/>
                </a:lnTo>
                <a:lnTo>
                  <a:pt x="4117" y="1204"/>
                </a:lnTo>
                <a:lnTo>
                  <a:pt x="4168" y="1207"/>
                </a:lnTo>
                <a:lnTo>
                  <a:pt x="4218" y="1213"/>
                </a:lnTo>
                <a:lnTo>
                  <a:pt x="4269" y="1221"/>
                </a:lnTo>
                <a:lnTo>
                  <a:pt x="4318" y="1231"/>
                </a:lnTo>
                <a:lnTo>
                  <a:pt x="4368" y="1242"/>
                </a:lnTo>
                <a:lnTo>
                  <a:pt x="4416" y="1256"/>
                </a:lnTo>
                <a:lnTo>
                  <a:pt x="4465" y="1272"/>
                </a:lnTo>
                <a:lnTo>
                  <a:pt x="4513" y="1290"/>
                </a:lnTo>
                <a:lnTo>
                  <a:pt x="4560" y="1310"/>
                </a:lnTo>
                <a:lnTo>
                  <a:pt x="4605" y="1332"/>
                </a:lnTo>
                <a:lnTo>
                  <a:pt x="4650" y="1358"/>
                </a:lnTo>
                <a:lnTo>
                  <a:pt x="4692" y="1384"/>
                </a:lnTo>
                <a:lnTo>
                  <a:pt x="4733" y="1411"/>
                </a:lnTo>
                <a:lnTo>
                  <a:pt x="4772" y="1441"/>
                </a:lnTo>
                <a:lnTo>
                  <a:pt x="4810" y="1472"/>
                </a:lnTo>
                <a:lnTo>
                  <a:pt x="4847" y="1505"/>
                </a:lnTo>
                <a:lnTo>
                  <a:pt x="4882" y="1540"/>
                </a:lnTo>
                <a:lnTo>
                  <a:pt x="4917" y="1576"/>
                </a:lnTo>
                <a:lnTo>
                  <a:pt x="4950" y="1614"/>
                </a:lnTo>
                <a:lnTo>
                  <a:pt x="4983" y="1654"/>
                </a:lnTo>
                <a:lnTo>
                  <a:pt x="5015" y="1694"/>
                </a:lnTo>
                <a:lnTo>
                  <a:pt x="5046" y="1736"/>
                </a:lnTo>
                <a:lnTo>
                  <a:pt x="5077" y="1780"/>
                </a:lnTo>
                <a:lnTo>
                  <a:pt x="5108" y="1825"/>
                </a:lnTo>
                <a:lnTo>
                  <a:pt x="5119" y="1841"/>
                </a:lnTo>
                <a:lnTo>
                  <a:pt x="5129" y="1858"/>
                </a:lnTo>
                <a:lnTo>
                  <a:pt x="5140" y="1874"/>
                </a:lnTo>
                <a:lnTo>
                  <a:pt x="5151" y="1891"/>
                </a:lnTo>
                <a:lnTo>
                  <a:pt x="5162" y="1908"/>
                </a:lnTo>
                <a:lnTo>
                  <a:pt x="5173" y="1924"/>
                </a:lnTo>
                <a:lnTo>
                  <a:pt x="5184" y="1942"/>
                </a:lnTo>
                <a:lnTo>
                  <a:pt x="5194" y="1959"/>
                </a:lnTo>
                <a:lnTo>
                  <a:pt x="5204" y="1975"/>
                </a:lnTo>
                <a:lnTo>
                  <a:pt x="5214" y="1992"/>
                </a:lnTo>
                <a:lnTo>
                  <a:pt x="5224" y="2009"/>
                </a:lnTo>
                <a:lnTo>
                  <a:pt x="5234" y="2025"/>
                </a:lnTo>
                <a:lnTo>
                  <a:pt x="5243" y="2042"/>
                </a:lnTo>
                <a:lnTo>
                  <a:pt x="5252" y="2059"/>
                </a:lnTo>
                <a:lnTo>
                  <a:pt x="5263" y="2076"/>
                </a:lnTo>
                <a:lnTo>
                  <a:pt x="5272" y="2093"/>
                </a:lnTo>
                <a:lnTo>
                  <a:pt x="5276" y="2101"/>
                </a:lnTo>
                <a:lnTo>
                  <a:pt x="5281" y="2110"/>
                </a:lnTo>
                <a:lnTo>
                  <a:pt x="5285" y="2120"/>
                </a:lnTo>
                <a:lnTo>
                  <a:pt x="5290" y="2129"/>
                </a:lnTo>
                <a:lnTo>
                  <a:pt x="5294" y="2139"/>
                </a:lnTo>
                <a:lnTo>
                  <a:pt x="5299" y="2148"/>
                </a:lnTo>
                <a:lnTo>
                  <a:pt x="5304" y="2158"/>
                </a:lnTo>
                <a:lnTo>
                  <a:pt x="5308" y="2169"/>
                </a:lnTo>
                <a:lnTo>
                  <a:pt x="5313" y="2179"/>
                </a:lnTo>
                <a:lnTo>
                  <a:pt x="5317" y="2189"/>
                </a:lnTo>
                <a:lnTo>
                  <a:pt x="5322" y="2199"/>
                </a:lnTo>
                <a:lnTo>
                  <a:pt x="5326" y="2210"/>
                </a:lnTo>
                <a:lnTo>
                  <a:pt x="5331" y="2220"/>
                </a:lnTo>
                <a:lnTo>
                  <a:pt x="5335" y="2230"/>
                </a:lnTo>
                <a:lnTo>
                  <a:pt x="5339" y="2241"/>
                </a:lnTo>
                <a:lnTo>
                  <a:pt x="5344" y="2252"/>
                </a:lnTo>
                <a:lnTo>
                  <a:pt x="5348" y="2241"/>
                </a:lnTo>
                <a:lnTo>
                  <a:pt x="5353" y="2230"/>
                </a:lnTo>
                <a:lnTo>
                  <a:pt x="5358" y="2220"/>
                </a:lnTo>
                <a:lnTo>
                  <a:pt x="5362" y="2210"/>
                </a:lnTo>
                <a:lnTo>
                  <a:pt x="5367" y="2199"/>
                </a:lnTo>
                <a:lnTo>
                  <a:pt x="5371" y="2189"/>
                </a:lnTo>
                <a:lnTo>
                  <a:pt x="5376" y="2179"/>
                </a:lnTo>
                <a:lnTo>
                  <a:pt x="5381" y="2169"/>
                </a:lnTo>
                <a:lnTo>
                  <a:pt x="5385" y="2158"/>
                </a:lnTo>
                <a:lnTo>
                  <a:pt x="5390" y="2148"/>
                </a:lnTo>
                <a:lnTo>
                  <a:pt x="5395" y="2139"/>
                </a:lnTo>
                <a:lnTo>
                  <a:pt x="5399" y="2129"/>
                </a:lnTo>
                <a:lnTo>
                  <a:pt x="5404" y="2120"/>
                </a:lnTo>
                <a:lnTo>
                  <a:pt x="5408" y="2110"/>
                </a:lnTo>
                <a:lnTo>
                  <a:pt x="5413" y="2101"/>
                </a:lnTo>
                <a:lnTo>
                  <a:pt x="5418" y="2093"/>
                </a:lnTo>
                <a:close/>
                <a:moveTo>
                  <a:pt x="2432" y="0"/>
                </a:moveTo>
                <a:lnTo>
                  <a:pt x="2183" y="12"/>
                </a:lnTo>
                <a:lnTo>
                  <a:pt x="1942" y="48"/>
                </a:lnTo>
                <a:lnTo>
                  <a:pt x="1708" y="108"/>
                </a:lnTo>
                <a:lnTo>
                  <a:pt x="1486" y="190"/>
                </a:lnTo>
                <a:lnTo>
                  <a:pt x="1273" y="291"/>
                </a:lnTo>
                <a:lnTo>
                  <a:pt x="1073" y="412"/>
                </a:lnTo>
                <a:lnTo>
                  <a:pt x="887" y="551"/>
                </a:lnTo>
                <a:lnTo>
                  <a:pt x="714" y="707"/>
                </a:lnTo>
                <a:lnTo>
                  <a:pt x="557" y="878"/>
                </a:lnTo>
                <a:lnTo>
                  <a:pt x="418" y="1065"/>
                </a:lnTo>
                <a:lnTo>
                  <a:pt x="296" y="1263"/>
                </a:lnTo>
                <a:lnTo>
                  <a:pt x="194" y="1474"/>
                </a:lnTo>
                <a:lnTo>
                  <a:pt x="112" y="1696"/>
                </a:lnTo>
                <a:lnTo>
                  <a:pt x="53" y="1927"/>
                </a:lnTo>
                <a:lnTo>
                  <a:pt x="16" y="2167"/>
                </a:lnTo>
                <a:lnTo>
                  <a:pt x="4" y="2414"/>
                </a:lnTo>
                <a:lnTo>
                  <a:pt x="0" y="7843"/>
                </a:lnTo>
                <a:lnTo>
                  <a:pt x="4" y="7928"/>
                </a:lnTo>
                <a:lnTo>
                  <a:pt x="17" y="8013"/>
                </a:lnTo>
                <a:lnTo>
                  <a:pt x="37" y="8093"/>
                </a:lnTo>
                <a:lnTo>
                  <a:pt x="67" y="8170"/>
                </a:lnTo>
                <a:lnTo>
                  <a:pt x="102" y="8245"/>
                </a:lnTo>
                <a:lnTo>
                  <a:pt x="145" y="8314"/>
                </a:lnTo>
                <a:lnTo>
                  <a:pt x="193" y="8378"/>
                </a:lnTo>
                <a:lnTo>
                  <a:pt x="249" y="8438"/>
                </a:lnTo>
                <a:lnTo>
                  <a:pt x="308" y="8492"/>
                </a:lnTo>
                <a:lnTo>
                  <a:pt x="374" y="8541"/>
                </a:lnTo>
                <a:lnTo>
                  <a:pt x="444" y="8583"/>
                </a:lnTo>
                <a:lnTo>
                  <a:pt x="519" y="8619"/>
                </a:lnTo>
                <a:lnTo>
                  <a:pt x="596" y="8647"/>
                </a:lnTo>
                <a:lnTo>
                  <a:pt x="677" y="8667"/>
                </a:lnTo>
                <a:lnTo>
                  <a:pt x="762" y="8680"/>
                </a:lnTo>
                <a:lnTo>
                  <a:pt x="849" y="8685"/>
                </a:lnTo>
                <a:lnTo>
                  <a:pt x="935" y="8680"/>
                </a:lnTo>
                <a:lnTo>
                  <a:pt x="1020" y="8667"/>
                </a:lnTo>
                <a:lnTo>
                  <a:pt x="1101" y="8647"/>
                </a:lnTo>
                <a:lnTo>
                  <a:pt x="1180" y="8619"/>
                </a:lnTo>
                <a:lnTo>
                  <a:pt x="1253" y="8583"/>
                </a:lnTo>
                <a:lnTo>
                  <a:pt x="1323" y="8541"/>
                </a:lnTo>
                <a:lnTo>
                  <a:pt x="1389" y="8492"/>
                </a:lnTo>
                <a:lnTo>
                  <a:pt x="1450" y="8438"/>
                </a:lnTo>
                <a:lnTo>
                  <a:pt x="1504" y="8378"/>
                </a:lnTo>
                <a:lnTo>
                  <a:pt x="1553" y="8314"/>
                </a:lnTo>
                <a:lnTo>
                  <a:pt x="1595" y="8245"/>
                </a:lnTo>
                <a:lnTo>
                  <a:pt x="1632" y="8170"/>
                </a:lnTo>
                <a:lnTo>
                  <a:pt x="1660" y="8093"/>
                </a:lnTo>
                <a:lnTo>
                  <a:pt x="1680" y="8013"/>
                </a:lnTo>
                <a:lnTo>
                  <a:pt x="1693" y="7928"/>
                </a:lnTo>
                <a:lnTo>
                  <a:pt x="1698" y="7843"/>
                </a:lnTo>
                <a:lnTo>
                  <a:pt x="2746" y="12542"/>
                </a:lnTo>
                <a:lnTo>
                  <a:pt x="5161" y="12542"/>
                </a:lnTo>
                <a:lnTo>
                  <a:pt x="4870" y="10071"/>
                </a:lnTo>
                <a:lnTo>
                  <a:pt x="4869" y="10069"/>
                </a:lnTo>
                <a:lnTo>
                  <a:pt x="4869" y="10068"/>
                </a:lnTo>
                <a:lnTo>
                  <a:pt x="4869" y="10067"/>
                </a:lnTo>
                <a:lnTo>
                  <a:pt x="4869" y="10068"/>
                </a:lnTo>
                <a:lnTo>
                  <a:pt x="4869" y="10069"/>
                </a:lnTo>
                <a:lnTo>
                  <a:pt x="4869" y="10070"/>
                </a:lnTo>
                <a:lnTo>
                  <a:pt x="4869" y="10071"/>
                </a:lnTo>
                <a:lnTo>
                  <a:pt x="4869" y="10072"/>
                </a:lnTo>
                <a:lnTo>
                  <a:pt x="4869" y="10073"/>
                </a:lnTo>
                <a:lnTo>
                  <a:pt x="4869" y="10074"/>
                </a:lnTo>
                <a:lnTo>
                  <a:pt x="4869" y="10073"/>
                </a:lnTo>
                <a:lnTo>
                  <a:pt x="4869" y="10072"/>
                </a:lnTo>
                <a:lnTo>
                  <a:pt x="4870" y="10071"/>
                </a:lnTo>
                <a:lnTo>
                  <a:pt x="4872" y="10020"/>
                </a:lnTo>
                <a:lnTo>
                  <a:pt x="4879" y="9972"/>
                </a:lnTo>
                <a:lnTo>
                  <a:pt x="4892" y="9926"/>
                </a:lnTo>
                <a:lnTo>
                  <a:pt x="4908" y="9880"/>
                </a:lnTo>
                <a:lnTo>
                  <a:pt x="4928" y="9837"/>
                </a:lnTo>
                <a:lnTo>
                  <a:pt x="4952" y="9796"/>
                </a:lnTo>
                <a:lnTo>
                  <a:pt x="4979" y="9758"/>
                </a:lnTo>
                <a:lnTo>
                  <a:pt x="5011" y="9721"/>
                </a:lnTo>
                <a:lnTo>
                  <a:pt x="5045" y="9688"/>
                </a:lnTo>
                <a:lnTo>
                  <a:pt x="5082" y="9659"/>
                </a:lnTo>
                <a:lnTo>
                  <a:pt x="5122" y="9634"/>
                </a:lnTo>
                <a:lnTo>
                  <a:pt x="5163" y="9612"/>
                </a:lnTo>
                <a:lnTo>
                  <a:pt x="5208" y="9595"/>
                </a:lnTo>
                <a:lnTo>
                  <a:pt x="5254" y="9582"/>
                </a:lnTo>
                <a:lnTo>
                  <a:pt x="5302" y="9574"/>
                </a:lnTo>
                <a:lnTo>
                  <a:pt x="5351" y="9572"/>
                </a:lnTo>
                <a:lnTo>
                  <a:pt x="5400" y="9574"/>
                </a:lnTo>
                <a:lnTo>
                  <a:pt x="5449" y="9582"/>
                </a:lnTo>
                <a:lnTo>
                  <a:pt x="5495" y="9595"/>
                </a:lnTo>
                <a:lnTo>
                  <a:pt x="5539" y="9612"/>
                </a:lnTo>
                <a:lnTo>
                  <a:pt x="5581" y="9634"/>
                </a:lnTo>
                <a:lnTo>
                  <a:pt x="5620" y="9659"/>
                </a:lnTo>
                <a:lnTo>
                  <a:pt x="5658" y="9688"/>
                </a:lnTo>
                <a:lnTo>
                  <a:pt x="5692" y="9721"/>
                </a:lnTo>
                <a:lnTo>
                  <a:pt x="5723" y="9758"/>
                </a:lnTo>
                <a:lnTo>
                  <a:pt x="5751" y="9796"/>
                </a:lnTo>
                <a:lnTo>
                  <a:pt x="5775" y="9837"/>
                </a:lnTo>
                <a:lnTo>
                  <a:pt x="5795" y="9880"/>
                </a:lnTo>
                <a:lnTo>
                  <a:pt x="5811" y="9926"/>
                </a:lnTo>
                <a:lnTo>
                  <a:pt x="5824" y="9972"/>
                </a:lnTo>
                <a:lnTo>
                  <a:pt x="5831" y="10020"/>
                </a:lnTo>
                <a:lnTo>
                  <a:pt x="5834" y="10071"/>
                </a:lnTo>
                <a:lnTo>
                  <a:pt x="5834" y="10072"/>
                </a:lnTo>
                <a:lnTo>
                  <a:pt x="5834" y="10073"/>
                </a:lnTo>
                <a:lnTo>
                  <a:pt x="5834" y="10074"/>
                </a:lnTo>
                <a:lnTo>
                  <a:pt x="5834" y="10073"/>
                </a:lnTo>
                <a:lnTo>
                  <a:pt x="5834" y="10072"/>
                </a:lnTo>
                <a:lnTo>
                  <a:pt x="5834" y="10071"/>
                </a:lnTo>
                <a:lnTo>
                  <a:pt x="5834" y="10070"/>
                </a:lnTo>
                <a:lnTo>
                  <a:pt x="5834" y="10069"/>
                </a:lnTo>
                <a:lnTo>
                  <a:pt x="5834" y="10068"/>
                </a:lnTo>
                <a:lnTo>
                  <a:pt x="5834" y="10067"/>
                </a:lnTo>
                <a:lnTo>
                  <a:pt x="5834" y="10068"/>
                </a:lnTo>
                <a:lnTo>
                  <a:pt x="5834" y="10069"/>
                </a:lnTo>
                <a:lnTo>
                  <a:pt x="5834" y="10071"/>
                </a:lnTo>
                <a:lnTo>
                  <a:pt x="5544" y="12542"/>
                </a:lnTo>
                <a:lnTo>
                  <a:pt x="7958" y="12542"/>
                </a:lnTo>
                <a:lnTo>
                  <a:pt x="9006" y="7843"/>
                </a:lnTo>
                <a:lnTo>
                  <a:pt x="9010" y="7928"/>
                </a:lnTo>
                <a:lnTo>
                  <a:pt x="9023" y="8013"/>
                </a:lnTo>
                <a:lnTo>
                  <a:pt x="9043" y="8093"/>
                </a:lnTo>
                <a:lnTo>
                  <a:pt x="9072" y="8170"/>
                </a:lnTo>
                <a:lnTo>
                  <a:pt x="9108" y="8245"/>
                </a:lnTo>
                <a:lnTo>
                  <a:pt x="9150" y="8314"/>
                </a:lnTo>
                <a:lnTo>
                  <a:pt x="9199" y="8378"/>
                </a:lnTo>
                <a:lnTo>
                  <a:pt x="9254" y="8438"/>
                </a:lnTo>
                <a:lnTo>
                  <a:pt x="9314" y="8492"/>
                </a:lnTo>
                <a:lnTo>
                  <a:pt x="9380" y="8541"/>
                </a:lnTo>
                <a:lnTo>
                  <a:pt x="9450" y="8583"/>
                </a:lnTo>
                <a:lnTo>
                  <a:pt x="9524" y="8619"/>
                </a:lnTo>
                <a:lnTo>
                  <a:pt x="9602" y="8647"/>
                </a:lnTo>
                <a:lnTo>
                  <a:pt x="9683" y="8667"/>
                </a:lnTo>
                <a:lnTo>
                  <a:pt x="9768" y="8680"/>
                </a:lnTo>
                <a:lnTo>
                  <a:pt x="9855" y="8685"/>
                </a:lnTo>
                <a:lnTo>
                  <a:pt x="9941" y="8680"/>
                </a:lnTo>
                <a:lnTo>
                  <a:pt x="10026" y="8667"/>
                </a:lnTo>
                <a:lnTo>
                  <a:pt x="10107" y="8647"/>
                </a:lnTo>
                <a:lnTo>
                  <a:pt x="10184" y="8619"/>
                </a:lnTo>
                <a:lnTo>
                  <a:pt x="10258" y="8583"/>
                </a:lnTo>
                <a:lnTo>
                  <a:pt x="10329" y="8541"/>
                </a:lnTo>
                <a:lnTo>
                  <a:pt x="10394" y="8492"/>
                </a:lnTo>
                <a:lnTo>
                  <a:pt x="10454" y="8438"/>
                </a:lnTo>
                <a:lnTo>
                  <a:pt x="10509" y="8378"/>
                </a:lnTo>
                <a:lnTo>
                  <a:pt x="10558" y="8314"/>
                </a:lnTo>
                <a:lnTo>
                  <a:pt x="10601" y="8245"/>
                </a:lnTo>
                <a:lnTo>
                  <a:pt x="10636" y="8170"/>
                </a:lnTo>
                <a:lnTo>
                  <a:pt x="10666" y="8093"/>
                </a:lnTo>
                <a:lnTo>
                  <a:pt x="10686" y="8013"/>
                </a:lnTo>
                <a:lnTo>
                  <a:pt x="10699" y="7928"/>
                </a:lnTo>
                <a:lnTo>
                  <a:pt x="10704" y="7843"/>
                </a:lnTo>
                <a:lnTo>
                  <a:pt x="10701" y="2409"/>
                </a:lnTo>
                <a:lnTo>
                  <a:pt x="10688" y="2162"/>
                </a:lnTo>
                <a:lnTo>
                  <a:pt x="10651" y="1922"/>
                </a:lnTo>
                <a:lnTo>
                  <a:pt x="10592" y="1692"/>
                </a:lnTo>
                <a:lnTo>
                  <a:pt x="10510" y="1470"/>
                </a:lnTo>
                <a:lnTo>
                  <a:pt x="10408" y="1259"/>
                </a:lnTo>
                <a:lnTo>
                  <a:pt x="10285" y="1061"/>
                </a:lnTo>
                <a:lnTo>
                  <a:pt x="10146" y="875"/>
                </a:lnTo>
                <a:lnTo>
                  <a:pt x="9989" y="704"/>
                </a:lnTo>
                <a:lnTo>
                  <a:pt x="9816" y="549"/>
                </a:lnTo>
                <a:lnTo>
                  <a:pt x="9629" y="410"/>
                </a:lnTo>
                <a:lnTo>
                  <a:pt x="9429" y="290"/>
                </a:lnTo>
                <a:lnTo>
                  <a:pt x="9217" y="189"/>
                </a:lnTo>
                <a:lnTo>
                  <a:pt x="8994" y="107"/>
                </a:lnTo>
                <a:lnTo>
                  <a:pt x="8761" y="48"/>
                </a:lnTo>
                <a:lnTo>
                  <a:pt x="8520" y="12"/>
                </a:lnTo>
                <a:lnTo>
                  <a:pt x="8272" y="0"/>
                </a:lnTo>
                <a:lnTo>
                  <a:pt x="2432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0842" name="Oval 10"/>
          <p:cNvSpPr>
            <a:spLocks noChangeArrowheads="1"/>
          </p:cNvSpPr>
          <p:nvPr/>
        </p:nvSpPr>
        <p:spPr bwMode="auto">
          <a:xfrm>
            <a:off x="8829675" y="61150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843" name="Text Box 11"/>
          <p:cNvSpPr txBox="1">
            <a:spLocks noChangeArrowheads="1"/>
          </p:cNvSpPr>
          <p:nvPr/>
        </p:nvSpPr>
        <p:spPr bwMode="auto">
          <a:xfrm>
            <a:off x="125413" y="739775"/>
            <a:ext cx="87042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Maintaining a Healthy Weight is a Balancing Act</a:t>
            </a:r>
          </a:p>
          <a:p>
            <a:r>
              <a:rPr lang="en-US" sz="3200" b="1"/>
              <a:t>Calories In = Calories Out</a:t>
            </a:r>
          </a:p>
        </p:txBody>
      </p:sp>
      <p:pic>
        <p:nvPicPr>
          <p:cNvPr id="120849" name="Picture 17" descr="large stirfry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62200" y="2743200"/>
            <a:ext cx="1504950" cy="1497013"/>
          </a:xfrm>
          <a:noFill/>
          <a:ln>
            <a:miter lim="800000"/>
            <a:headEnd/>
            <a:tailEnd/>
          </a:ln>
        </p:spPr>
      </p:pic>
      <p:pic>
        <p:nvPicPr>
          <p:cNvPr id="120852" name="Picture 20" descr="aerobic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2971800"/>
            <a:ext cx="1828800" cy="1225550"/>
          </a:xfrm>
          <a:prstGeom prst="rect">
            <a:avLst/>
          </a:prstGeom>
          <a:noFill/>
        </p:spPr>
      </p:pic>
      <p:grpSp>
        <p:nvGrpSpPr>
          <p:cNvPr id="120854" name="Group 22"/>
          <p:cNvGrpSpPr>
            <a:grpSpLocks/>
          </p:cNvGrpSpPr>
          <p:nvPr/>
        </p:nvGrpSpPr>
        <p:grpSpPr bwMode="auto">
          <a:xfrm>
            <a:off x="838200" y="0"/>
            <a:ext cx="7696200" cy="609600"/>
            <a:chOff x="528" y="0"/>
            <a:chExt cx="4848" cy="384"/>
          </a:xfrm>
        </p:grpSpPr>
        <p:pic>
          <p:nvPicPr>
            <p:cNvPr id="120855" name="Picture 23"/>
            <p:cNvPicPr>
              <a:picLocks noChangeAspect="1" noChangeArrowheads="1"/>
            </p:cNvPicPr>
            <p:nvPr/>
          </p:nvPicPr>
          <p:blipFill>
            <a:blip r:embed="rId7" cstate="print"/>
            <a:srcRect r="1828"/>
            <a:stretch>
              <a:fillRect/>
            </a:stretch>
          </p:blipFill>
          <p:spPr bwMode="auto">
            <a:xfrm>
              <a:off x="528" y="0"/>
              <a:ext cx="4464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20856" name="Picture 24" descr="lg_color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992" y="0"/>
              <a:ext cx="384" cy="38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ChangeArrowheads="1"/>
          </p:cNvSpPr>
          <p:nvPr/>
        </p:nvSpPr>
        <p:spPr bwMode="auto">
          <a:xfrm>
            <a:off x="3371850" y="22621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1859" name="Rectangle 3"/>
          <p:cNvSpPr>
            <a:spLocks noChangeArrowheads="1"/>
          </p:cNvSpPr>
          <p:nvPr/>
        </p:nvSpPr>
        <p:spPr bwMode="auto">
          <a:xfrm>
            <a:off x="3581400" y="2576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1860" name="Rectangle 4"/>
          <p:cNvSpPr>
            <a:spLocks noChangeArrowheads="1"/>
          </p:cNvSpPr>
          <p:nvPr/>
        </p:nvSpPr>
        <p:spPr bwMode="auto">
          <a:xfrm>
            <a:off x="3314700" y="2547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1861" name="Rectangle 5"/>
          <p:cNvSpPr>
            <a:spLocks noChangeArrowheads="1"/>
          </p:cNvSpPr>
          <p:nvPr/>
        </p:nvSpPr>
        <p:spPr bwMode="auto">
          <a:xfrm>
            <a:off x="2857500" y="2157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1862" name="Rectangle 6"/>
          <p:cNvSpPr>
            <a:spLocks noChangeArrowheads="1"/>
          </p:cNvSpPr>
          <p:nvPr/>
        </p:nvSpPr>
        <p:spPr bwMode="auto">
          <a:xfrm>
            <a:off x="3657600" y="6019800"/>
            <a:ext cx="259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b="1">
                <a:latin typeface="Bookman Old Style" pitchFamily="18" charset="0"/>
              </a:rPr>
              <a:t> </a:t>
            </a:r>
            <a:r>
              <a:rPr lang="en-US" sz="1400" b="1">
                <a:cs typeface="Arial" charset="0"/>
              </a:rPr>
              <a:t>*Based on 130-pound person</a:t>
            </a:r>
            <a:endParaRPr lang="en-US" sz="1400"/>
          </a:p>
        </p:txBody>
      </p:sp>
      <p:sp>
        <p:nvSpPr>
          <p:cNvPr id="121863" name="Rectangle 7"/>
          <p:cNvSpPr>
            <a:spLocks noChangeArrowheads="1"/>
          </p:cNvSpPr>
          <p:nvPr/>
        </p:nvSpPr>
        <p:spPr bwMode="auto">
          <a:xfrm>
            <a:off x="1981200" y="4495800"/>
            <a:ext cx="5562600" cy="711200"/>
          </a:xfrm>
          <a:prstGeom prst="rect">
            <a:avLst/>
          </a:prstGeom>
          <a:solidFill>
            <a:schemeClr val="tx1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If you </a:t>
            </a:r>
            <a:r>
              <a:rPr lang="en-US" sz="2000" b="1">
                <a:solidFill>
                  <a:srgbClr val="000000"/>
                </a:solidFill>
              </a:rPr>
              <a:t>do aerobic dance for 1 hour and 5 minutes</a:t>
            </a:r>
            <a:r>
              <a:rPr lang="en-US" sz="2000">
                <a:solidFill>
                  <a:srgbClr val="000000"/>
                </a:solidFill>
              </a:rPr>
              <a:t> you will burn approximately </a:t>
            </a:r>
            <a:r>
              <a:rPr lang="en-US" sz="2000" b="1">
                <a:solidFill>
                  <a:srgbClr val="000000"/>
                </a:solidFill>
              </a:rPr>
              <a:t>430 calories.*</a:t>
            </a:r>
            <a:r>
              <a:rPr lang="en-US" sz="20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21864" name="Freeform 8"/>
          <p:cNvSpPr>
            <a:spLocks noEditPoints="1"/>
          </p:cNvSpPr>
          <p:nvPr/>
        </p:nvSpPr>
        <p:spPr bwMode="auto">
          <a:xfrm>
            <a:off x="8686800" y="6323013"/>
            <a:ext cx="457200" cy="534987"/>
          </a:xfrm>
          <a:custGeom>
            <a:avLst/>
            <a:gdLst/>
            <a:ahLst/>
            <a:cxnLst>
              <a:cxn ang="0">
                <a:pos x="5485" y="1975"/>
              </a:cxn>
              <a:cxn ang="0">
                <a:pos x="5571" y="1841"/>
              </a:cxn>
              <a:cxn ang="0">
                <a:pos x="5807" y="1540"/>
              </a:cxn>
              <a:cxn ang="0">
                <a:pos x="6129" y="1310"/>
              </a:cxn>
              <a:cxn ang="0">
                <a:pos x="6521" y="1207"/>
              </a:cxn>
              <a:cxn ang="0">
                <a:pos x="6933" y="1225"/>
              </a:cxn>
              <a:cxn ang="0">
                <a:pos x="7517" y="1463"/>
              </a:cxn>
              <a:cxn ang="0">
                <a:pos x="7929" y="1959"/>
              </a:cxn>
              <a:cxn ang="0">
                <a:pos x="8106" y="2690"/>
              </a:cxn>
              <a:cxn ang="0">
                <a:pos x="8063" y="3451"/>
              </a:cxn>
              <a:cxn ang="0">
                <a:pos x="7937" y="4030"/>
              </a:cxn>
              <a:cxn ang="0">
                <a:pos x="7718" y="4562"/>
              </a:cxn>
              <a:cxn ang="0">
                <a:pos x="7620" y="4746"/>
              </a:cxn>
              <a:cxn ang="0">
                <a:pos x="7532" y="4877"/>
              </a:cxn>
              <a:cxn ang="0">
                <a:pos x="6662" y="5850"/>
              </a:cxn>
              <a:cxn ang="0">
                <a:pos x="5505" y="6751"/>
              </a:cxn>
              <a:cxn ang="0">
                <a:pos x="4297" y="6093"/>
              </a:cxn>
              <a:cxn ang="0">
                <a:pos x="3284" y="5039"/>
              </a:cxn>
              <a:cxn ang="0">
                <a:pos x="3090" y="4779"/>
              </a:cxn>
              <a:cxn ang="0">
                <a:pos x="3012" y="4644"/>
              </a:cxn>
              <a:cxn ang="0">
                <a:pos x="2799" y="4165"/>
              </a:cxn>
              <a:cxn ang="0">
                <a:pos x="2649" y="3616"/>
              </a:cxn>
              <a:cxn ang="0">
                <a:pos x="2579" y="2880"/>
              </a:cxn>
              <a:cxn ang="0">
                <a:pos x="2690" y="2127"/>
              </a:cxn>
              <a:cxn ang="0">
                <a:pos x="3049" y="1565"/>
              </a:cxn>
              <a:cxn ang="0">
                <a:pos x="3619" y="1254"/>
              </a:cxn>
              <a:cxn ang="0">
                <a:pos x="4066" y="1201"/>
              </a:cxn>
              <a:cxn ang="0">
                <a:pos x="4465" y="1272"/>
              </a:cxn>
              <a:cxn ang="0">
                <a:pos x="4810" y="1472"/>
              </a:cxn>
              <a:cxn ang="0">
                <a:pos x="5077" y="1780"/>
              </a:cxn>
              <a:cxn ang="0">
                <a:pos x="5184" y="1942"/>
              </a:cxn>
              <a:cxn ang="0">
                <a:pos x="5263" y="2076"/>
              </a:cxn>
              <a:cxn ang="0">
                <a:pos x="5304" y="2158"/>
              </a:cxn>
              <a:cxn ang="0">
                <a:pos x="5339" y="2241"/>
              </a:cxn>
              <a:cxn ang="0">
                <a:pos x="5376" y="2179"/>
              </a:cxn>
              <a:cxn ang="0">
                <a:pos x="5413" y="2101"/>
              </a:cxn>
              <a:cxn ang="0">
                <a:pos x="1073" y="412"/>
              </a:cxn>
              <a:cxn ang="0">
                <a:pos x="53" y="1927"/>
              </a:cxn>
              <a:cxn ang="0">
                <a:pos x="102" y="8245"/>
              </a:cxn>
              <a:cxn ang="0">
                <a:pos x="596" y="8647"/>
              </a:cxn>
              <a:cxn ang="0">
                <a:pos x="1253" y="8583"/>
              </a:cxn>
              <a:cxn ang="0">
                <a:pos x="1660" y="8093"/>
              </a:cxn>
              <a:cxn ang="0">
                <a:pos x="4869" y="10068"/>
              </a:cxn>
              <a:cxn ang="0">
                <a:pos x="4869" y="10074"/>
              </a:cxn>
              <a:cxn ang="0">
                <a:pos x="4928" y="9837"/>
              </a:cxn>
              <a:cxn ang="0">
                <a:pos x="5208" y="9595"/>
              </a:cxn>
              <a:cxn ang="0">
                <a:pos x="5581" y="9634"/>
              </a:cxn>
              <a:cxn ang="0">
                <a:pos x="5811" y="9926"/>
              </a:cxn>
              <a:cxn ang="0">
                <a:pos x="5834" y="10072"/>
              </a:cxn>
              <a:cxn ang="0">
                <a:pos x="5834" y="10071"/>
              </a:cxn>
              <a:cxn ang="0">
                <a:pos x="9108" y="8245"/>
              </a:cxn>
              <a:cxn ang="0">
                <a:pos x="9602" y="8647"/>
              </a:cxn>
              <a:cxn ang="0">
                <a:pos x="10258" y="8583"/>
              </a:cxn>
              <a:cxn ang="0">
                <a:pos x="10666" y="8093"/>
              </a:cxn>
              <a:cxn ang="0">
                <a:pos x="10510" y="1470"/>
              </a:cxn>
              <a:cxn ang="0">
                <a:pos x="9217" y="189"/>
              </a:cxn>
            </a:cxnLst>
            <a:rect l="0" t="0" r="r" b="b"/>
            <a:pathLst>
              <a:path w="10704" h="12542">
                <a:moveTo>
                  <a:pt x="5418" y="2093"/>
                </a:moveTo>
                <a:lnTo>
                  <a:pt x="5426" y="2076"/>
                </a:lnTo>
                <a:lnTo>
                  <a:pt x="5436" y="2059"/>
                </a:lnTo>
                <a:lnTo>
                  <a:pt x="5446" y="2042"/>
                </a:lnTo>
                <a:lnTo>
                  <a:pt x="5455" y="2025"/>
                </a:lnTo>
                <a:lnTo>
                  <a:pt x="5465" y="2009"/>
                </a:lnTo>
                <a:lnTo>
                  <a:pt x="5475" y="1992"/>
                </a:lnTo>
                <a:lnTo>
                  <a:pt x="5485" y="1975"/>
                </a:lnTo>
                <a:lnTo>
                  <a:pt x="5495" y="1959"/>
                </a:lnTo>
                <a:lnTo>
                  <a:pt x="5505" y="1942"/>
                </a:lnTo>
                <a:lnTo>
                  <a:pt x="5516" y="1924"/>
                </a:lnTo>
                <a:lnTo>
                  <a:pt x="5527" y="1908"/>
                </a:lnTo>
                <a:lnTo>
                  <a:pt x="5537" y="1891"/>
                </a:lnTo>
                <a:lnTo>
                  <a:pt x="5549" y="1874"/>
                </a:lnTo>
                <a:lnTo>
                  <a:pt x="5560" y="1858"/>
                </a:lnTo>
                <a:lnTo>
                  <a:pt x="5571" y="1841"/>
                </a:lnTo>
                <a:lnTo>
                  <a:pt x="5583" y="1825"/>
                </a:lnTo>
                <a:lnTo>
                  <a:pt x="5612" y="1780"/>
                </a:lnTo>
                <a:lnTo>
                  <a:pt x="5644" y="1736"/>
                </a:lnTo>
                <a:lnTo>
                  <a:pt x="5674" y="1694"/>
                </a:lnTo>
                <a:lnTo>
                  <a:pt x="5706" y="1654"/>
                </a:lnTo>
                <a:lnTo>
                  <a:pt x="5739" y="1614"/>
                </a:lnTo>
                <a:lnTo>
                  <a:pt x="5772" y="1576"/>
                </a:lnTo>
                <a:lnTo>
                  <a:pt x="5807" y="1540"/>
                </a:lnTo>
                <a:lnTo>
                  <a:pt x="5843" y="1505"/>
                </a:lnTo>
                <a:lnTo>
                  <a:pt x="5879" y="1472"/>
                </a:lnTo>
                <a:lnTo>
                  <a:pt x="5918" y="1441"/>
                </a:lnTo>
                <a:lnTo>
                  <a:pt x="5957" y="1411"/>
                </a:lnTo>
                <a:lnTo>
                  <a:pt x="5997" y="1384"/>
                </a:lnTo>
                <a:lnTo>
                  <a:pt x="6040" y="1358"/>
                </a:lnTo>
                <a:lnTo>
                  <a:pt x="6083" y="1332"/>
                </a:lnTo>
                <a:lnTo>
                  <a:pt x="6129" y="1310"/>
                </a:lnTo>
                <a:lnTo>
                  <a:pt x="6177" y="1290"/>
                </a:lnTo>
                <a:lnTo>
                  <a:pt x="6225" y="1272"/>
                </a:lnTo>
                <a:lnTo>
                  <a:pt x="6272" y="1256"/>
                </a:lnTo>
                <a:lnTo>
                  <a:pt x="6322" y="1242"/>
                </a:lnTo>
                <a:lnTo>
                  <a:pt x="6370" y="1231"/>
                </a:lnTo>
                <a:lnTo>
                  <a:pt x="6421" y="1221"/>
                </a:lnTo>
                <a:lnTo>
                  <a:pt x="6471" y="1213"/>
                </a:lnTo>
                <a:lnTo>
                  <a:pt x="6521" y="1207"/>
                </a:lnTo>
                <a:lnTo>
                  <a:pt x="6573" y="1204"/>
                </a:lnTo>
                <a:lnTo>
                  <a:pt x="6623" y="1201"/>
                </a:lnTo>
                <a:lnTo>
                  <a:pt x="6675" y="1201"/>
                </a:lnTo>
                <a:lnTo>
                  <a:pt x="6726" y="1203"/>
                </a:lnTo>
                <a:lnTo>
                  <a:pt x="6778" y="1206"/>
                </a:lnTo>
                <a:lnTo>
                  <a:pt x="6829" y="1210"/>
                </a:lnTo>
                <a:lnTo>
                  <a:pt x="6882" y="1217"/>
                </a:lnTo>
                <a:lnTo>
                  <a:pt x="6933" y="1225"/>
                </a:lnTo>
                <a:lnTo>
                  <a:pt x="6986" y="1235"/>
                </a:lnTo>
                <a:lnTo>
                  <a:pt x="7070" y="1254"/>
                </a:lnTo>
                <a:lnTo>
                  <a:pt x="7152" y="1278"/>
                </a:lnTo>
                <a:lnTo>
                  <a:pt x="7231" y="1306"/>
                </a:lnTo>
                <a:lnTo>
                  <a:pt x="7306" y="1340"/>
                </a:lnTo>
                <a:lnTo>
                  <a:pt x="7379" y="1377"/>
                </a:lnTo>
                <a:lnTo>
                  <a:pt x="7450" y="1418"/>
                </a:lnTo>
                <a:lnTo>
                  <a:pt x="7517" y="1463"/>
                </a:lnTo>
                <a:lnTo>
                  <a:pt x="7580" y="1512"/>
                </a:lnTo>
                <a:lnTo>
                  <a:pt x="7641" y="1565"/>
                </a:lnTo>
                <a:lnTo>
                  <a:pt x="7698" y="1621"/>
                </a:lnTo>
                <a:lnTo>
                  <a:pt x="7751" y="1683"/>
                </a:lnTo>
                <a:lnTo>
                  <a:pt x="7801" y="1746"/>
                </a:lnTo>
                <a:lnTo>
                  <a:pt x="7847" y="1813"/>
                </a:lnTo>
                <a:lnTo>
                  <a:pt x="7890" y="1884"/>
                </a:lnTo>
                <a:lnTo>
                  <a:pt x="7929" y="1959"/>
                </a:lnTo>
                <a:lnTo>
                  <a:pt x="7965" y="2036"/>
                </a:lnTo>
                <a:lnTo>
                  <a:pt x="7999" y="2127"/>
                </a:lnTo>
                <a:lnTo>
                  <a:pt x="8029" y="2220"/>
                </a:lnTo>
                <a:lnTo>
                  <a:pt x="8054" y="2314"/>
                </a:lnTo>
                <a:lnTo>
                  <a:pt x="8073" y="2407"/>
                </a:lnTo>
                <a:lnTo>
                  <a:pt x="8088" y="2501"/>
                </a:lnTo>
                <a:lnTo>
                  <a:pt x="8099" y="2596"/>
                </a:lnTo>
                <a:lnTo>
                  <a:pt x="8106" y="2690"/>
                </a:lnTo>
                <a:lnTo>
                  <a:pt x="8109" y="2785"/>
                </a:lnTo>
                <a:lnTo>
                  <a:pt x="8110" y="2880"/>
                </a:lnTo>
                <a:lnTo>
                  <a:pt x="8107" y="2975"/>
                </a:lnTo>
                <a:lnTo>
                  <a:pt x="8102" y="3070"/>
                </a:lnTo>
                <a:lnTo>
                  <a:pt x="8095" y="3166"/>
                </a:lnTo>
                <a:lnTo>
                  <a:pt x="8086" y="3261"/>
                </a:lnTo>
                <a:lnTo>
                  <a:pt x="8075" y="3355"/>
                </a:lnTo>
                <a:lnTo>
                  <a:pt x="8063" y="3451"/>
                </a:lnTo>
                <a:lnTo>
                  <a:pt x="8050" y="3546"/>
                </a:lnTo>
                <a:lnTo>
                  <a:pt x="8039" y="3616"/>
                </a:lnTo>
                <a:lnTo>
                  <a:pt x="8026" y="3685"/>
                </a:lnTo>
                <a:lnTo>
                  <a:pt x="8012" y="3756"/>
                </a:lnTo>
                <a:lnTo>
                  <a:pt x="7996" y="3825"/>
                </a:lnTo>
                <a:lnTo>
                  <a:pt x="7978" y="3893"/>
                </a:lnTo>
                <a:lnTo>
                  <a:pt x="7958" y="3962"/>
                </a:lnTo>
                <a:lnTo>
                  <a:pt x="7937" y="4030"/>
                </a:lnTo>
                <a:lnTo>
                  <a:pt x="7914" y="4098"/>
                </a:lnTo>
                <a:lnTo>
                  <a:pt x="7890" y="4165"/>
                </a:lnTo>
                <a:lnTo>
                  <a:pt x="7864" y="4232"/>
                </a:lnTo>
                <a:lnTo>
                  <a:pt x="7837" y="4299"/>
                </a:lnTo>
                <a:lnTo>
                  <a:pt x="7810" y="4366"/>
                </a:lnTo>
                <a:lnTo>
                  <a:pt x="7781" y="4431"/>
                </a:lnTo>
                <a:lnTo>
                  <a:pt x="7750" y="4497"/>
                </a:lnTo>
                <a:lnTo>
                  <a:pt x="7718" y="4562"/>
                </a:lnTo>
                <a:lnTo>
                  <a:pt x="7687" y="4627"/>
                </a:lnTo>
                <a:lnTo>
                  <a:pt x="7677" y="4644"/>
                </a:lnTo>
                <a:lnTo>
                  <a:pt x="7668" y="4661"/>
                </a:lnTo>
                <a:lnTo>
                  <a:pt x="7659" y="4678"/>
                </a:lnTo>
                <a:lnTo>
                  <a:pt x="7649" y="4695"/>
                </a:lnTo>
                <a:lnTo>
                  <a:pt x="7640" y="4712"/>
                </a:lnTo>
                <a:lnTo>
                  <a:pt x="7630" y="4729"/>
                </a:lnTo>
                <a:lnTo>
                  <a:pt x="7620" y="4746"/>
                </a:lnTo>
                <a:lnTo>
                  <a:pt x="7610" y="4763"/>
                </a:lnTo>
                <a:lnTo>
                  <a:pt x="7600" y="4779"/>
                </a:lnTo>
                <a:lnTo>
                  <a:pt x="7589" y="4796"/>
                </a:lnTo>
                <a:lnTo>
                  <a:pt x="7577" y="4813"/>
                </a:lnTo>
                <a:lnTo>
                  <a:pt x="7566" y="4829"/>
                </a:lnTo>
                <a:lnTo>
                  <a:pt x="7555" y="4845"/>
                </a:lnTo>
                <a:lnTo>
                  <a:pt x="7544" y="4861"/>
                </a:lnTo>
                <a:lnTo>
                  <a:pt x="7532" y="4877"/>
                </a:lnTo>
                <a:lnTo>
                  <a:pt x="7521" y="4893"/>
                </a:lnTo>
                <a:lnTo>
                  <a:pt x="7405" y="5039"/>
                </a:lnTo>
                <a:lnTo>
                  <a:pt x="7286" y="5182"/>
                </a:lnTo>
                <a:lnTo>
                  <a:pt x="7166" y="5322"/>
                </a:lnTo>
                <a:lnTo>
                  <a:pt x="7044" y="5458"/>
                </a:lnTo>
                <a:lnTo>
                  <a:pt x="6919" y="5592"/>
                </a:lnTo>
                <a:lnTo>
                  <a:pt x="6792" y="5722"/>
                </a:lnTo>
                <a:lnTo>
                  <a:pt x="6662" y="5850"/>
                </a:lnTo>
                <a:lnTo>
                  <a:pt x="6528" y="5973"/>
                </a:lnTo>
                <a:lnTo>
                  <a:pt x="6393" y="6093"/>
                </a:lnTo>
                <a:lnTo>
                  <a:pt x="6253" y="6211"/>
                </a:lnTo>
                <a:lnTo>
                  <a:pt x="6111" y="6325"/>
                </a:lnTo>
                <a:lnTo>
                  <a:pt x="5965" y="6437"/>
                </a:lnTo>
                <a:lnTo>
                  <a:pt x="5815" y="6544"/>
                </a:lnTo>
                <a:lnTo>
                  <a:pt x="5662" y="6648"/>
                </a:lnTo>
                <a:lnTo>
                  <a:pt x="5505" y="6751"/>
                </a:lnTo>
                <a:lnTo>
                  <a:pt x="5344" y="6849"/>
                </a:lnTo>
                <a:lnTo>
                  <a:pt x="5184" y="6751"/>
                </a:lnTo>
                <a:lnTo>
                  <a:pt x="5027" y="6648"/>
                </a:lnTo>
                <a:lnTo>
                  <a:pt x="4873" y="6544"/>
                </a:lnTo>
                <a:lnTo>
                  <a:pt x="4725" y="6437"/>
                </a:lnTo>
                <a:lnTo>
                  <a:pt x="4578" y="6325"/>
                </a:lnTo>
                <a:lnTo>
                  <a:pt x="4436" y="6211"/>
                </a:lnTo>
                <a:lnTo>
                  <a:pt x="4297" y="6093"/>
                </a:lnTo>
                <a:lnTo>
                  <a:pt x="4161" y="5973"/>
                </a:lnTo>
                <a:lnTo>
                  <a:pt x="4027" y="5850"/>
                </a:lnTo>
                <a:lnTo>
                  <a:pt x="3897" y="5722"/>
                </a:lnTo>
                <a:lnTo>
                  <a:pt x="3770" y="5592"/>
                </a:lnTo>
                <a:lnTo>
                  <a:pt x="3645" y="5458"/>
                </a:lnTo>
                <a:lnTo>
                  <a:pt x="3523" y="5322"/>
                </a:lnTo>
                <a:lnTo>
                  <a:pt x="3403" y="5182"/>
                </a:lnTo>
                <a:lnTo>
                  <a:pt x="3284" y="5039"/>
                </a:lnTo>
                <a:lnTo>
                  <a:pt x="3169" y="4893"/>
                </a:lnTo>
                <a:lnTo>
                  <a:pt x="3157" y="4877"/>
                </a:lnTo>
                <a:lnTo>
                  <a:pt x="3145" y="4861"/>
                </a:lnTo>
                <a:lnTo>
                  <a:pt x="3134" y="4845"/>
                </a:lnTo>
                <a:lnTo>
                  <a:pt x="3123" y="4829"/>
                </a:lnTo>
                <a:lnTo>
                  <a:pt x="3111" y="4813"/>
                </a:lnTo>
                <a:lnTo>
                  <a:pt x="3100" y="4796"/>
                </a:lnTo>
                <a:lnTo>
                  <a:pt x="3090" y="4779"/>
                </a:lnTo>
                <a:lnTo>
                  <a:pt x="3079" y="4763"/>
                </a:lnTo>
                <a:lnTo>
                  <a:pt x="3069" y="4746"/>
                </a:lnTo>
                <a:lnTo>
                  <a:pt x="3059" y="4729"/>
                </a:lnTo>
                <a:lnTo>
                  <a:pt x="3050" y="4712"/>
                </a:lnTo>
                <a:lnTo>
                  <a:pt x="3040" y="4695"/>
                </a:lnTo>
                <a:lnTo>
                  <a:pt x="3031" y="4678"/>
                </a:lnTo>
                <a:lnTo>
                  <a:pt x="3021" y="4661"/>
                </a:lnTo>
                <a:lnTo>
                  <a:pt x="3012" y="4644"/>
                </a:lnTo>
                <a:lnTo>
                  <a:pt x="3004" y="4627"/>
                </a:lnTo>
                <a:lnTo>
                  <a:pt x="2971" y="4562"/>
                </a:lnTo>
                <a:lnTo>
                  <a:pt x="2940" y="4497"/>
                </a:lnTo>
                <a:lnTo>
                  <a:pt x="2909" y="4431"/>
                </a:lnTo>
                <a:lnTo>
                  <a:pt x="2880" y="4366"/>
                </a:lnTo>
                <a:lnTo>
                  <a:pt x="2852" y="4299"/>
                </a:lnTo>
                <a:lnTo>
                  <a:pt x="2824" y="4232"/>
                </a:lnTo>
                <a:lnTo>
                  <a:pt x="2799" y="4165"/>
                </a:lnTo>
                <a:lnTo>
                  <a:pt x="2775" y="4098"/>
                </a:lnTo>
                <a:lnTo>
                  <a:pt x="2752" y="4030"/>
                </a:lnTo>
                <a:lnTo>
                  <a:pt x="2730" y="3962"/>
                </a:lnTo>
                <a:lnTo>
                  <a:pt x="2711" y="3893"/>
                </a:lnTo>
                <a:lnTo>
                  <a:pt x="2693" y="3825"/>
                </a:lnTo>
                <a:lnTo>
                  <a:pt x="2677" y="3756"/>
                </a:lnTo>
                <a:lnTo>
                  <a:pt x="2663" y="3685"/>
                </a:lnTo>
                <a:lnTo>
                  <a:pt x="2649" y="3616"/>
                </a:lnTo>
                <a:lnTo>
                  <a:pt x="2639" y="3546"/>
                </a:lnTo>
                <a:lnTo>
                  <a:pt x="2626" y="3451"/>
                </a:lnTo>
                <a:lnTo>
                  <a:pt x="2614" y="3355"/>
                </a:lnTo>
                <a:lnTo>
                  <a:pt x="2603" y="3261"/>
                </a:lnTo>
                <a:lnTo>
                  <a:pt x="2594" y="3166"/>
                </a:lnTo>
                <a:lnTo>
                  <a:pt x="2587" y="3070"/>
                </a:lnTo>
                <a:lnTo>
                  <a:pt x="2582" y="2975"/>
                </a:lnTo>
                <a:lnTo>
                  <a:pt x="2579" y="2880"/>
                </a:lnTo>
                <a:lnTo>
                  <a:pt x="2580" y="2785"/>
                </a:lnTo>
                <a:lnTo>
                  <a:pt x="2583" y="2690"/>
                </a:lnTo>
                <a:lnTo>
                  <a:pt x="2590" y="2596"/>
                </a:lnTo>
                <a:lnTo>
                  <a:pt x="2601" y="2501"/>
                </a:lnTo>
                <a:lnTo>
                  <a:pt x="2616" y="2407"/>
                </a:lnTo>
                <a:lnTo>
                  <a:pt x="2635" y="2314"/>
                </a:lnTo>
                <a:lnTo>
                  <a:pt x="2660" y="2220"/>
                </a:lnTo>
                <a:lnTo>
                  <a:pt x="2690" y="2127"/>
                </a:lnTo>
                <a:lnTo>
                  <a:pt x="2725" y="2036"/>
                </a:lnTo>
                <a:lnTo>
                  <a:pt x="2760" y="1959"/>
                </a:lnTo>
                <a:lnTo>
                  <a:pt x="2799" y="1884"/>
                </a:lnTo>
                <a:lnTo>
                  <a:pt x="2842" y="1813"/>
                </a:lnTo>
                <a:lnTo>
                  <a:pt x="2888" y="1746"/>
                </a:lnTo>
                <a:lnTo>
                  <a:pt x="2939" y="1683"/>
                </a:lnTo>
                <a:lnTo>
                  <a:pt x="2992" y="1621"/>
                </a:lnTo>
                <a:lnTo>
                  <a:pt x="3049" y="1565"/>
                </a:lnTo>
                <a:lnTo>
                  <a:pt x="3109" y="1512"/>
                </a:lnTo>
                <a:lnTo>
                  <a:pt x="3173" y="1463"/>
                </a:lnTo>
                <a:lnTo>
                  <a:pt x="3240" y="1418"/>
                </a:lnTo>
                <a:lnTo>
                  <a:pt x="3310" y="1377"/>
                </a:lnTo>
                <a:lnTo>
                  <a:pt x="3382" y="1340"/>
                </a:lnTo>
                <a:lnTo>
                  <a:pt x="3458" y="1306"/>
                </a:lnTo>
                <a:lnTo>
                  <a:pt x="3537" y="1278"/>
                </a:lnTo>
                <a:lnTo>
                  <a:pt x="3619" y="1254"/>
                </a:lnTo>
                <a:lnTo>
                  <a:pt x="3704" y="1235"/>
                </a:lnTo>
                <a:lnTo>
                  <a:pt x="3755" y="1225"/>
                </a:lnTo>
                <a:lnTo>
                  <a:pt x="3808" y="1217"/>
                </a:lnTo>
                <a:lnTo>
                  <a:pt x="3859" y="1210"/>
                </a:lnTo>
                <a:lnTo>
                  <a:pt x="3911" y="1206"/>
                </a:lnTo>
                <a:lnTo>
                  <a:pt x="3964" y="1203"/>
                </a:lnTo>
                <a:lnTo>
                  <a:pt x="4015" y="1201"/>
                </a:lnTo>
                <a:lnTo>
                  <a:pt x="4066" y="1201"/>
                </a:lnTo>
                <a:lnTo>
                  <a:pt x="4117" y="1204"/>
                </a:lnTo>
                <a:lnTo>
                  <a:pt x="4168" y="1207"/>
                </a:lnTo>
                <a:lnTo>
                  <a:pt x="4218" y="1213"/>
                </a:lnTo>
                <a:lnTo>
                  <a:pt x="4269" y="1221"/>
                </a:lnTo>
                <a:lnTo>
                  <a:pt x="4318" y="1231"/>
                </a:lnTo>
                <a:lnTo>
                  <a:pt x="4368" y="1242"/>
                </a:lnTo>
                <a:lnTo>
                  <a:pt x="4416" y="1256"/>
                </a:lnTo>
                <a:lnTo>
                  <a:pt x="4465" y="1272"/>
                </a:lnTo>
                <a:lnTo>
                  <a:pt x="4513" y="1290"/>
                </a:lnTo>
                <a:lnTo>
                  <a:pt x="4560" y="1310"/>
                </a:lnTo>
                <a:lnTo>
                  <a:pt x="4605" y="1332"/>
                </a:lnTo>
                <a:lnTo>
                  <a:pt x="4650" y="1358"/>
                </a:lnTo>
                <a:lnTo>
                  <a:pt x="4692" y="1384"/>
                </a:lnTo>
                <a:lnTo>
                  <a:pt x="4733" y="1411"/>
                </a:lnTo>
                <a:lnTo>
                  <a:pt x="4772" y="1441"/>
                </a:lnTo>
                <a:lnTo>
                  <a:pt x="4810" y="1472"/>
                </a:lnTo>
                <a:lnTo>
                  <a:pt x="4847" y="1505"/>
                </a:lnTo>
                <a:lnTo>
                  <a:pt x="4882" y="1540"/>
                </a:lnTo>
                <a:lnTo>
                  <a:pt x="4917" y="1576"/>
                </a:lnTo>
                <a:lnTo>
                  <a:pt x="4950" y="1614"/>
                </a:lnTo>
                <a:lnTo>
                  <a:pt x="4983" y="1654"/>
                </a:lnTo>
                <a:lnTo>
                  <a:pt x="5015" y="1694"/>
                </a:lnTo>
                <a:lnTo>
                  <a:pt x="5046" y="1736"/>
                </a:lnTo>
                <a:lnTo>
                  <a:pt x="5077" y="1780"/>
                </a:lnTo>
                <a:lnTo>
                  <a:pt x="5108" y="1825"/>
                </a:lnTo>
                <a:lnTo>
                  <a:pt x="5119" y="1841"/>
                </a:lnTo>
                <a:lnTo>
                  <a:pt x="5129" y="1858"/>
                </a:lnTo>
                <a:lnTo>
                  <a:pt x="5140" y="1874"/>
                </a:lnTo>
                <a:lnTo>
                  <a:pt x="5151" y="1891"/>
                </a:lnTo>
                <a:lnTo>
                  <a:pt x="5162" y="1908"/>
                </a:lnTo>
                <a:lnTo>
                  <a:pt x="5173" y="1924"/>
                </a:lnTo>
                <a:lnTo>
                  <a:pt x="5184" y="1942"/>
                </a:lnTo>
                <a:lnTo>
                  <a:pt x="5194" y="1959"/>
                </a:lnTo>
                <a:lnTo>
                  <a:pt x="5204" y="1975"/>
                </a:lnTo>
                <a:lnTo>
                  <a:pt x="5214" y="1992"/>
                </a:lnTo>
                <a:lnTo>
                  <a:pt x="5224" y="2009"/>
                </a:lnTo>
                <a:lnTo>
                  <a:pt x="5234" y="2025"/>
                </a:lnTo>
                <a:lnTo>
                  <a:pt x="5243" y="2042"/>
                </a:lnTo>
                <a:lnTo>
                  <a:pt x="5252" y="2059"/>
                </a:lnTo>
                <a:lnTo>
                  <a:pt x="5263" y="2076"/>
                </a:lnTo>
                <a:lnTo>
                  <a:pt x="5272" y="2093"/>
                </a:lnTo>
                <a:lnTo>
                  <a:pt x="5276" y="2101"/>
                </a:lnTo>
                <a:lnTo>
                  <a:pt x="5281" y="2110"/>
                </a:lnTo>
                <a:lnTo>
                  <a:pt x="5285" y="2120"/>
                </a:lnTo>
                <a:lnTo>
                  <a:pt x="5290" y="2129"/>
                </a:lnTo>
                <a:lnTo>
                  <a:pt x="5294" y="2139"/>
                </a:lnTo>
                <a:lnTo>
                  <a:pt x="5299" y="2148"/>
                </a:lnTo>
                <a:lnTo>
                  <a:pt x="5304" y="2158"/>
                </a:lnTo>
                <a:lnTo>
                  <a:pt x="5308" y="2169"/>
                </a:lnTo>
                <a:lnTo>
                  <a:pt x="5313" y="2179"/>
                </a:lnTo>
                <a:lnTo>
                  <a:pt x="5317" y="2189"/>
                </a:lnTo>
                <a:lnTo>
                  <a:pt x="5322" y="2199"/>
                </a:lnTo>
                <a:lnTo>
                  <a:pt x="5326" y="2210"/>
                </a:lnTo>
                <a:lnTo>
                  <a:pt x="5331" y="2220"/>
                </a:lnTo>
                <a:lnTo>
                  <a:pt x="5335" y="2230"/>
                </a:lnTo>
                <a:lnTo>
                  <a:pt x="5339" y="2241"/>
                </a:lnTo>
                <a:lnTo>
                  <a:pt x="5344" y="2252"/>
                </a:lnTo>
                <a:lnTo>
                  <a:pt x="5348" y="2241"/>
                </a:lnTo>
                <a:lnTo>
                  <a:pt x="5353" y="2230"/>
                </a:lnTo>
                <a:lnTo>
                  <a:pt x="5358" y="2220"/>
                </a:lnTo>
                <a:lnTo>
                  <a:pt x="5362" y="2210"/>
                </a:lnTo>
                <a:lnTo>
                  <a:pt x="5367" y="2199"/>
                </a:lnTo>
                <a:lnTo>
                  <a:pt x="5371" y="2189"/>
                </a:lnTo>
                <a:lnTo>
                  <a:pt x="5376" y="2179"/>
                </a:lnTo>
                <a:lnTo>
                  <a:pt x="5381" y="2169"/>
                </a:lnTo>
                <a:lnTo>
                  <a:pt x="5385" y="2158"/>
                </a:lnTo>
                <a:lnTo>
                  <a:pt x="5390" y="2148"/>
                </a:lnTo>
                <a:lnTo>
                  <a:pt x="5395" y="2139"/>
                </a:lnTo>
                <a:lnTo>
                  <a:pt x="5399" y="2129"/>
                </a:lnTo>
                <a:lnTo>
                  <a:pt x="5404" y="2120"/>
                </a:lnTo>
                <a:lnTo>
                  <a:pt x="5408" y="2110"/>
                </a:lnTo>
                <a:lnTo>
                  <a:pt x="5413" y="2101"/>
                </a:lnTo>
                <a:lnTo>
                  <a:pt x="5418" y="2093"/>
                </a:lnTo>
                <a:close/>
                <a:moveTo>
                  <a:pt x="2432" y="0"/>
                </a:moveTo>
                <a:lnTo>
                  <a:pt x="2183" y="12"/>
                </a:lnTo>
                <a:lnTo>
                  <a:pt x="1942" y="48"/>
                </a:lnTo>
                <a:lnTo>
                  <a:pt x="1708" y="108"/>
                </a:lnTo>
                <a:lnTo>
                  <a:pt x="1486" y="190"/>
                </a:lnTo>
                <a:lnTo>
                  <a:pt x="1273" y="291"/>
                </a:lnTo>
                <a:lnTo>
                  <a:pt x="1073" y="412"/>
                </a:lnTo>
                <a:lnTo>
                  <a:pt x="887" y="551"/>
                </a:lnTo>
                <a:lnTo>
                  <a:pt x="714" y="707"/>
                </a:lnTo>
                <a:lnTo>
                  <a:pt x="557" y="878"/>
                </a:lnTo>
                <a:lnTo>
                  <a:pt x="418" y="1065"/>
                </a:lnTo>
                <a:lnTo>
                  <a:pt x="296" y="1263"/>
                </a:lnTo>
                <a:lnTo>
                  <a:pt x="194" y="1474"/>
                </a:lnTo>
                <a:lnTo>
                  <a:pt x="112" y="1696"/>
                </a:lnTo>
                <a:lnTo>
                  <a:pt x="53" y="1927"/>
                </a:lnTo>
                <a:lnTo>
                  <a:pt x="16" y="2167"/>
                </a:lnTo>
                <a:lnTo>
                  <a:pt x="4" y="2414"/>
                </a:lnTo>
                <a:lnTo>
                  <a:pt x="0" y="7843"/>
                </a:lnTo>
                <a:lnTo>
                  <a:pt x="4" y="7928"/>
                </a:lnTo>
                <a:lnTo>
                  <a:pt x="17" y="8013"/>
                </a:lnTo>
                <a:lnTo>
                  <a:pt x="37" y="8093"/>
                </a:lnTo>
                <a:lnTo>
                  <a:pt x="67" y="8170"/>
                </a:lnTo>
                <a:lnTo>
                  <a:pt x="102" y="8245"/>
                </a:lnTo>
                <a:lnTo>
                  <a:pt x="145" y="8314"/>
                </a:lnTo>
                <a:lnTo>
                  <a:pt x="193" y="8378"/>
                </a:lnTo>
                <a:lnTo>
                  <a:pt x="249" y="8438"/>
                </a:lnTo>
                <a:lnTo>
                  <a:pt x="308" y="8492"/>
                </a:lnTo>
                <a:lnTo>
                  <a:pt x="374" y="8541"/>
                </a:lnTo>
                <a:lnTo>
                  <a:pt x="444" y="8583"/>
                </a:lnTo>
                <a:lnTo>
                  <a:pt x="519" y="8619"/>
                </a:lnTo>
                <a:lnTo>
                  <a:pt x="596" y="8647"/>
                </a:lnTo>
                <a:lnTo>
                  <a:pt x="677" y="8667"/>
                </a:lnTo>
                <a:lnTo>
                  <a:pt x="762" y="8680"/>
                </a:lnTo>
                <a:lnTo>
                  <a:pt x="849" y="8685"/>
                </a:lnTo>
                <a:lnTo>
                  <a:pt x="935" y="8680"/>
                </a:lnTo>
                <a:lnTo>
                  <a:pt x="1020" y="8667"/>
                </a:lnTo>
                <a:lnTo>
                  <a:pt x="1101" y="8647"/>
                </a:lnTo>
                <a:lnTo>
                  <a:pt x="1180" y="8619"/>
                </a:lnTo>
                <a:lnTo>
                  <a:pt x="1253" y="8583"/>
                </a:lnTo>
                <a:lnTo>
                  <a:pt x="1323" y="8541"/>
                </a:lnTo>
                <a:lnTo>
                  <a:pt x="1389" y="8492"/>
                </a:lnTo>
                <a:lnTo>
                  <a:pt x="1450" y="8438"/>
                </a:lnTo>
                <a:lnTo>
                  <a:pt x="1504" y="8378"/>
                </a:lnTo>
                <a:lnTo>
                  <a:pt x="1553" y="8314"/>
                </a:lnTo>
                <a:lnTo>
                  <a:pt x="1595" y="8245"/>
                </a:lnTo>
                <a:lnTo>
                  <a:pt x="1632" y="8170"/>
                </a:lnTo>
                <a:lnTo>
                  <a:pt x="1660" y="8093"/>
                </a:lnTo>
                <a:lnTo>
                  <a:pt x="1680" y="8013"/>
                </a:lnTo>
                <a:lnTo>
                  <a:pt x="1693" y="7928"/>
                </a:lnTo>
                <a:lnTo>
                  <a:pt x="1698" y="7843"/>
                </a:lnTo>
                <a:lnTo>
                  <a:pt x="2746" y="12542"/>
                </a:lnTo>
                <a:lnTo>
                  <a:pt x="5161" y="12542"/>
                </a:lnTo>
                <a:lnTo>
                  <a:pt x="4870" y="10071"/>
                </a:lnTo>
                <a:lnTo>
                  <a:pt x="4869" y="10069"/>
                </a:lnTo>
                <a:lnTo>
                  <a:pt x="4869" y="10068"/>
                </a:lnTo>
                <a:lnTo>
                  <a:pt x="4869" y="10067"/>
                </a:lnTo>
                <a:lnTo>
                  <a:pt x="4869" y="10068"/>
                </a:lnTo>
                <a:lnTo>
                  <a:pt x="4869" y="10069"/>
                </a:lnTo>
                <a:lnTo>
                  <a:pt x="4869" y="10070"/>
                </a:lnTo>
                <a:lnTo>
                  <a:pt x="4869" y="10071"/>
                </a:lnTo>
                <a:lnTo>
                  <a:pt x="4869" y="10072"/>
                </a:lnTo>
                <a:lnTo>
                  <a:pt x="4869" y="10073"/>
                </a:lnTo>
                <a:lnTo>
                  <a:pt x="4869" y="10074"/>
                </a:lnTo>
                <a:lnTo>
                  <a:pt x="4869" y="10073"/>
                </a:lnTo>
                <a:lnTo>
                  <a:pt x="4869" y="10072"/>
                </a:lnTo>
                <a:lnTo>
                  <a:pt x="4870" y="10071"/>
                </a:lnTo>
                <a:lnTo>
                  <a:pt x="4872" y="10020"/>
                </a:lnTo>
                <a:lnTo>
                  <a:pt x="4879" y="9972"/>
                </a:lnTo>
                <a:lnTo>
                  <a:pt x="4892" y="9926"/>
                </a:lnTo>
                <a:lnTo>
                  <a:pt x="4908" y="9880"/>
                </a:lnTo>
                <a:lnTo>
                  <a:pt x="4928" y="9837"/>
                </a:lnTo>
                <a:lnTo>
                  <a:pt x="4952" y="9796"/>
                </a:lnTo>
                <a:lnTo>
                  <a:pt x="4979" y="9758"/>
                </a:lnTo>
                <a:lnTo>
                  <a:pt x="5011" y="9721"/>
                </a:lnTo>
                <a:lnTo>
                  <a:pt x="5045" y="9688"/>
                </a:lnTo>
                <a:lnTo>
                  <a:pt x="5082" y="9659"/>
                </a:lnTo>
                <a:lnTo>
                  <a:pt x="5122" y="9634"/>
                </a:lnTo>
                <a:lnTo>
                  <a:pt x="5163" y="9612"/>
                </a:lnTo>
                <a:lnTo>
                  <a:pt x="5208" y="9595"/>
                </a:lnTo>
                <a:lnTo>
                  <a:pt x="5254" y="9582"/>
                </a:lnTo>
                <a:lnTo>
                  <a:pt x="5302" y="9574"/>
                </a:lnTo>
                <a:lnTo>
                  <a:pt x="5351" y="9572"/>
                </a:lnTo>
                <a:lnTo>
                  <a:pt x="5400" y="9574"/>
                </a:lnTo>
                <a:lnTo>
                  <a:pt x="5449" y="9582"/>
                </a:lnTo>
                <a:lnTo>
                  <a:pt x="5495" y="9595"/>
                </a:lnTo>
                <a:lnTo>
                  <a:pt x="5539" y="9612"/>
                </a:lnTo>
                <a:lnTo>
                  <a:pt x="5581" y="9634"/>
                </a:lnTo>
                <a:lnTo>
                  <a:pt x="5620" y="9659"/>
                </a:lnTo>
                <a:lnTo>
                  <a:pt x="5658" y="9688"/>
                </a:lnTo>
                <a:lnTo>
                  <a:pt x="5692" y="9721"/>
                </a:lnTo>
                <a:lnTo>
                  <a:pt x="5723" y="9758"/>
                </a:lnTo>
                <a:lnTo>
                  <a:pt x="5751" y="9796"/>
                </a:lnTo>
                <a:lnTo>
                  <a:pt x="5775" y="9837"/>
                </a:lnTo>
                <a:lnTo>
                  <a:pt x="5795" y="9880"/>
                </a:lnTo>
                <a:lnTo>
                  <a:pt x="5811" y="9926"/>
                </a:lnTo>
                <a:lnTo>
                  <a:pt x="5824" y="9972"/>
                </a:lnTo>
                <a:lnTo>
                  <a:pt x="5831" y="10020"/>
                </a:lnTo>
                <a:lnTo>
                  <a:pt x="5834" y="10071"/>
                </a:lnTo>
                <a:lnTo>
                  <a:pt x="5834" y="10072"/>
                </a:lnTo>
                <a:lnTo>
                  <a:pt x="5834" y="10073"/>
                </a:lnTo>
                <a:lnTo>
                  <a:pt x="5834" y="10074"/>
                </a:lnTo>
                <a:lnTo>
                  <a:pt x="5834" y="10073"/>
                </a:lnTo>
                <a:lnTo>
                  <a:pt x="5834" y="10072"/>
                </a:lnTo>
                <a:lnTo>
                  <a:pt x="5834" y="10071"/>
                </a:lnTo>
                <a:lnTo>
                  <a:pt x="5834" y="10070"/>
                </a:lnTo>
                <a:lnTo>
                  <a:pt x="5834" y="10069"/>
                </a:lnTo>
                <a:lnTo>
                  <a:pt x="5834" y="10068"/>
                </a:lnTo>
                <a:lnTo>
                  <a:pt x="5834" y="10067"/>
                </a:lnTo>
                <a:lnTo>
                  <a:pt x="5834" y="10068"/>
                </a:lnTo>
                <a:lnTo>
                  <a:pt x="5834" y="10069"/>
                </a:lnTo>
                <a:lnTo>
                  <a:pt x="5834" y="10071"/>
                </a:lnTo>
                <a:lnTo>
                  <a:pt x="5544" y="12542"/>
                </a:lnTo>
                <a:lnTo>
                  <a:pt x="7958" y="12542"/>
                </a:lnTo>
                <a:lnTo>
                  <a:pt x="9006" y="7843"/>
                </a:lnTo>
                <a:lnTo>
                  <a:pt x="9010" y="7928"/>
                </a:lnTo>
                <a:lnTo>
                  <a:pt x="9023" y="8013"/>
                </a:lnTo>
                <a:lnTo>
                  <a:pt x="9043" y="8093"/>
                </a:lnTo>
                <a:lnTo>
                  <a:pt x="9072" y="8170"/>
                </a:lnTo>
                <a:lnTo>
                  <a:pt x="9108" y="8245"/>
                </a:lnTo>
                <a:lnTo>
                  <a:pt x="9150" y="8314"/>
                </a:lnTo>
                <a:lnTo>
                  <a:pt x="9199" y="8378"/>
                </a:lnTo>
                <a:lnTo>
                  <a:pt x="9254" y="8438"/>
                </a:lnTo>
                <a:lnTo>
                  <a:pt x="9314" y="8492"/>
                </a:lnTo>
                <a:lnTo>
                  <a:pt x="9380" y="8541"/>
                </a:lnTo>
                <a:lnTo>
                  <a:pt x="9450" y="8583"/>
                </a:lnTo>
                <a:lnTo>
                  <a:pt x="9524" y="8619"/>
                </a:lnTo>
                <a:lnTo>
                  <a:pt x="9602" y="8647"/>
                </a:lnTo>
                <a:lnTo>
                  <a:pt x="9683" y="8667"/>
                </a:lnTo>
                <a:lnTo>
                  <a:pt x="9768" y="8680"/>
                </a:lnTo>
                <a:lnTo>
                  <a:pt x="9855" y="8685"/>
                </a:lnTo>
                <a:lnTo>
                  <a:pt x="9941" y="8680"/>
                </a:lnTo>
                <a:lnTo>
                  <a:pt x="10026" y="8667"/>
                </a:lnTo>
                <a:lnTo>
                  <a:pt x="10107" y="8647"/>
                </a:lnTo>
                <a:lnTo>
                  <a:pt x="10184" y="8619"/>
                </a:lnTo>
                <a:lnTo>
                  <a:pt x="10258" y="8583"/>
                </a:lnTo>
                <a:lnTo>
                  <a:pt x="10329" y="8541"/>
                </a:lnTo>
                <a:lnTo>
                  <a:pt x="10394" y="8492"/>
                </a:lnTo>
                <a:lnTo>
                  <a:pt x="10454" y="8438"/>
                </a:lnTo>
                <a:lnTo>
                  <a:pt x="10509" y="8378"/>
                </a:lnTo>
                <a:lnTo>
                  <a:pt x="10558" y="8314"/>
                </a:lnTo>
                <a:lnTo>
                  <a:pt x="10601" y="8245"/>
                </a:lnTo>
                <a:lnTo>
                  <a:pt x="10636" y="8170"/>
                </a:lnTo>
                <a:lnTo>
                  <a:pt x="10666" y="8093"/>
                </a:lnTo>
                <a:lnTo>
                  <a:pt x="10686" y="8013"/>
                </a:lnTo>
                <a:lnTo>
                  <a:pt x="10699" y="7928"/>
                </a:lnTo>
                <a:lnTo>
                  <a:pt x="10704" y="7843"/>
                </a:lnTo>
                <a:lnTo>
                  <a:pt x="10701" y="2409"/>
                </a:lnTo>
                <a:lnTo>
                  <a:pt x="10688" y="2162"/>
                </a:lnTo>
                <a:lnTo>
                  <a:pt x="10651" y="1922"/>
                </a:lnTo>
                <a:lnTo>
                  <a:pt x="10592" y="1692"/>
                </a:lnTo>
                <a:lnTo>
                  <a:pt x="10510" y="1470"/>
                </a:lnTo>
                <a:lnTo>
                  <a:pt x="10408" y="1259"/>
                </a:lnTo>
                <a:lnTo>
                  <a:pt x="10285" y="1061"/>
                </a:lnTo>
                <a:lnTo>
                  <a:pt x="10146" y="875"/>
                </a:lnTo>
                <a:lnTo>
                  <a:pt x="9989" y="704"/>
                </a:lnTo>
                <a:lnTo>
                  <a:pt x="9816" y="549"/>
                </a:lnTo>
                <a:lnTo>
                  <a:pt x="9629" y="410"/>
                </a:lnTo>
                <a:lnTo>
                  <a:pt x="9429" y="290"/>
                </a:lnTo>
                <a:lnTo>
                  <a:pt x="9217" y="189"/>
                </a:lnTo>
                <a:lnTo>
                  <a:pt x="8994" y="107"/>
                </a:lnTo>
                <a:lnTo>
                  <a:pt x="8761" y="48"/>
                </a:lnTo>
                <a:lnTo>
                  <a:pt x="8520" y="12"/>
                </a:lnTo>
                <a:lnTo>
                  <a:pt x="8272" y="0"/>
                </a:lnTo>
                <a:lnTo>
                  <a:pt x="2432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865" name="Oval 9"/>
          <p:cNvSpPr>
            <a:spLocks noChangeArrowheads="1"/>
          </p:cNvSpPr>
          <p:nvPr/>
        </p:nvSpPr>
        <p:spPr bwMode="auto">
          <a:xfrm>
            <a:off x="8820150" y="61150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66" name="AutoShape 10"/>
          <p:cNvSpPr>
            <a:spLocks noChangeArrowheads="1"/>
          </p:cNvSpPr>
          <p:nvPr/>
        </p:nvSpPr>
        <p:spPr bwMode="auto">
          <a:xfrm>
            <a:off x="90488" y="5849938"/>
            <a:ext cx="914400" cy="914400"/>
          </a:xfrm>
          <a:custGeom>
            <a:avLst/>
            <a:gdLst>
              <a:gd name="G0" fmla="+- 3713 0 0"/>
              <a:gd name="G1" fmla="+- 21600 0 3713"/>
              <a:gd name="G2" fmla="+- 21600 0 3713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713" y="10800"/>
                </a:moveTo>
                <a:cubicBezTo>
                  <a:pt x="3713" y="14714"/>
                  <a:pt x="6886" y="17887"/>
                  <a:pt x="10800" y="17887"/>
                </a:cubicBezTo>
                <a:cubicBezTo>
                  <a:pt x="14714" y="17887"/>
                  <a:pt x="17887" y="14714"/>
                  <a:pt x="17887" y="10800"/>
                </a:cubicBezTo>
                <a:cubicBezTo>
                  <a:pt x="17887" y="6886"/>
                  <a:pt x="14714" y="3713"/>
                  <a:pt x="10800" y="3713"/>
                </a:cubicBezTo>
                <a:cubicBezTo>
                  <a:pt x="6886" y="3713"/>
                  <a:pt x="3713" y="6886"/>
                  <a:pt x="3713" y="10800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67" name="AutoShape 11"/>
          <p:cNvSpPr>
            <a:spLocks noChangeArrowheads="1"/>
          </p:cNvSpPr>
          <p:nvPr/>
        </p:nvSpPr>
        <p:spPr bwMode="auto">
          <a:xfrm>
            <a:off x="228600" y="5943600"/>
            <a:ext cx="914400" cy="914400"/>
          </a:xfrm>
          <a:custGeom>
            <a:avLst/>
            <a:gdLst>
              <a:gd name="G0" fmla="+- 3713 0 0"/>
              <a:gd name="G1" fmla="+- 21600 0 3713"/>
              <a:gd name="G2" fmla="+- 21600 0 3713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713" y="10800"/>
                </a:moveTo>
                <a:cubicBezTo>
                  <a:pt x="3713" y="14714"/>
                  <a:pt x="6886" y="17887"/>
                  <a:pt x="10800" y="17887"/>
                </a:cubicBezTo>
                <a:cubicBezTo>
                  <a:pt x="14714" y="17887"/>
                  <a:pt x="17887" y="14714"/>
                  <a:pt x="17887" y="10800"/>
                </a:cubicBezTo>
                <a:cubicBezTo>
                  <a:pt x="17887" y="6886"/>
                  <a:pt x="14714" y="3713"/>
                  <a:pt x="10800" y="3713"/>
                </a:cubicBezTo>
                <a:cubicBezTo>
                  <a:pt x="6886" y="3713"/>
                  <a:pt x="3713" y="6886"/>
                  <a:pt x="3713" y="10800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68" name="Rectangle 12"/>
          <p:cNvSpPr>
            <a:spLocks noChangeArrowheads="1"/>
          </p:cNvSpPr>
          <p:nvPr/>
        </p:nvSpPr>
        <p:spPr bwMode="auto">
          <a:xfrm>
            <a:off x="1693863" y="1146175"/>
            <a:ext cx="5346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/>
              <a:t>Calories In = Calories Out</a:t>
            </a:r>
          </a:p>
        </p:txBody>
      </p:sp>
      <p:pic>
        <p:nvPicPr>
          <p:cNvPr id="121872" name="Picture 16" descr="lb130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6019800"/>
            <a:ext cx="428625" cy="428625"/>
          </a:xfrm>
          <a:noFill/>
          <a:ln>
            <a:miter lim="800000"/>
            <a:headEnd/>
            <a:tailEnd/>
          </a:ln>
        </p:spPr>
      </p:pic>
      <p:pic>
        <p:nvPicPr>
          <p:cNvPr id="121874" name="Picture 18" descr="aerobics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0" y="2057400"/>
            <a:ext cx="2895600" cy="1939925"/>
          </a:xfrm>
          <a:noFill/>
          <a:ln>
            <a:miter lim="800000"/>
            <a:headEnd/>
            <a:tailEnd/>
          </a:ln>
        </p:spPr>
      </p:pic>
      <p:grpSp>
        <p:nvGrpSpPr>
          <p:cNvPr id="121877" name="Group 21"/>
          <p:cNvGrpSpPr>
            <a:grpSpLocks/>
          </p:cNvGrpSpPr>
          <p:nvPr/>
        </p:nvGrpSpPr>
        <p:grpSpPr bwMode="auto">
          <a:xfrm>
            <a:off x="838200" y="0"/>
            <a:ext cx="7696200" cy="609600"/>
            <a:chOff x="528" y="0"/>
            <a:chExt cx="4848" cy="384"/>
          </a:xfrm>
        </p:grpSpPr>
        <p:pic>
          <p:nvPicPr>
            <p:cNvPr id="121878" name="Picture 22"/>
            <p:cNvPicPr>
              <a:picLocks noChangeAspect="1" noChangeArrowheads="1"/>
            </p:cNvPicPr>
            <p:nvPr/>
          </p:nvPicPr>
          <p:blipFill>
            <a:blip r:embed="rId5" cstate="print"/>
            <a:srcRect r="1828"/>
            <a:stretch>
              <a:fillRect/>
            </a:stretch>
          </p:blipFill>
          <p:spPr bwMode="auto">
            <a:xfrm>
              <a:off x="528" y="0"/>
              <a:ext cx="4464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21879" name="Picture 23" descr="lg_color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992" y="0"/>
              <a:ext cx="384" cy="38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13" name="Freeform 9"/>
          <p:cNvSpPr>
            <a:spLocks noEditPoints="1"/>
          </p:cNvSpPr>
          <p:nvPr/>
        </p:nvSpPr>
        <p:spPr bwMode="auto">
          <a:xfrm>
            <a:off x="8686800" y="6323013"/>
            <a:ext cx="457200" cy="534987"/>
          </a:xfrm>
          <a:custGeom>
            <a:avLst/>
            <a:gdLst/>
            <a:ahLst/>
            <a:cxnLst>
              <a:cxn ang="0">
                <a:pos x="5485" y="1975"/>
              </a:cxn>
              <a:cxn ang="0">
                <a:pos x="5571" y="1841"/>
              </a:cxn>
              <a:cxn ang="0">
                <a:pos x="5807" y="1540"/>
              </a:cxn>
              <a:cxn ang="0">
                <a:pos x="6129" y="1310"/>
              </a:cxn>
              <a:cxn ang="0">
                <a:pos x="6521" y="1207"/>
              </a:cxn>
              <a:cxn ang="0">
                <a:pos x="6933" y="1225"/>
              </a:cxn>
              <a:cxn ang="0">
                <a:pos x="7517" y="1463"/>
              </a:cxn>
              <a:cxn ang="0">
                <a:pos x="7929" y="1959"/>
              </a:cxn>
              <a:cxn ang="0">
                <a:pos x="8106" y="2690"/>
              </a:cxn>
              <a:cxn ang="0">
                <a:pos x="8063" y="3451"/>
              </a:cxn>
              <a:cxn ang="0">
                <a:pos x="7937" y="4030"/>
              </a:cxn>
              <a:cxn ang="0">
                <a:pos x="7718" y="4562"/>
              </a:cxn>
              <a:cxn ang="0">
                <a:pos x="7620" y="4746"/>
              </a:cxn>
              <a:cxn ang="0">
                <a:pos x="7532" y="4877"/>
              </a:cxn>
              <a:cxn ang="0">
                <a:pos x="6662" y="5850"/>
              </a:cxn>
              <a:cxn ang="0">
                <a:pos x="5505" y="6751"/>
              </a:cxn>
              <a:cxn ang="0">
                <a:pos x="4297" y="6093"/>
              </a:cxn>
              <a:cxn ang="0">
                <a:pos x="3284" y="5039"/>
              </a:cxn>
              <a:cxn ang="0">
                <a:pos x="3090" y="4779"/>
              </a:cxn>
              <a:cxn ang="0">
                <a:pos x="3012" y="4644"/>
              </a:cxn>
              <a:cxn ang="0">
                <a:pos x="2799" y="4165"/>
              </a:cxn>
              <a:cxn ang="0">
                <a:pos x="2649" y="3616"/>
              </a:cxn>
              <a:cxn ang="0">
                <a:pos x="2579" y="2880"/>
              </a:cxn>
              <a:cxn ang="0">
                <a:pos x="2690" y="2127"/>
              </a:cxn>
              <a:cxn ang="0">
                <a:pos x="3049" y="1565"/>
              </a:cxn>
              <a:cxn ang="0">
                <a:pos x="3619" y="1254"/>
              </a:cxn>
              <a:cxn ang="0">
                <a:pos x="4066" y="1201"/>
              </a:cxn>
              <a:cxn ang="0">
                <a:pos x="4465" y="1272"/>
              </a:cxn>
              <a:cxn ang="0">
                <a:pos x="4810" y="1472"/>
              </a:cxn>
              <a:cxn ang="0">
                <a:pos x="5077" y="1780"/>
              </a:cxn>
              <a:cxn ang="0">
                <a:pos x="5184" y="1942"/>
              </a:cxn>
              <a:cxn ang="0">
                <a:pos x="5263" y="2076"/>
              </a:cxn>
              <a:cxn ang="0">
                <a:pos x="5304" y="2158"/>
              </a:cxn>
              <a:cxn ang="0">
                <a:pos x="5339" y="2241"/>
              </a:cxn>
              <a:cxn ang="0">
                <a:pos x="5376" y="2179"/>
              </a:cxn>
              <a:cxn ang="0">
                <a:pos x="5413" y="2101"/>
              </a:cxn>
              <a:cxn ang="0">
                <a:pos x="1073" y="412"/>
              </a:cxn>
              <a:cxn ang="0">
                <a:pos x="53" y="1927"/>
              </a:cxn>
              <a:cxn ang="0">
                <a:pos x="102" y="8245"/>
              </a:cxn>
              <a:cxn ang="0">
                <a:pos x="596" y="8647"/>
              </a:cxn>
              <a:cxn ang="0">
                <a:pos x="1253" y="8583"/>
              </a:cxn>
              <a:cxn ang="0">
                <a:pos x="1660" y="8093"/>
              </a:cxn>
              <a:cxn ang="0">
                <a:pos x="4869" y="10068"/>
              </a:cxn>
              <a:cxn ang="0">
                <a:pos x="4869" y="10074"/>
              </a:cxn>
              <a:cxn ang="0">
                <a:pos x="4928" y="9837"/>
              </a:cxn>
              <a:cxn ang="0">
                <a:pos x="5208" y="9595"/>
              </a:cxn>
              <a:cxn ang="0">
                <a:pos x="5581" y="9634"/>
              </a:cxn>
              <a:cxn ang="0">
                <a:pos x="5811" y="9926"/>
              </a:cxn>
              <a:cxn ang="0">
                <a:pos x="5834" y="10072"/>
              </a:cxn>
              <a:cxn ang="0">
                <a:pos x="5834" y="10071"/>
              </a:cxn>
              <a:cxn ang="0">
                <a:pos x="9108" y="8245"/>
              </a:cxn>
              <a:cxn ang="0">
                <a:pos x="9602" y="8647"/>
              </a:cxn>
              <a:cxn ang="0">
                <a:pos x="10258" y="8583"/>
              </a:cxn>
              <a:cxn ang="0">
                <a:pos x="10666" y="8093"/>
              </a:cxn>
              <a:cxn ang="0">
                <a:pos x="10510" y="1470"/>
              </a:cxn>
              <a:cxn ang="0">
                <a:pos x="9217" y="189"/>
              </a:cxn>
            </a:cxnLst>
            <a:rect l="0" t="0" r="r" b="b"/>
            <a:pathLst>
              <a:path w="10704" h="12542">
                <a:moveTo>
                  <a:pt x="5418" y="2093"/>
                </a:moveTo>
                <a:lnTo>
                  <a:pt x="5426" y="2076"/>
                </a:lnTo>
                <a:lnTo>
                  <a:pt x="5436" y="2059"/>
                </a:lnTo>
                <a:lnTo>
                  <a:pt x="5446" y="2042"/>
                </a:lnTo>
                <a:lnTo>
                  <a:pt x="5455" y="2025"/>
                </a:lnTo>
                <a:lnTo>
                  <a:pt x="5465" y="2009"/>
                </a:lnTo>
                <a:lnTo>
                  <a:pt x="5475" y="1992"/>
                </a:lnTo>
                <a:lnTo>
                  <a:pt x="5485" y="1975"/>
                </a:lnTo>
                <a:lnTo>
                  <a:pt x="5495" y="1959"/>
                </a:lnTo>
                <a:lnTo>
                  <a:pt x="5505" y="1942"/>
                </a:lnTo>
                <a:lnTo>
                  <a:pt x="5516" y="1924"/>
                </a:lnTo>
                <a:lnTo>
                  <a:pt x="5527" y="1908"/>
                </a:lnTo>
                <a:lnTo>
                  <a:pt x="5537" y="1891"/>
                </a:lnTo>
                <a:lnTo>
                  <a:pt x="5549" y="1874"/>
                </a:lnTo>
                <a:lnTo>
                  <a:pt x="5560" y="1858"/>
                </a:lnTo>
                <a:lnTo>
                  <a:pt x="5571" y="1841"/>
                </a:lnTo>
                <a:lnTo>
                  <a:pt x="5583" y="1825"/>
                </a:lnTo>
                <a:lnTo>
                  <a:pt x="5612" y="1780"/>
                </a:lnTo>
                <a:lnTo>
                  <a:pt x="5644" y="1736"/>
                </a:lnTo>
                <a:lnTo>
                  <a:pt x="5674" y="1694"/>
                </a:lnTo>
                <a:lnTo>
                  <a:pt x="5706" y="1654"/>
                </a:lnTo>
                <a:lnTo>
                  <a:pt x="5739" y="1614"/>
                </a:lnTo>
                <a:lnTo>
                  <a:pt x="5772" y="1576"/>
                </a:lnTo>
                <a:lnTo>
                  <a:pt x="5807" y="1540"/>
                </a:lnTo>
                <a:lnTo>
                  <a:pt x="5843" y="1505"/>
                </a:lnTo>
                <a:lnTo>
                  <a:pt x="5879" y="1472"/>
                </a:lnTo>
                <a:lnTo>
                  <a:pt x="5918" y="1441"/>
                </a:lnTo>
                <a:lnTo>
                  <a:pt x="5957" y="1411"/>
                </a:lnTo>
                <a:lnTo>
                  <a:pt x="5997" y="1384"/>
                </a:lnTo>
                <a:lnTo>
                  <a:pt x="6040" y="1358"/>
                </a:lnTo>
                <a:lnTo>
                  <a:pt x="6083" y="1332"/>
                </a:lnTo>
                <a:lnTo>
                  <a:pt x="6129" y="1310"/>
                </a:lnTo>
                <a:lnTo>
                  <a:pt x="6177" y="1290"/>
                </a:lnTo>
                <a:lnTo>
                  <a:pt x="6225" y="1272"/>
                </a:lnTo>
                <a:lnTo>
                  <a:pt x="6272" y="1256"/>
                </a:lnTo>
                <a:lnTo>
                  <a:pt x="6322" y="1242"/>
                </a:lnTo>
                <a:lnTo>
                  <a:pt x="6370" y="1231"/>
                </a:lnTo>
                <a:lnTo>
                  <a:pt x="6421" y="1221"/>
                </a:lnTo>
                <a:lnTo>
                  <a:pt x="6471" y="1213"/>
                </a:lnTo>
                <a:lnTo>
                  <a:pt x="6521" y="1207"/>
                </a:lnTo>
                <a:lnTo>
                  <a:pt x="6573" y="1204"/>
                </a:lnTo>
                <a:lnTo>
                  <a:pt x="6623" y="1201"/>
                </a:lnTo>
                <a:lnTo>
                  <a:pt x="6675" y="1201"/>
                </a:lnTo>
                <a:lnTo>
                  <a:pt x="6726" y="1203"/>
                </a:lnTo>
                <a:lnTo>
                  <a:pt x="6778" y="1206"/>
                </a:lnTo>
                <a:lnTo>
                  <a:pt x="6829" y="1210"/>
                </a:lnTo>
                <a:lnTo>
                  <a:pt x="6882" y="1217"/>
                </a:lnTo>
                <a:lnTo>
                  <a:pt x="6933" y="1225"/>
                </a:lnTo>
                <a:lnTo>
                  <a:pt x="6986" y="1235"/>
                </a:lnTo>
                <a:lnTo>
                  <a:pt x="7070" y="1254"/>
                </a:lnTo>
                <a:lnTo>
                  <a:pt x="7152" y="1278"/>
                </a:lnTo>
                <a:lnTo>
                  <a:pt x="7231" y="1306"/>
                </a:lnTo>
                <a:lnTo>
                  <a:pt x="7306" y="1340"/>
                </a:lnTo>
                <a:lnTo>
                  <a:pt x="7379" y="1377"/>
                </a:lnTo>
                <a:lnTo>
                  <a:pt x="7450" y="1418"/>
                </a:lnTo>
                <a:lnTo>
                  <a:pt x="7517" y="1463"/>
                </a:lnTo>
                <a:lnTo>
                  <a:pt x="7580" y="1512"/>
                </a:lnTo>
                <a:lnTo>
                  <a:pt x="7641" y="1565"/>
                </a:lnTo>
                <a:lnTo>
                  <a:pt x="7698" y="1621"/>
                </a:lnTo>
                <a:lnTo>
                  <a:pt x="7751" y="1683"/>
                </a:lnTo>
                <a:lnTo>
                  <a:pt x="7801" y="1746"/>
                </a:lnTo>
                <a:lnTo>
                  <a:pt x="7847" y="1813"/>
                </a:lnTo>
                <a:lnTo>
                  <a:pt x="7890" y="1884"/>
                </a:lnTo>
                <a:lnTo>
                  <a:pt x="7929" y="1959"/>
                </a:lnTo>
                <a:lnTo>
                  <a:pt x="7965" y="2036"/>
                </a:lnTo>
                <a:lnTo>
                  <a:pt x="7999" y="2127"/>
                </a:lnTo>
                <a:lnTo>
                  <a:pt x="8029" y="2220"/>
                </a:lnTo>
                <a:lnTo>
                  <a:pt x="8054" y="2314"/>
                </a:lnTo>
                <a:lnTo>
                  <a:pt x="8073" y="2407"/>
                </a:lnTo>
                <a:lnTo>
                  <a:pt x="8088" y="2501"/>
                </a:lnTo>
                <a:lnTo>
                  <a:pt x="8099" y="2596"/>
                </a:lnTo>
                <a:lnTo>
                  <a:pt x="8106" y="2690"/>
                </a:lnTo>
                <a:lnTo>
                  <a:pt x="8109" y="2785"/>
                </a:lnTo>
                <a:lnTo>
                  <a:pt x="8110" y="2880"/>
                </a:lnTo>
                <a:lnTo>
                  <a:pt x="8107" y="2975"/>
                </a:lnTo>
                <a:lnTo>
                  <a:pt x="8102" y="3070"/>
                </a:lnTo>
                <a:lnTo>
                  <a:pt x="8095" y="3166"/>
                </a:lnTo>
                <a:lnTo>
                  <a:pt x="8086" y="3261"/>
                </a:lnTo>
                <a:lnTo>
                  <a:pt x="8075" y="3355"/>
                </a:lnTo>
                <a:lnTo>
                  <a:pt x="8063" y="3451"/>
                </a:lnTo>
                <a:lnTo>
                  <a:pt x="8050" y="3546"/>
                </a:lnTo>
                <a:lnTo>
                  <a:pt x="8039" y="3616"/>
                </a:lnTo>
                <a:lnTo>
                  <a:pt x="8026" y="3685"/>
                </a:lnTo>
                <a:lnTo>
                  <a:pt x="8012" y="3756"/>
                </a:lnTo>
                <a:lnTo>
                  <a:pt x="7996" y="3825"/>
                </a:lnTo>
                <a:lnTo>
                  <a:pt x="7978" y="3893"/>
                </a:lnTo>
                <a:lnTo>
                  <a:pt x="7958" y="3962"/>
                </a:lnTo>
                <a:lnTo>
                  <a:pt x="7937" y="4030"/>
                </a:lnTo>
                <a:lnTo>
                  <a:pt x="7914" y="4098"/>
                </a:lnTo>
                <a:lnTo>
                  <a:pt x="7890" y="4165"/>
                </a:lnTo>
                <a:lnTo>
                  <a:pt x="7864" y="4232"/>
                </a:lnTo>
                <a:lnTo>
                  <a:pt x="7837" y="4299"/>
                </a:lnTo>
                <a:lnTo>
                  <a:pt x="7810" y="4366"/>
                </a:lnTo>
                <a:lnTo>
                  <a:pt x="7781" y="4431"/>
                </a:lnTo>
                <a:lnTo>
                  <a:pt x="7750" y="4497"/>
                </a:lnTo>
                <a:lnTo>
                  <a:pt x="7718" y="4562"/>
                </a:lnTo>
                <a:lnTo>
                  <a:pt x="7687" y="4627"/>
                </a:lnTo>
                <a:lnTo>
                  <a:pt x="7677" y="4644"/>
                </a:lnTo>
                <a:lnTo>
                  <a:pt x="7668" y="4661"/>
                </a:lnTo>
                <a:lnTo>
                  <a:pt x="7659" y="4678"/>
                </a:lnTo>
                <a:lnTo>
                  <a:pt x="7649" y="4695"/>
                </a:lnTo>
                <a:lnTo>
                  <a:pt x="7640" y="4712"/>
                </a:lnTo>
                <a:lnTo>
                  <a:pt x="7630" y="4729"/>
                </a:lnTo>
                <a:lnTo>
                  <a:pt x="7620" y="4746"/>
                </a:lnTo>
                <a:lnTo>
                  <a:pt x="7610" y="4763"/>
                </a:lnTo>
                <a:lnTo>
                  <a:pt x="7600" y="4779"/>
                </a:lnTo>
                <a:lnTo>
                  <a:pt x="7589" y="4796"/>
                </a:lnTo>
                <a:lnTo>
                  <a:pt x="7577" y="4813"/>
                </a:lnTo>
                <a:lnTo>
                  <a:pt x="7566" y="4829"/>
                </a:lnTo>
                <a:lnTo>
                  <a:pt x="7555" y="4845"/>
                </a:lnTo>
                <a:lnTo>
                  <a:pt x="7544" y="4861"/>
                </a:lnTo>
                <a:lnTo>
                  <a:pt x="7532" y="4877"/>
                </a:lnTo>
                <a:lnTo>
                  <a:pt x="7521" y="4893"/>
                </a:lnTo>
                <a:lnTo>
                  <a:pt x="7405" y="5039"/>
                </a:lnTo>
                <a:lnTo>
                  <a:pt x="7286" y="5182"/>
                </a:lnTo>
                <a:lnTo>
                  <a:pt x="7166" y="5322"/>
                </a:lnTo>
                <a:lnTo>
                  <a:pt x="7044" y="5458"/>
                </a:lnTo>
                <a:lnTo>
                  <a:pt x="6919" y="5592"/>
                </a:lnTo>
                <a:lnTo>
                  <a:pt x="6792" y="5722"/>
                </a:lnTo>
                <a:lnTo>
                  <a:pt x="6662" y="5850"/>
                </a:lnTo>
                <a:lnTo>
                  <a:pt x="6528" y="5973"/>
                </a:lnTo>
                <a:lnTo>
                  <a:pt x="6393" y="6093"/>
                </a:lnTo>
                <a:lnTo>
                  <a:pt x="6253" y="6211"/>
                </a:lnTo>
                <a:lnTo>
                  <a:pt x="6111" y="6325"/>
                </a:lnTo>
                <a:lnTo>
                  <a:pt x="5965" y="6437"/>
                </a:lnTo>
                <a:lnTo>
                  <a:pt x="5815" y="6544"/>
                </a:lnTo>
                <a:lnTo>
                  <a:pt x="5662" y="6648"/>
                </a:lnTo>
                <a:lnTo>
                  <a:pt x="5505" y="6751"/>
                </a:lnTo>
                <a:lnTo>
                  <a:pt x="5344" y="6849"/>
                </a:lnTo>
                <a:lnTo>
                  <a:pt x="5184" y="6751"/>
                </a:lnTo>
                <a:lnTo>
                  <a:pt x="5027" y="6648"/>
                </a:lnTo>
                <a:lnTo>
                  <a:pt x="4873" y="6544"/>
                </a:lnTo>
                <a:lnTo>
                  <a:pt x="4725" y="6437"/>
                </a:lnTo>
                <a:lnTo>
                  <a:pt x="4578" y="6325"/>
                </a:lnTo>
                <a:lnTo>
                  <a:pt x="4436" y="6211"/>
                </a:lnTo>
                <a:lnTo>
                  <a:pt x="4297" y="6093"/>
                </a:lnTo>
                <a:lnTo>
                  <a:pt x="4161" y="5973"/>
                </a:lnTo>
                <a:lnTo>
                  <a:pt x="4027" y="5850"/>
                </a:lnTo>
                <a:lnTo>
                  <a:pt x="3897" y="5722"/>
                </a:lnTo>
                <a:lnTo>
                  <a:pt x="3770" y="5592"/>
                </a:lnTo>
                <a:lnTo>
                  <a:pt x="3645" y="5458"/>
                </a:lnTo>
                <a:lnTo>
                  <a:pt x="3523" y="5322"/>
                </a:lnTo>
                <a:lnTo>
                  <a:pt x="3403" y="5182"/>
                </a:lnTo>
                <a:lnTo>
                  <a:pt x="3284" y="5039"/>
                </a:lnTo>
                <a:lnTo>
                  <a:pt x="3169" y="4893"/>
                </a:lnTo>
                <a:lnTo>
                  <a:pt x="3157" y="4877"/>
                </a:lnTo>
                <a:lnTo>
                  <a:pt x="3145" y="4861"/>
                </a:lnTo>
                <a:lnTo>
                  <a:pt x="3134" y="4845"/>
                </a:lnTo>
                <a:lnTo>
                  <a:pt x="3123" y="4829"/>
                </a:lnTo>
                <a:lnTo>
                  <a:pt x="3111" y="4813"/>
                </a:lnTo>
                <a:lnTo>
                  <a:pt x="3100" y="4796"/>
                </a:lnTo>
                <a:lnTo>
                  <a:pt x="3090" y="4779"/>
                </a:lnTo>
                <a:lnTo>
                  <a:pt x="3079" y="4763"/>
                </a:lnTo>
                <a:lnTo>
                  <a:pt x="3069" y="4746"/>
                </a:lnTo>
                <a:lnTo>
                  <a:pt x="3059" y="4729"/>
                </a:lnTo>
                <a:lnTo>
                  <a:pt x="3050" y="4712"/>
                </a:lnTo>
                <a:lnTo>
                  <a:pt x="3040" y="4695"/>
                </a:lnTo>
                <a:lnTo>
                  <a:pt x="3031" y="4678"/>
                </a:lnTo>
                <a:lnTo>
                  <a:pt x="3021" y="4661"/>
                </a:lnTo>
                <a:lnTo>
                  <a:pt x="3012" y="4644"/>
                </a:lnTo>
                <a:lnTo>
                  <a:pt x="3004" y="4627"/>
                </a:lnTo>
                <a:lnTo>
                  <a:pt x="2971" y="4562"/>
                </a:lnTo>
                <a:lnTo>
                  <a:pt x="2940" y="4497"/>
                </a:lnTo>
                <a:lnTo>
                  <a:pt x="2909" y="4431"/>
                </a:lnTo>
                <a:lnTo>
                  <a:pt x="2880" y="4366"/>
                </a:lnTo>
                <a:lnTo>
                  <a:pt x="2852" y="4299"/>
                </a:lnTo>
                <a:lnTo>
                  <a:pt x="2824" y="4232"/>
                </a:lnTo>
                <a:lnTo>
                  <a:pt x="2799" y="4165"/>
                </a:lnTo>
                <a:lnTo>
                  <a:pt x="2775" y="4098"/>
                </a:lnTo>
                <a:lnTo>
                  <a:pt x="2752" y="4030"/>
                </a:lnTo>
                <a:lnTo>
                  <a:pt x="2730" y="3962"/>
                </a:lnTo>
                <a:lnTo>
                  <a:pt x="2711" y="3893"/>
                </a:lnTo>
                <a:lnTo>
                  <a:pt x="2693" y="3825"/>
                </a:lnTo>
                <a:lnTo>
                  <a:pt x="2677" y="3756"/>
                </a:lnTo>
                <a:lnTo>
                  <a:pt x="2663" y="3685"/>
                </a:lnTo>
                <a:lnTo>
                  <a:pt x="2649" y="3616"/>
                </a:lnTo>
                <a:lnTo>
                  <a:pt x="2639" y="3546"/>
                </a:lnTo>
                <a:lnTo>
                  <a:pt x="2626" y="3451"/>
                </a:lnTo>
                <a:lnTo>
                  <a:pt x="2614" y="3355"/>
                </a:lnTo>
                <a:lnTo>
                  <a:pt x="2603" y="3261"/>
                </a:lnTo>
                <a:lnTo>
                  <a:pt x="2594" y="3166"/>
                </a:lnTo>
                <a:lnTo>
                  <a:pt x="2587" y="3070"/>
                </a:lnTo>
                <a:lnTo>
                  <a:pt x="2582" y="2975"/>
                </a:lnTo>
                <a:lnTo>
                  <a:pt x="2579" y="2880"/>
                </a:lnTo>
                <a:lnTo>
                  <a:pt x="2580" y="2785"/>
                </a:lnTo>
                <a:lnTo>
                  <a:pt x="2583" y="2690"/>
                </a:lnTo>
                <a:lnTo>
                  <a:pt x="2590" y="2596"/>
                </a:lnTo>
                <a:lnTo>
                  <a:pt x="2601" y="2501"/>
                </a:lnTo>
                <a:lnTo>
                  <a:pt x="2616" y="2407"/>
                </a:lnTo>
                <a:lnTo>
                  <a:pt x="2635" y="2314"/>
                </a:lnTo>
                <a:lnTo>
                  <a:pt x="2660" y="2220"/>
                </a:lnTo>
                <a:lnTo>
                  <a:pt x="2690" y="2127"/>
                </a:lnTo>
                <a:lnTo>
                  <a:pt x="2725" y="2036"/>
                </a:lnTo>
                <a:lnTo>
                  <a:pt x="2760" y="1959"/>
                </a:lnTo>
                <a:lnTo>
                  <a:pt x="2799" y="1884"/>
                </a:lnTo>
                <a:lnTo>
                  <a:pt x="2842" y="1813"/>
                </a:lnTo>
                <a:lnTo>
                  <a:pt x="2888" y="1746"/>
                </a:lnTo>
                <a:lnTo>
                  <a:pt x="2939" y="1683"/>
                </a:lnTo>
                <a:lnTo>
                  <a:pt x="2992" y="1621"/>
                </a:lnTo>
                <a:lnTo>
                  <a:pt x="3049" y="1565"/>
                </a:lnTo>
                <a:lnTo>
                  <a:pt x="3109" y="1512"/>
                </a:lnTo>
                <a:lnTo>
                  <a:pt x="3173" y="1463"/>
                </a:lnTo>
                <a:lnTo>
                  <a:pt x="3240" y="1418"/>
                </a:lnTo>
                <a:lnTo>
                  <a:pt x="3310" y="1377"/>
                </a:lnTo>
                <a:lnTo>
                  <a:pt x="3382" y="1340"/>
                </a:lnTo>
                <a:lnTo>
                  <a:pt x="3458" y="1306"/>
                </a:lnTo>
                <a:lnTo>
                  <a:pt x="3537" y="1278"/>
                </a:lnTo>
                <a:lnTo>
                  <a:pt x="3619" y="1254"/>
                </a:lnTo>
                <a:lnTo>
                  <a:pt x="3704" y="1235"/>
                </a:lnTo>
                <a:lnTo>
                  <a:pt x="3755" y="1225"/>
                </a:lnTo>
                <a:lnTo>
                  <a:pt x="3808" y="1217"/>
                </a:lnTo>
                <a:lnTo>
                  <a:pt x="3859" y="1210"/>
                </a:lnTo>
                <a:lnTo>
                  <a:pt x="3911" y="1206"/>
                </a:lnTo>
                <a:lnTo>
                  <a:pt x="3964" y="1203"/>
                </a:lnTo>
                <a:lnTo>
                  <a:pt x="4015" y="1201"/>
                </a:lnTo>
                <a:lnTo>
                  <a:pt x="4066" y="1201"/>
                </a:lnTo>
                <a:lnTo>
                  <a:pt x="4117" y="1204"/>
                </a:lnTo>
                <a:lnTo>
                  <a:pt x="4168" y="1207"/>
                </a:lnTo>
                <a:lnTo>
                  <a:pt x="4218" y="1213"/>
                </a:lnTo>
                <a:lnTo>
                  <a:pt x="4269" y="1221"/>
                </a:lnTo>
                <a:lnTo>
                  <a:pt x="4318" y="1231"/>
                </a:lnTo>
                <a:lnTo>
                  <a:pt x="4368" y="1242"/>
                </a:lnTo>
                <a:lnTo>
                  <a:pt x="4416" y="1256"/>
                </a:lnTo>
                <a:lnTo>
                  <a:pt x="4465" y="1272"/>
                </a:lnTo>
                <a:lnTo>
                  <a:pt x="4513" y="1290"/>
                </a:lnTo>
                <a:lnTo>
                  <a:pt x="4560" y="1310"/>
                </a:lnTo>
                <a:lnTo>
                  <a:pt x="4605" y="1332"/>
                </a:lnTo>
                <a:lnTo>
                  <a:pt x="4650" y="1358"/>
                </a:lnTo>
                <a:lnTo>
                  <a:pt x="4692" y="1384"/>
                </a:lnTo>
                <a:lnTo>
                  <a:pt x="4733" y="1411"/>
                </a:lnTo>
                <a:lnTo>
                  <a:pt x="4772" y="1441"/>
                </a:lnTo>
                <a:lnTo>
                  <a:pt x="4810" y="1472"/>
                </a:lnTo>
                <a:lnTo>
                  <a:pt x="4847" y="1505"/>
                </a:lnTo>
                <a:lnTo>
                  <a:pt x="4882" y="1540"/>
                </a:lnTo>
                <a:lnTo>
                  <a:pt x="4917" y="1576"/>
                </a:lnTo>
                <a:lnTo>
                  <a:pt x="4950" y="1614"/>
                </a:lnTo>
                <a:lnTo>
                  <a:pt x="4983" y="1654"/>
                </a:lnTo>
                <a:lnTo>
                  <a:pt x="5015" y="1694"/>
                </a:lnTo>
                <a:lnTo>
                  <a:pt x="5046" y="1736"/>
                </a:lnTo>
                <a:lnTo>
                  <a:pt x="5077" y="1780"/>
                </a:lnTo>
                <a:lnTo>
                  <a:pt x="5108" y="1825"/>
                </a:lnTo>
                <a:lnTo>
                  <a:pt x="5119" y="1841"/>
                </a:lnTo>
                <a:lnTo>
                  <a:pt x="5129" y="1858"/>
                </a:lnTo>
                <a:lnTo>
                  <a:pt x="5140" y="1874"/>
                </a:lnTo>
                <a:lnTo>
                  <a:pt x="5151" y="1891"/>
                </a:lnTo>
                <a:lnTo>
                  <a:pt x="5162" y="1908"/>
                </a:lnTo>
                <a:lnTo>
                  <a:pt x="5173" y="1924"/>
                </a:lnTo>
                <a:lnTo>
                  <a:pt x="5184" y="1942"/>
                </a:lnTo>
                <a:lnTo>
                  <a:pt x="5194" y="1959"/>
                </a:lnTo>
                <a:lnTo>
                  <a:pt x="5204" y="1975"/>
                </a:lnTo>
                <a:lnTo>
                  <a:pt x="5214" y="1992"/>
                </a:lnTo>
                <a:lnTo>
                  <a:pt x="5224" y="2009"/>
                </a:lnTo>
                <a:lnTo>
                  <a:pt x="5234" y="2025"/>
                </a:lnTo>
                <a:lnTo>
                  <a:pt x="5243" y="2042"/>
                </a:lnTo>
                <a:lnTo>
                  <a:pt x="5252" y="2059"/>
                </a:lnTo>
                <a:lnTo>
                  <a:pt x="5263" y="2076"/>
                </a:lnTo>
                <a:lnTo>
                  <a:pt x="5272" y="2093"/>
                </a:lnTo>
                <a:lnTo>
                  <a:pt x="5276" y="2101"/>
                </a:lnTo>
                <a:lnTo>
                  <a:pt x="5281" y="2110"/>
                </a:lnTo>
                <a:lnTo>
                  <a:pt x="5285" y="2120"/>
                </a:lnTo>
                <a:lnTo>
                  <a:pt x="5290" y="2129"/>
                </a:lnTo>
                <a:lnTo>
                  <a:pt x="5294" y="2139"/>
                </a:lnTo>
                <a:lnTo>
                  <a:pt x="5299" y="2148"/>
                </a:lnTo>
                <a:lnTo>
                  <a:pt x="5304" y="2158"/>
                </a:lnTo>
                <a:lnTo>
                  <a:pt x="5308" y="2169"/>
                </a:lnTo>
                <a:lnTo>
                  <a:pt x="5313" y="2179"/>
                </a:lnTo>
                <a:lnTo>
                  <a:pt x="5317" y="2189"/>
                </a:lnTo>
                <a:lnTo>
                  <a:pt x="5322" y="2199"/>
                </a:lnTo>
                <a:lnTo>
                  <a:pt x="5326" y="2210"/>
                </a:lnTo>
                <a:lnTo>
                  <a:pt x="5331" y="2220"/>
                </a:lnTo>
                <a:lnTo>
                  <a:pt x="5335" y="2230"/>
                </a:lnTo>
                <a:lnTo>
                  <a:pt x="5339" y="2241"/>
                </a:lnTo>
                <a:lnTo>
                  <a:pt x="5344" y="2252"/>
                </a:lnTo>
                <a:lnTo>
                  <a:pt x="5348" y="2241"/>
                </a:lnTo>
                <a:lnTo>
                  <a:pt x="5353" y="2230"/>
                </a:lnTo>
                <a:lnTo>
                  <a:pt x="5358" y="2220"/>
                </a:lnTo>
                <a:lnTo>
                  <a:pt x="5362" y="2210"/>
                </a:lnTo>
                <a:lnTo>
                  <a:pt x="5367" y="2199"/>
                </a:lnTo>
                <a:lnTo>
                  <a:pt x="5371" y="2189"/>
                </a:lnTo>
                <a:lnTo>
                  <a:pt x="5376" y="2179"/>
                </a:lnTo>
                <a:lnTo>
                  <a:pt x="5381" y="2169"/>
                </a:lnTo>
                <a:lnTo>
                  <a:pt x="5385" y="2158"/>
                </a:lnTo>
                <a:lnTo>
                  <a:pt x="5390" y="2148"/>
                </a:lnTo>
                <a:lnTo>
                  <a:pt x="5395" y="2139"/>
                </a:lnTo>
                <a:lnTo>
                  <a:pt x="5399" y="2129"/>
                </a:lnTo>
                <a:lnTo>
                  <a:pt x="5404" y="2120"/>
                </a:lnTo>
                <a:lnTo>
                  <a:pt x="5408" y="2110"/>
                </a:lnTo>
                <a:lnTo>
                  <a:pt x="5413" y="2101"/>
                </a:lnTo>
                <a:lnTo>
                  <a:pt x="5418" y="2093"/>
                </a:lnTo>
                <a:close/>
                <a:moveTo>
                  <a:pt x="2432" y="0"/>
                </a:moveTo>
                <a:lnTo>
                  <a:pt x="2183" y="12"/>
                </a:lnTo>
                <a:lnTo>
                  <a:pt x="1942" y="48"/>
                </a:lnTo>
                <a:lnTo>
                  <a:pt x="1708" y="108"/>
                </a:lnTo>
                <a:lnTo>
                  <a:pt x="1486" y="190"/>
                </a:lnTo>
                <a:lnTo>
                  <a:pt x="1273" y="291"/>
                </a:lnTo>
                <a:lnTo>
                  <a:pt x="1073" y="412"/>
                </a:lnTo>
                <a:lnTo>
                  <a:pt x="887" y="551"/>
                </a:lnTo>
                <a:lnTo>
                  <a:pt x="714" y="707"/>
                </a:lnTo>
                <a:lnTo>
                  <a:pt x="557" y="878"/>
                </a:lnTo>
                <a:lnTo>
                  <a:pt x="418" y="1065"/>
                </a:lnTo>
                <a:lnTo>
                  <a:pt x="296" y="1263"/>
                </a:lnTo>
                <a:lnTo>
                  <a:pt x="194" y="1474"/>
                </a:lnTo>
                <a:lnTo>
                  <a:pt x="112" y="1696"/>
                </a:lnTo>
                <a:lnTo>
                  <a:pt x="53" y="1927"/>
                </a:lnTo>
                <a:lnTo>
                  <a:pt x="16" y="2167"/>
                </a:lnTo>
                <a:lnTo>
                  <a:pt x="4" y="2414"/>
                </a:lnTo>
                <a:lnTo>
                  <a:pt x="0" y="7843"/>
                </a:lnTo>
                <a:lnTo>
                  <a:pt x="4" y="7928"/>
                </a:lnTo>
                <a:lnTo>
                  <a:pt x="17" y="8013"/>
                </a:lnTo>
                <a:lnTo>
                  <a:pt x="37" y="8093"/>
                </a:lnTo>
                <a:lnTo>
                  <a:pt x="67" y="8170"/>
                </a:lnTo>
                <a:lnTo>
                  <a:pt x="102" y="8245"/>
                </a:lnTo>
                <a:lnTo>
                  <a:pt x="145" y="8314"/>
                </a:lnTo>
                <a:lnTo>
                  <a:pt x="193" y="8378"/>
                </a:lnTo>
                <a:lnTo>
                  <a:pt x="249" y="8438"/>
                </a:lnTo>
                <a:lnTo>
                  <a:pt x="308" y="8492"/>
                </a:lnTo>
                <a:lnTo>
                  <a:pt x="374" y="8541"/>
                </a:lnTo>
                <a:lnTo>
                  <a:pt x="444" y="8583"/>
                </a:lnTo>
                <a:lnTo>
                  <a:pt x="519" y="8619"/>
                </a:lnTo>
                <a:lnTo>
                  <a:pt x="596" y="8647"/>
                </a:lnTo>
                <a:lnTo>
                  <a:pt x="677" y="8667"/>
                </a:lnTo>
                <a:lnTo>
                  <a:pt x="762" y="8680"/>
                </a:lnTo>
                <a:lnTo>
                  <a:pt x="849" y="8685"/>
                </a:lnTo>
                <a:lnTo>
                  <a:pt x="935" y="8680"/>
                </a:lnTo>
                <a:lnTo>
                  <a:pt x="1020" y="8667"/>
                </a:lnTo>
                <a:lnTo>
                  <a:pt x="1101" y="8647"/>
                </a:lnTo>
                <a:lnTo>
                  <a:pt x="1180" y="8619"/>
                </a:lnTo>
                <a:lnTo>
                  <a:pt x="1253" y="8583"/>
                </a:lnTo>
                <a:lnTo>
                  <a:pt x="1323" y="8541"/>
                </a:lnTo>
                <a:lnTo>
                  <a:pt x="1389" y="8492"/>
                </a:lnTo>
                <a:lnTo>
                  <a:pt x="1450" y="8438"/>
                </a:lnTo>
                <a:lnTo>
                  <a:pt x="1504" y="8378"/>
                </a:lnTo>
                <a:lnTo>
                  <a:pt x="1553" y="8314"/>
                </a:lnTo>
                <a:lnTo>
                  <a:pt x="1595" y="8245"/>
                </a:lnTo>
                <a:lnTo>
                  <a:pt x="1632" y="8170"/>
                </a:lnTo>
                <a:lnTo>
                  <a:pt x="1660" y="8093"/>
                </a:lnTo>
                <a:lnTo>
                  <a:pt x="1680" y="8013"/>
                </a:lnTo>
                <a:lnTo>
                  <a:pt x="1693" y="7928"/>
                </a:lnTo>
                <a:lnTo>
                  <a:pt x="1698" y="7843"/>
                </a:lnTo>
                <a:lnTo>
                  <a:pt x="2746" y="12542"/>
                </a:lnTo>
                <a:lnTo>
                  <a:pt x="5161" y="12542"/>
                </a:lnTo>
                <a:lnTo>
                  <a:pt x="4870" y="10071"/>
                </a:lnTo>
                <a:lnTo>
                  <a:pt x="4869" y="10069"/>
                </a:lnTo>
                <a:lnTo>
                  <a:pt x="4869" y="10068"/>
                </a:lnTo>
                <a:lnTo>
                  <a:pt x="4869" y="10067"/>
                </a:lnTo>
                <a:lnTo>
                  <a:pt x="4869" y="10068"/>
                </a:lnTo>
                <a:lnTo>
                  <a:pt x="4869" y="10069"/>
                </a:lnTo>
                <a:lnTo>
                  <a:pt x="4869" y="10070"/>
                </a:lnTo>
                <a:lnTo>
                  <a:pt x="4869" y="10071"/>
                </a:lnTo>
                <a:lnTo>
                  <a:pt x="4869" y="10072"/>
                </a:lnTo>
                <a:lnTo>
                  <a:pt x="4869" y="10073"/>
                </a:lnTo>
                <a:lnTo>
                  <a:pt x="4869" y="10074"/>
                </a:lnTo>
                <a:lnTo>
                  <a:pt x="4869" y="10073"/>
                </a:lnTo>
                <a:lnTo>
                  <a:pt x="4869" y="10072"/>
                </a:lnTo>
                <a:lnTo>
                  <a:pt x="4870" y="10071"/>
                </a:lnTo>
                <a:lnTo>
                  <a:pt x="4872" y="10020"/>
                </a:lnTo>
                <a:lnTo>
                  <a:pt x="4879" y="9972"/>
                </a:lnTo>
                <a:lnTo>
                  <a:pt x="4892" y="9926"/>
                </a:lnTo>
                <a:lnTo>
                  <a:pt x="4908" y="9880"/>
                </a:lnTo>
                <a:lnTo>
                  <a:pt x="4928" y="9837"/>
                </a:lnTo>
                <a:lnTo>
                  <a:pt x="4952" y="9796"/>
                </a:lnTo>
                <a:lnTo>
                  <a:pt x="4979" y="9758"/>
                </a:lnTo>
                <a:lnTo>
                  <a:pt x="5011" y="9721"/>
                </a:lnTo>
                <a:lnTo>
                  <a:pt x="5045" y="9688"/>
                </a:lnTo>
                <a:lnTo>
                  <a:pt x="5082" y="9659"/>
                </a:lnTo>
                <a:lnTo>
                  <a:pt x="5122" y="9634"/>
                </a:lnTo>
                <a:lnTo>
                  <a:pt x="5163" y="9612"/>
                </a:lnTo>
                <a:lnTo>
                  <a:pt x="5208" y="9595"/>
                </a:lnTo>
                <a:lnTo>
                  <a:pt x="5254" y="9582"/>
                </a:lnTo>
                <a:lnTo>
                  <a:pt x="5302" y="9574"/>
                </a:lnTo>
                <a:lnTo>
                  <a:pt x="5351" y="9572"/>
                </a:lnTo>
                <a:lnTo>
                  <a:pt x="5400" y="9574"/>
                </a:lnTo>
                <a:lnTo>
                  <a:pt x="5449" y="9582"/>
                </a:lnTo>
                <a:lnTo>
                  <a:pt x="5495" y="9595"/>
                </a:lnTo>
                <a:lnTo>
                  <a:pt x="5539" y="9612"/>
                </a:lnTo>
                <a:lnTo>
                  <a:pt x="5581" y="9634"/>
                </a:lnTo>
                <a:lnTo>
                  <a:pt x="5620" y="9659"/>
                </a:lnTo>
                <a:lnTo>
                  <a:pt x="5658" y="9688"/>
                </a:lnTo>
                <a:lnTo>
                  <a:pt x="5692" y="9721"/>
                </a:lnTo>
                <a:lnTo>
                  <a:pt x="5723" y="9758"/>
                </a:lnTo>
                <a:lnTo>
                  <a:pt x="5751" y="9796"/>
                </a:lnTo>
                <a:lnTo>
                  <a:pt x="5775" y="9837"/>
                </a:lnTo>
                <a:lnTo>
                  <a:pt x="5795" y="9880"/>
                </a:lnTo>
                <a:lnTo>
                  <a:pt x="5811" y="9926"/>
                </a:lnTo>
                <a:lnTo>
                  <a:pt x="5824" y="9972"/>
                </a:lnTo>
                <a:lnTo>
                  <a:pt x="5831" y="10020"/>
                </a:lnTo>
                <a:lnTo>
                  <a:pt x="5834" y="10071"/>
                </a:lnTo>
                <a:lnTo>
                  <a:pt x="5834" y="10072"/>
                </a:lnTo>
                <a:lnTo>
                  <a:pt x="5834" y="10073"/>
                </a:lnTo>
                <a:lnTo>
                  <a:pt x="5834" y="10074"/>
                </a:lnTo>
                <a:lnTo>
                  <a:pt x="5834" y="10073"/>
                </a:lnTo>
                <a:lnTo>
                  <a:pt x="5834" y="10072"/>
                </a:lnTo>
                <a:lnTo>
                  <a:pt x="5834" y="10071"/>
                </a:lnTo>
                <a:lnTo>
                  <a:pt x="5834" y="10070"/>
                </a:lnTo>
                <a:lnTo>
                  <a:pt x="5834" y="10069"/>
                </a:lnTo>
                <a:lnTo>
                  <a:pt x="5834" y="10068"/>
                </a:lnTo>
                <a:lnTo>
                  <a:pt x="5834" y="10067"/>
                </a:lnTo>
                <a:lnTo>
                  <a:pt x="5834" y="10068"/>
                </a:lnTo>
                <a:lnTo>
                  <a:pt x="5834" y="10069"/>
                </a:lnTo>
                <a:lnTo>
                  <a:pt x="5834" y="10071"/>
                </a:lnTo>
                <a:lnTo>
                  <a:pt x="5544" y="12542"/>
                </a:lnTo>
                <a:lnTo>
                  <a:pt x="7958" y="12542"/>
                </a:lnTo>
                <a:lnTo>
                  <a:pt x="9006" y="7843"/>
                </a:lnTo>
                <a:lnTo>
                  <a:pt x="9010" y="7928"/>
                </a:lnTo>
                <a:lnTo>
                  <a:pt x="9023" y="8013"/>
                </a:lnTo>
                <a:lnTo>
                  <a:pt x="9043" y="8093"/>
                </a:lnTo>
                <a:lnTo>
                  <a:pt x="9072" y="8170"/>
                </a:lnTo>
                <a:lnTo>
                  <a:pt x="9108" y="8245"/>
                </a:lnTo>
                <a:lnTo>
                  <a:pt x="9150" y="8314"/>
                </a:lnTo>
                <a:lnTo>
                  <a:pt x="9199" y="8378"/>
                </a:lnTo>
                <a:lnTo>
                  <a:pt x="9254" y="8438"/>
                </a:lnTo>
                <a:lnTo>
                  <a:pt x="9314" y="8492"/>
                </a:lnTo>
                <a:lnTo>
                  <a:pt x="9380" y="8541"/>
                </a:lnTo>
                <a:lnTo>
                  <a:pt x="9450" y="8583"/>
                </a:lnTo>
                <a:lnTo>
                  <a:pt x="9524" y="8619"/>
                </a:lnTo>
                <a:lnTo>
                  <a:pt x="9602" y="8647"/>
                </a:lnTo>
                <a:lnTo>
                  <a:pt x="9683" y="8667"/>
                </a:lnTo>
                <a:lnTo>
                  <a:pt x="9768" y="8680"/>
                </a:lnTo>
                <a:lnTo>
                  <a:pt x="9855" y="8685"/>
                </a:lnTo>
                <a:lnTo>
                  <a:pt x="9941" y="8680"/>
                </a:lnTo>
                <a:lnTo>
                  <a:pt x="10026" y="8667"/>
                </a:lnTo>
                <a:lnTo>
                  <a:pt x="10107" y="8647"/>
                </a:lnTo>
                <a:lnTo>
                  <a:pt x="10184" y="8619"/>
                </a:lnTo>
                <a:lnTo>
                  <a:pt x="10258" y="8583"/>
                </a:lnTo>
                <a:lnTo>
                  <a:pt x="10329" y="8541"/>
                </a:lnTo>
                <a:lnTo>
                  <a:pt x="10394" y="8492"/>
                </a:lnTo>
                <a:lnTo>
                  <a:pt x="10454" y="8438"/>
                </a:lnTo>
                <a:lnTo>
                  <a:pt x="10509" y="8378"/>
                </a:lnTo>
                <a:lnTo>
                  <a:pt x="10558" y="8314"/>
                </a:lnTo>
                <a:lnTo>
                  <a:pt x="10601" y="8245"/>
                </a:lnTo>
                <a:lnTo>
                  <a:pt x="10636" y="8170"/>
                </a:lnTo>
                <a:lnTo>
                  <a:pt x="10666" y="8093"/>
                </a:lnTo>
                <a:lnTo>
                  <a:pt x="10686" y="8013"/>
                </a:lnTo>
                <a:lnTo>
                  <a:pt x="10699" y="7928"/>
                </a:lnTo>
                <a:lnTo>
                  <a:pt x="10704" y="7843"/>
                </a:lnTo>
                <a:lnTo>
                  <a:pt x="10701" y="2409"/>
                </a:lnTo>
                <a:lnTo>
                  <a:pt x="10688" y="2162"/>
                </a:lnTo>
                <a:lnTo>
                  <a:pt x="10651" y="1922"/>
                </a:lnTo>
                <a:lnTo>
                  <a:pt x="10592" y="1692"/>
                </a:lnTo>
                <a:lnTo>
                  <a:pt x="10510" y="1470"/>
                </a:lnTo>
                <a:lnTo>
                  <a:pt x="10408" y="1259"/>
                </a:lnTo>
                <a:lnTo>
                  <a:pt x="10285" y="1061"/>
                </a:lnTo>
                <a:lnTo>
                  <a:pt x="10146" y="875"/>
                </a:lnTo>
                <a:lnTo>
                  <a:pt x="9989" y="704"/>
                </a:lnTo>
                <a:lnTo>
                  <a:pt x="9816" y="549"/>
                </a:lnTo>
                <a:lnTo>
                  <a:pt x="9629" y="410"/>
                </a:lnTo>
                <a:lnTo>
                  <a:pt x="9429" y="290"/>
                </a:lnTo>
                <a:lnTo>
                  <a:pt x="9217" y="189"/>
                </a:lnTo>
                <a:lnTo>
                  <a:pt x="8994" y="107"/>
                </a:lnTo>
                <a:lnTo>
                  <a:pt x="8761" y="48"/>
                </a:lnTo>
                <a:lnTo>
                  <a:pt x="8520" y="12"/>
                </a:lnTo>
                <a:lnTo>
                  <a:pt x="8272" y="0"/>
                </a:lnTo>
                <a:lnTo>
                  <a:pt x="2432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14" name="Oval 10"/>
          <p:cNvSpPr>
            <a:spLocks noChangeArrowheads="1"/>
          </p:cNvSpPr>
          <p:nvPr/>
        </p:nvSpPr>
        <p:spPr bwMode="auto">
          <a:xfrm>
            <a:off x="8829675" y="61150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72716" name="Picture 12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3352800"/>
            <a:ext cx="4953000" cy="3270250"/>
          </a:xfrm>
          <a:noFill/>
          <a:ln>
            <a:miter lim="800000"/>
            <a:headEnd/>
            <a:tailEnd/>
          </a:ln>
        </p:spPr>
      </p:pic>
      <p:sp>
        <p:nvSpPr>
          <p:cNvPr id="72719" name="Text Box 15"/>
          <p:cNvSpPr txBox="1">
            <a:spLocks noChangeArrowheads="1"/>
          </p:cNvSpPr>
          <p:nvPr/>
        </p:nvSpPr>
        <p:spPr bwMode="auto">
          <a:xfrm>
            <a:off x="836613" y="1211263"/>
            <a:ext cx="7361237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Thank you for participating in </a:t>
            </a:r>
          </a:p>
          <a:p>
            <a:r>
              <a:rPr lang="en-US" b="1"/>
              <a:t>Portion Distortion II!</a:t>
            </a:r>
            <a:r>
              <a:rPr lang="en-US"/>
              <a:t> </a:t>
            </a:r>
          </a:p>
          <a:p>
            <a:endParaRPr lang="en-US"/>
          </a:p>
          <a:p>
            <a:r>
              <a:rPr lang="en-US"/>
              <a:t>For more information about Maintaining a Healthy Weight</a:t>
            </a:r>
          </a:p>
          <a:p>
            <a:r>
              <a:rPr lang="en-US"/>
              <a:t>visit </a:t>
            </a:r>
            <a:r>
              <a:rPr lang="en-US" b="1"/>
              <a:t>www.nhlbi.nih.gov</a:t>
            </a:r>
          </a:p>
        </p:txBody>
      </p:sp>
      <p:grpSp>
        <p:nvGrpSpPr>
          <p:cNvPr id="72729" name="Group 25"/>
          <p:cNvGrpSpPr>
            <a:grpSpLocks/>
          </p:cNvGrpSpPr>
          <p:nvPr/>
        </p:nvGrpSpPr>
        <p:grpSpPr bwMode="auto">
          <a:xfrm>
            <a:off x="838200" y="0"/>
            <a:ext cx="7696200" cy="609600"/>
            <a:chOff x="528" y="0"/>
            <a:chExt cx="4848" cy="384"/>
          </a:xfrm>
        </p:grpSpPr>
        <p:pic>
          <p:nvPicPr>
            <p:cNvPr id="72730" name="Picture 26"/>
            <p:cNvPicPr>
              <a:picLocks noChangeAspect="1" noChangeArrowheads="1"/>
            </p:cNvPicPr>
            <p:nvPr/>
          </p:nvPicPr>
          <p:blipFill>
            <a:blip r:embed="rId4" cstate="print"/>
            <a:srcRect r="1828"/>
            <a:stretch>
              <a:fillRect/>
            </a:stretch>
          </p:blipFill>
          <p:spPr bwMode="auto">
            <a:xfrm>
              <a:off x="528" y="0"/>
              <a:ext cx="4464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2731" name="Picture 27" descr="lg_color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992" y="0"/>
              <a:ext cx="384" cy="38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/>
          <p:cNvPicPr>
            <a:picLocks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5486400"/>
            <a:ext cx="393700" cy="533400"/>
          </a:xfrm>
          <a:noFill/>
          <a:ln>
            <a:miter lim="800000"/>
            <a:headEnd/>
            <a:tailEnd/>
          </a:ln>
        </p:spPr>
      </p:pic>
      <p:pic>
        <p:nvPicPr>
          <p:cNvPr id="49168" name="Picture 16" descr="IN00170_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1600200"/>
            <a:ext cx="3505200" cy="3497263"/>
          </a:xfrm>
          <a:noFill/>
          <a:ln>
            <a:miter lim="800000"/>
            <a:headEnd/>
            <a:tailEnd/>
          </a:ln>
        </p:spPr>
      </p:pic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2914650" y="1824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2286000" y="5334000"/>
            <a:ext cx="4343400" cy="771525"/>
          </a:xfrm>
          <a:prstGeom prst="rect">
            <a:avLst/>
          </a:prstGeom>
          <a:solidFill>
            <a:schemeClr val="tx1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How long will you have to walk in order to burn those extra 305 calories?*</a:t>
            </a:r>
            <a:r>
              <a:rPr lang="en-US"/>
              <a:t> </a:t>
            </a:r>
            <a:r>
              <a:rPr lang="en-US" sz="1800">
                <a:solidFill>
                  <a:srgbClr val="000000"/>
                </a:solidFill>
                <a:cs typeface="Times New Roman" pitchFamily="18" charset="0"/>
              </a:rPr>
              <a:t> </a:t>
            </a:r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auto">
          <a:xfrm>
            <a:off x="3581400" y="2576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auto">
          <a:xfrm>
            <a:off x="3505200" y="6491288"/>
            <a:ext cx="2590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b="1"/>
              <a:t> </a:t>
            </a:r>
            <a:r>
              <a:rPr lang="en-US" sz="1400" b="1">
                <a:cs typeface="Arial" charset="0"/>
              </a:rPr>
              <a:t>*Based on 130-pound person</a:t>
            </a:r>
            <a:endParaRPr lang="en-US" sz="1400" b="1"/>
          </a:p>
        </p:txBody>
      </p:sp>
      <p:sp>
        <p:nvSpPr>
          <p:cNvPr id="49162" name="AutoShape 10"/>
          <p:cNvSpPr>
            <a:spLocks noChangeArrowheads="1"/>
          </p:cNvSpPr>
          <p:nvPr/>
        </p:nvSpPr>
        <p:spPr bwMode="auto">
          <a:xfrm>
            <a:off x="90488" y="5849938"/>
            <a:ext cx="914400" cy="914400"/>
          </a:xfrm>
          <a:custGeom>
            <a:avLst/>
            <a:gdLst>
              <a:gd name="G0" fmla="+- 3713 0 0"/>
              <a:gd name="G1" fmla="+- 21600 0 3713"/>
              <a:gd name="G2" fmla="+- 21600 0 3713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713" y="10800"/>
                </a:moveTo>
                <a:cubicBezTo>
                  <a:pt x="3713" y="14714"/>
                  <a:pt x="6886" y="17887"/>
                  <a:pt x="10800" y="17887"/>
                </a:cubicBezTo>
                <a:cubicBezTo>
                  <a:pt x="14714" y="17887"/>
                  <a:pt x="17887" y="14714"/>
                  <a:pt x="17887" y="10800"/>
                </a:cubicBezTo>
                <a:cubicBezTo>
                  <a:pt x="17887" y="6886"/>
                  <a:pt x="14714" y="3713"/>
                  <a:pt x="10800" y="3713"/>
                </a:cubicBezTo>
                <a:cubicBezTo>
                  <a:pt x="6886" y="3713"/>
                  <a:pt x="3713" y="6886"/>
                  <a:pt x="3713" y="10800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64" name="Freeform 12"/>
          <p:cNvSpPr>
            <a:spLocks noEditPoints="1"/>
          </p:cNvSpPr>
          <p:nvPr/>
        </p:nvSpPr>
        <p:spPr bwMode="auto">
          <a:xfrm>
            <a:off x="8686800" y="6323013"/>
            <a:ext cx="457200" cy="534987"/>
          </a:xfrm>
          <a:custGeom>
            <a:avLst/>
            <a:gdLst/>
            <a:ahLst/>
            <a:cxnLst>
              <a:cxn ang="0">
                <a:pos x="5485" y="1975"/>
              </a:cxn>
              <a:cxn ang="0">
                <a:pos x="5571" y="1841"/>
              </a:cxn>
              <a:cxn ang="0">
                <a:pos x="5807" y="1540"/>
              </a:cxn>
              <a:cxn ang="0">
                <a:pos x="6129" y="1310"/>
              </a:cxn>
              <a:cxn ang="0">
                <a:pos x="6521" y="1207"/>
              </a:cxn>
              <a:cxn ang="0">
                <a:pos x="6933" y="1225"/>
              </a:cxn>
              <a:cxn ang="0">
                <a:pos x="7517" y="1463"/>
              </a:cxn>
              <a:cxn ang="0">
                <a:pos x="7929" y="1959"/>
              </a:cxn>
              <a:cxn ang="0">
                <a:pos x="8106" y="2690"/>
              </a:cxn>
              <a:cxn ang="0">
                <a:pos x="8063" y="3451"/>
              </a:cxn>
              <a:cxn ang="0">
                <a:pos x="7937" y="4030"/>
              </a:cxn>
              <a:cxn ang="0">
                <a:pos x="7718" y="4562"/>
              </a:cxn>
              <a:cxn ang="0">
                <a:pos x="7620" y="4746"/>
              </a:cxn>
              <a:cxn ang="0">
                <a:pos x="7532" y="4877"/>
              </a:cxn>
              <a:cxn ang="0">
                <a:pos x="6662" y="5850"/>
              </a:cxn>
              <a:cxn ang="0">
                <a:pos x="5505" y="6751"/>
              </a:cxn>
              <a:cxn ang="0">
                <a:pos x="4297" y="6093"/>
              </a:cxn>
              <a:cxn ang="0">
                <a:pos x="3284" y="5039"/>
              </a:cxn>
              <a:cxn ang="0">
                <a:pos x="3090" y="4779"/>
              </a:cxn>
              <a:cxn ang="0">
                <a:pos x="3012" y="4644"/>
              </a:cxn>
              <a:cxn ang="0">
                <a:pos x="2799" y="4165"/>
              </a:cxn>
              <a:cxn ang="0">
                <a:pos x="2649" y="3616"/>
              </a:cxn>
              <a:cxn ang="0">
                <a:pos x="2579" y="2880"/>
              </a:cxn>
              <a:cxn ang="0">
                <a:pos x="2690" y="2127"/>
              </a:cxn>
              <a:cxn ang="0">
                <a:pos x="3049" y="1565"/>
              </a:cxn>
              <a:cxn ang="0">
                <a:pos x="3619" y="1254"/>
              </a:cxn>
              <a:cxn ang="0">
                <a:pos x="4066" y="1201"/>
              </a:cxn>
              <a:cxn ang="0">
                <a:pos x="4465" y="1272"/>
              </a:cxn>
              <a:cxn ang="0">
                <a:pos x="4810" y="1472"/>
              </a:cxn>
              <a:cxn ang="0">
                <a:pos x="5077" y="1780"/>
              </a:cxn>
              <a:cxn ang="0">
                <a:pos x="5184" y="1942"/>
              </a:cxn>
              <a:cxn ang="0">
                <a:pos x="5263" y="2076"/>
              </a:cxn>
              <a:cxn ang="0">
                <a:pos x="5304" y="2158"/>
              </a:cxn>
              <a:cxn ang="0">
                <a:pos x="5339" y="2241"/>
              </a:cxn>
              <a:cxn ang="0">
                <a:pos x="5376" y="2179"/>
              </a:cxn>
              <a:cxn ang="0">
                <a:pos x="5413" y="2101"/>
              </a:cxn>
              <a:cxn ang="0">
                <a:pos x="1073" y="412"/>
              </a:cxn>
              <a:cxn ang="0">
                <a:pos x="53" y="1927"/>
              </a:cxn>
              <a:cxn ang="0">
                <a:pos x="102" y="8245"/>
              </a:cxn>
              <a:cxn ang="0">
                <a:pos x="596" y="8647"/>
              </a:cxn>
              <a:cxn ang="0">
                <a:pos x="1253" y="8583"/>
              </a:cxn>
              <a:cxn ang="0">
                <a:pos x="1660" y="8093"/>
              </a:cxn>
              <a:cxn ang="0">
                <a:pos x="4869" y="10068"/>
              </a:cxn>
              <a:cxn ang="0">
                <a:pos x="4869" y="10074"/>
              </a:cxn>
              <a:cxn ang="0">
                <a:pos x="4928" y="9837"/>
              </a:cxn>
              <a:cxn ang="0">
                <a:pos x="5208" y="9595"/>
              </a:cxn>
              <a:cxn ang="0">
                <a:pos x="5581" y="9634"/>
              </a:cxn>
              <a:cxn ang="0">
                <a:pos x="5811" y="9926"/>
              </a:cxn>
              <a:cxn ang="0">
                <a:pos x="5834" y="10072"/>
              </a:cxn>
              <a:cxn ang="0">
                <a:pos x="5834" y="10071"/>
              </a:cxn>
              <a:cxn ang="0">
                <a:pos x="9108" y="8245"/>
              </a:cxn>
              <a:cxn ang="0">
                <a:pos x="9602" y="8647"/>
              </a:cxn>
              <a:cxn ang="0">
                <a:pos x="10258" y="8583"/>
              </a:cxn>
              <a:cxn ang="0">
                <a:pos x="10666" y="8093"/>
              </a:cxn>
              <a:cxn ang="0">
                <a:pos x="10510" y="1470"/>
              </a:cxn>
              <a:cxn ang="0">
                <a:pos x="9217" y="189"/>
              </a:cxn>
            </a:cxnLst>
            <a:rect l="0" t="0" r="r" b="b"/>
            <a:pathLst>
              <a:path w="10704" h="12542">
                <a:moveTo>
                  <a:pt x="5418" y="2093"/>
                </a:moveTo>
                <a:lnTo>
                  <a:pt x="5426" y="2076"/>
                </a:lnTo>
                <a:lnTo>
                  <a:pt x="5436" y="2059"/>
                </a:lnTo>
                <a:lnTo>
                  <a:pt x="5446" y="2042"/>
                </a:lnTo>
                <a:lnTo>
                  <a:pt x="5455" y="2025"/>
                </a:lnTo>
                <a:lnTo>
                  <a:pt x="5465" y="2009"/>
                </a:lnTo>
                <a:lnTo>
                  <a:pt x="5475" y="1992"/>
                </a:lnTo>
                <a:lnTo>
                  <a:pt x="5485" y="1975"/>
                </a:lnTo>
                <a:lnTo>
                  <a:pt x="5495" y="1959"/>
                </a:lnTo>
                <a:lnTo>
                  <a:pt x="5505" y="1942"/>
                </a:lnTo>
                <a:lnTo>
                  <a:pt x="5516" y="1924"/>
                </a:lnTo>
                <a:lnTo>
                  <a:pt x="5527" y="1908"/>
                </a:lnTo>
                <a:lnTo>
                  <a:pt x="5537" y="1891"/>
                </a:lnTo>
                <a:lnTo>
                  <a:pt x="5549" y="1874"/>
                </a:lnTo>
                <a:lnTo>
                  <a:pt x="5560" y="1858"/>
                </a:lnTo>
                <a:lnTo>
                  <a:pt x="5571" y="1841"/>
                </a:lnTo>
                <a:lnTo>
                  <a:pt x="5583" y="1825"/>
                </a:lnTo>
                <a:lnTo>
                  <a:pt x="5612" y="1780"/>
                </a:lnTo>
                <a:lnTo>
                  <a:pt x="5644" y="1736"/>
                </a:lnTo>
                <a:lnTo>
                  <a:pt x="5674" y="1694"/>
                </a:lnTo>
                <a:lnTo>
                  <a:pt x="5706" y="1654"/>
                </a:lnTo>
                <a:lnTo>
                  <a:pt x="5739" y="1614"/>
                </a:lnTo>
                <a:lnTo>
                  <a:pt x="5772" y="1576"/>
                </a:lnTo>
                <a:lnTo>
                  <a:pt x="5807" y="1540"/>
                </a:lnTo>
                <a:lnTo>
                  <a:pt x="5843" y="1505"/>
                </a:lnTo>
                <a:lnTo>
                  <a:pt x="5879" y="1472"/>
                </a:lnTo>
                <a:lnTo>
                  <a:pt x="5918" y="1441"/>
                </a:lnTo>
                <a:lnTo>
                  <a:pt x="5957" y="1411"/>
                </a:lnTo>
                <a:lnTo>
                  <a:pt x="5997" y="1384"/>
                </a:lnTo>
                <a:lnTo>
                  <a:pt x="6040" y="1358"/>
                </a:lnTo>
                <a:lnTo>
                  <a:pt x="6083" y="1332"/>
                </a:lnTo>
                <a:lnTo>
                  <a:pt x="6129" y="1310"/>
                </a:lnTo>
                <a:lnTo>
                  <a:pt x="6177" y="1290"/>
                </a:lnTo>
                <a:lnTo>
                  <a:pt x="6225" y="1272"/>
                </a:lnTo>
                <a:lnTo>
                  <a:pt x="6272" y="1256"/>
                </a:lnTo>
                <a:lnTo>
                  <a:pt x="6322" y="1242"/>
                </a:lnTo>
                <a:lnTo>
                  <a:pt x="6370" y="1231"/>
                </a:lnTo>
                <a:lnTo>
                  <a:pt x="6421" y="1221"/>
                </a:lnTo>
                <a:lnTo>
                  <a:pt x="6471" y="1213"/>
                </a:lnTo>
                <a:lnTo>
                  <a:pt x="6521" y="1207"/>
                </a:lnTo>
                <a:lnTo>
                  <a:pt x="6573" y="1204"/>
                </a:lnTo>
                <a:lnTo>
                  <a:pt x="6623" y="1201"/>
                </a:lnTo>
                <a:lnTo>
                  <a:pt x="6675" y="1201"/>
                </a:lnTo>
                <a:lnTo>
                  <a:pt x="6726" y="1203"/>
                </a:lnTo>
                <a:lnTo>
                  <a:pt x="6778" y="1206"/>
                </a:lnTo>
                <a:lnTo>
                  <a:pt x="6829" y="1210"/>
                </a:lnTo>
                <a:lnTo>
                  <a:pt x="6882" y="1217"/>
                </a:lnTo>
                <a:lnTo>
                  <a:pt x="6933" y="1225"/>
                </a:lnTo>
                <a:lnTo>
                  <a:pt x="6986" y="1235"/>
                </a:lnTo>
                <a:lnTo>
                  <a:pt x="7070" y="1254"/>
                </a:lnTo>
                <a:lnTo>
                  <a:pt x="7152" y="1278"/>
                </a:lnTo>
                <a:lnTo>
                  <a:pt x="7231" y="1306"/>
                </a:lnTo>
                <a:lnTo>
                  <a:pt x="7306" y="1340"/>
                </a:lnTo>
                <a:lnTo>
                  <a:pt x="7379" y="1377"/>
                </a:lnTo>
                <a:lnTo>
                  <a:pt x="7450" y="1418"/>
                </a:lnTo>
                <a:lnTo>
                  <a:pt x="7517" y="1463"/>
                </a:lnTo>
                <a:lnTo>
                  <a:pt x="7580" y="1512"/>
                </a:lnTo>
                <a:lnTo>
                  <a:pt x="7641" y="1565"/>
                </a:lnTo>
                <a:lnTo>
                  <a:pt x="7698" y="1621"/>
                </a:lnTo>
                <a:lnTo>
                  <a:pt x="7751" y="1683"/>
                </a:lnTo>
                <a:lnTo>
                  <a:pt x="7801" y="1746"/>
                </a:lnTo>
                <a:lnTo>
                  <a:pt x="7847" y="1813"/>
                </a:lnTo>
                <a:lnTo>
                  <a:pt x="7890" y="1884"/>
                </a:lnTo>
                <a:lnTo>
                  <a:pt x="7929" y="1959"/>
                </a:lnTo>
                <a:lnTo>
                  <a:pt x="7965" y="2036"/>
                </a:lnTo>
                <a:lnTo>
                  <a:pt x="7999" y="2127"/>
                </a:lnTo>
                <a:lnTo>
                  <a:pt x="8029" y="2220"/>
                </a:lnTo>
                <a:lnTo>
                  <a:pt x="8054" y="2314"/>
                </a:lnTo>
                <a:lnTo>
                  <a:pt x="8073" y="2407"/>
                </a:lnTo>
                <a:lnTo>
                  <a:pt x="8088" y="2501"/>
                </a:lnTo>
                <a:lnTo>
                  <a:pt x="8099" y="2596"/>
                </a:lnTo>
                <a:lnTo>
                  <a:pt x="8106" y="2690"/>
                </a:lnTo>
                <a:lnTo>
                  <a:pt x="8109" y="2785"/>
                </a:lnTo>
                <a:lnTo>
                  <a:pt x="8110" y="2880"/>
                </a:lnTo>
                <a:lnTo>
                  <a:pt x="8107" y="2975"/>
                </a:lnTo>
                <a:lnTo>
                  <a:pt x="8102" y="3070"/>
                </a:lnTo>
                <a:lnTo>
                  <a:pt x="8095" y="3166"/>
                </a:lnTo>
                <a:lnTo>
                  <a:pt x="8086" y="3261"/>
                </a:lnTo>
                <a:lnTo>
                  <a:pt x="8075" y="3355"/>
                </a:lnTo>
                <a:lnTo>
                  <a:pt x="8063" y="3451"/>
                </a:lnTo>
                <a:lnTo>
                  <a:pt x="8050" y="3546"/>
                </a:lnTo>
                <a:lnTo>
                  <a:pt x="8039" y="3616"/>
                </a:lnTo>
                <a:lnTo>
                  <a:pt x="8026" y="3685"/>
                </a:lnTo>
                <a:lnTo>
                  <a:pt x="8012" y="3756"/>
                </a:lnTo>
                <a:lnTo>
                  <a:pt x="7996" y="3825"/>
                </a:lnTo>
                <a:lnTo>
                  <a:pt x="7978" y="3893"/>
                </a:lnTo>
                <a:lnTo>
                  <a:pt x="7958" y="3962"/>
                </a:lnTo>
                <a:lnTo>
                  <a:pt x="7937" y="4030"/>
                </a:lnTo>
                <a:lnTo>
                  <a:pt x="7914" y="4098"/>
                </a:lnTo>
                <a:lnTo>
                  <a:pt x="7890" y="4165"/>
                </a:lnTo>
                <a:lnTo>
                  <a:pt x="7864" y="4232"/>
                </a:lnTo>
                <a:lnTo>
                  <a:pt x="7837" y="4299"/>
                </a:lnTo>
                <a:lnTo>
                  <a:pt x="7810" y="4366"/>
                </a:lnTo>
                <a:lnTo>
                  <a:pt x="7781" y="4431"/>
                </a:lnTo>
                <a:lnTo>
                  <a:pt x="7750" y="4497"/>
                </a:lnTo>
                <a:lnTo>
                  <a:pt x="7718" y="4562"/>
                </a:lnTo>
                <a:lnTo>
                  <a:pt x="7687" y="4627"/>
                </a:lnTo>
                <a:lnTo>
                  <a:pt x="7677" y="4644"/>
                </a:lnTo>
                <a:lnTo>
                  <a:pt x="7668" y="4661"/>
                </a:lnTo>
                <a:lnTo>
                  <a:pt x="7659" y="4678"/>
                </a:lnTo>
                <a:lnTo>
                  <a:pt x="7649" y="4695"/>
                </a:lnTo>
                <a:lnTo>
                  <a:pt x="7640" y="4712"/>
                </a:lnTo>
                <a:lnTo>
                  <a:pt x="7630" y="4729"/>
                </a:lnTo>
                <a:lnTo>
                  <a:pt x="7620" y="4746"/>
                </a:lnTo>
                <a:lnTo>
                  <a:pt x="7610" y="4763"/>
                </a:lnTo>
                <a:lnTo>
                  <a:pt x="7600" y="4779"/>
                </a:lnTo>
                <a:lnTo>
                  <a:pt x="7589" y="4796"/>
                </a:lnTo>
                <a:lnTo>
                  <a:pt x="7577" y="4813"/>
                </a:lnTo>
                <a:lnTo>
                  <a:pt x="7566" y="4829"/>
                </a:lnTo>
                <a:lnTo>
                  <a:pt x="7555" y="4845"/>
                </a:lnTo>
                <a:lnTo>
                  <a:pt x="7544" y="4861"/>
                </a:lnTo>
                <a:lnTo>
                  <a:pt x="7532" y="4877"/>
                </a:lnTo>
                <a:lnTo>
                  <a:pt x="7521" y="4893"/>
                </a:lnTo>
                <a:lnTo>
                  <a:pt x="7405" y="5039"/>
                </a:lnTo>
                <a:lnTo>
                  <a:pt x="7286" y="5182"/>
                </a:lnTo>
                <a:lnTo>
                  <a:pt x="7166" y="5322"/>
                </a:lnTo>
                <a:lnTo>
                  <a:pt x="7044" y="5458"/>
                </a:lnTo>
                <a:lnTo>
                  <a:pt x="6919" y="5592"/>
                </a:lnTo>
                <a:lnTo>
                  <a:pt x="6792" y="5722"/>
                </a:lnTo>
                <a:lnTo>
                  <a:pt x="6662" y="5850"/>
                </a:lnTo>
                <a:lnTo>
                  <a:pt x="6528" y="5973"/>
                </a:lnTo>
                <a:lnTo>
                  <a:pt x="6393" y="6093"/>
                </a:lnTo>
                <a:lnTo>
                  <a:pt x="6253" y="6211"/>
                </a:lnTo>
                <a:lnTo>
                  <a:pt x="6111" y="6325"/>
                </a:lnTo>
                <a:lnTo>
                  <a:pt x="5965" y="6437"/>
                </a:lnTo>
                <a:lnTo>
                  <a:pt x="5815" y="6544"/>
                </a:lnTo>
                <a:lnTo>
                  <a:pt x="5662" y="6648"/>
                </a:lnTo>
                <a:lnTo>
                  <a:pt x="5505" y="6751"/>
                </a:lnTo>
                <a:lnTo>
                  <a:pt x="5344" y="6849"/>
                </a:lnTo>
                <a:lnTo>
                  <a:pt x="5184" y="6751"/>
                </a:lnTo>
                <a:lnTo>
                  <a:pt x="5027" y="6648"/>
                </a:lnTo>
                <a:lnTo>
                  <a:pt x="4873" y="6544"/>
                </a:lnTo>
                <a:lnTo>
                  <a:pt x="4725" y="6437"/>
                </a:lnTo>
                <a:lnTo>
                  <a:pt x="4578" y="6325"/>
                </a:lnTo>
                <a:lnTo>
                  <a:pt x="4436" y="6211"/>
                </a:lnTo>
                <a:lnTo>
                  <a:pt x="4297" y="6093"/>
                </a:lnTo>
                <a:lnTo>
                  <a:pt x="4161" y="5973"/>
                </a:lnTo>
                <a:lnTo>
                  <a:pt x="4027" y="5850"/>
                </a:lnTo>
                <a:lnTo>
                  <a:pt x="3897" y="5722"/>
                </a:lnTo>
                <a:lnTo>
                  <a:pt x="3770" y="5592"/>
                </a:lnTo>
                <a:lnTo>
                  <a:pt x="3645" y="5458"/>
                </a:lnTo>
                <a:lnTo>
                  <a:pt x="3523" y="5322"/>
                </a:lnTo>
                <a:lnTo>
                  <a:pt x="3403" y="5182"/>
                </a:lnTo>
                <a:lnTo>
                  <a:pt x="3284" y="5039"/>
                </a:lnTo>
                <a:lnTo>
                  <a:pt x="3169" y="4893"/>
                </a:lnTo>
                <a:lnTo>
                  <a:pt x="3157" y="4877"/>
                </a:lnTo>
                <a:lnTo>
                  <a:pt x="3145" y="4861"/>
                </a:lnTo>
                <a:lnTo>
                  <a:pt x="3134" y="4845"/>
                </a:lnTo>
                <a:lnTo>
                  <a:pt x="3123" y="4829"/>
                </a:lnTo>
                <a:lnTo>
                  <a:pt x="3111" y="4813"/>
                </a:lnTo>
                <a:lnTo>
                  <a:pt x="3100" y="4796"/>
                </a:lnTo>
                <a:lnTo>
                  <a:pt x="3090" y="4779"/>
                </a:lnTo>
                <a:lnTo>
                  <a:pt x="3079" y="4763"/>
                </a:lnTo>
                <a:lnTo>
                  <a:pt x="3069" y="4746"/>
                </a:lnTo>
                <a:lnTo>
                  <a:pt x="3059" y="4729"/>
                </a:lnTo>
                <a:lnTo>
                  <a:pt x="3050" y="4712"/>
                </a:lnTo>
                <a:lnTo>
                  <a:pt x="3040" y="4695"/>
                </a:lnTo>
                <a:lnTo>
                  <a:pt x="3031" y="4678"/>
                </a:lnTo>
                <a:lnTo>
                  <a:pt x="3021" y="4661"/>
                </a:lnTo>
                <a:lnTo>
                  <a:pt x="3012" y="4644"/>
                </a:lnTo>
                <a:lnTo>
                  <a:pt x="3004" y="4627"/>
                </a:lnTo>
                <a:lnTo>
                  <a:pt x="2971" y="4562"/>
                </a:lnTo>
                <a:lnTo>
                  <a:pt x="2940" y="4497"/>
                </a:lnTo>
                <a:lnTo>
                  <a:pt x="2909" y="4431"/>
                </a:lnTo>
                <a:lnTo>
                  <a:pt x="2880" y="4366"/>
                </a:lnTo>
                <a:lnTo>
                  <a:pt x="2852" y="4299"/>
                </a:lnTo>
                <a:lnTo>
                  <a:pt x="2824" y="4232"/>
                </a:lnTo>
                <a:lnTo>
                  <a:pt x="2799" y="4165"/>
                </a:lnTo>
                <a:lnTo>
                  <a:pt x="2775" y="4098"/>
                </a:lnTo>
                <a:lnTo>
                  <a:pt x="2752" y="4030"/>
                </a:lnTo>
                <a:lnTo>
                  <a:pt x="2730" y="3962"/>
                </a:lnTo>
                <a:lnTo>
                  <a:pt x="2711" y="3893"/>
                </a:lnTo>
                <a:lnTo>
                  <a:pt x="2693" y="3825"/>
                </a:lnTo>
                <a:lnTo>
                  <a:pt x="2677" y="3756"/>
                </a:lnTo>
                <a:lnTo>
                  <a:pt x="2663" y="3685"/>
                </a:lnTo>
                <a:lnTo>
                  <a:pt x="2649" y="3616"/>
                </a:lnTo>
                <a:lnTo>
                  <a:pt x="2639" y="3546"/>
                </a:lnTo>
                <a:lnTo>
                  <a:pt x="2626" y="3451"/>
                </a:lnTo>
                <a:lnTo>
                  <a:pt x="2614" y="3355"/>
                </a:lnTo>
                <a:lnTo>
                  <a:pt x="2603" y="3261"/>
                </a:lnTo>
                <a:lnTo>
                  <a:pt x="2594" y="3166"/>
                </a:lnTo>
                <a:lnTo>
                  <a:pt x="2587" y="3070"/>
                </a:lnTo>
                <a:lnTo>
                  <a:pt x="2582" y="2975"/>
                </a:lnTo>
                <a:lnTo>
                  <a:pt x="2579" y="2880"/>
                </a:lnTo>
                <a:lnTo>
                  <a:pt x="2580" y="2785"/>
                </a:lnTo>
                <a:lnTo>
                  <a:pt x="2583" y="2690"/>
                </a:lnTo>
                <a:lnTo>
                  <a:pt x="2590" y="2596"/>
                </a:lnTo>
                <a:lnTo>
                  <a:pt x="2601" y="2501"/>
                </a:lnTo>
                <a:lnTo>
                  <a:pt x="2616" y="2407"/>
                </a:lnTo>
                <a:lnTo>
                  <a:pt x="2635" y="2314"/>
                </a:lnTo>
                <a:lnTo>
                  <a:pt x="2660" y="2220"/>
                </a:lnTo>
                <a:lnTo>
                  <a:pt x="2690" y="2127"/>
                </a:lnTo>
                <a:lnTo>
                  <a:pt x="2725" y="2036"/>
                </a:lnTo>
                <a:lnTo>
                  <a:pt x="2760" y="1959"/>
                </a:lnTo>
                <a:lnTo>
                  <a:pt x="2799" y="1884"/>
                </a:lnTo>
                <a:lnTo>
                  <a:pt x="2842" y="1813"/>
                </a:lnTo>
                <a:lnTo>
                  <a:pt x="2888" y="1746"/>
                </a:lnTo>
                <a:lnTo>
                  <a:pt x="2939" y="1683"/>
                </a:lnTo>
                <a:lnTo>
                  <a:pt x="2992" y="1621"/>
                </a:lnTo>
                <a:lnTo>
                  <a:pt x="3049" y="1565"/>
                </a:lnTo>
                <a:lnTo>
                  <a:pt x="3109" y="1512"/>
                </a:lnTo>
                <a:lnTo>
                  <a:pt x="3173" y="1463"/>
                </a:lnTo>
                <a:lnTo>
                  <a:pt x="3240" y="1418"/>
                </a:lnTo>
                <a:lnTo>
                  <a:pt x="3310" y="1377"/>
                </a:lnTo>
                <a:lnTo>
                  <a:pt x="3382" y="1340"/>
                </a:lnTo>
                <a:lnTo>
                  <a:pt x="3458" y="1306"/>
                </a:lnTo>
                <a:lnTo>
                  <a:pt x="3537" y="1278"/>
                </a:lnTo>
                <a:lnTo>
                  <a:pt x="3619" y="1254"/>
                </a:lnTo>
                <a:lnTo>
                  <a:pt x="3704" y="1235"/>
                </a:lnTo>
                <a:lnTo>
                  <a:pt x="3755" y="1225"/>
                </a:lnTo>
                <a:lnTo>
                  <a:pt x="3808" y="1217"/>
                </a:lnTo>
                <a:lnTo>
                  <a:pt x="3859" y="1210"/>
                </a:lnTo>
                <a:lnTo>
                  <a:pt x="3911" y="1206"/>
                </a:lnTo>
                <a:lnTo>
                  <a:pt x="3964" y="1203"/>
                </a:lnTo>
                <a:lnTo>
                  <a:pt x="4015" y="1201"/>
                </a:lnTo>
                <a:lnTo>
                  <a:pt x="4066" y="1201"/>
                </a:lnTo>
                <a:lnTo>
                  <a:pt x="4117" y="1204"/>
                </a:lnTo>
                <a:lnTo>
                  <a:pt x="4168" y="1207"/>
                </a:lnTo>
                <a:lnTo>
                  <a:pt x="4218" y="1213"/>
                </a:lnTo>
                <a:lnTo>
                  <a:pt x="4269" y="1221"/>
                </a:lnTo>
                <a:lnTo>
                  <a:pt x="4318" y="1231"/>
                </a:lnTo>
                <a:lnTo>
                  <a:pt x="4368" y="1242"/>
                </a:lnTo>
                <a:lnTo>
                  <a:pt x="4416" y="1256"/>
                </a:lnTo>
                <a:lnTo>
                  <a:pt x="4465" y="1272"/>
                </a:lnTo>
                <a:lnTo>
                  <a:pt x="4513" y="1290"/>
                </a:lnTo>
                <a:lnTo>
                  <a:pt x="4560" y="1310"/>
                </a:lnTo>
                <a:lnTo>
                  <a:pt x="4605" y="1332"/>
                </a:lnTo>
                <a:lnTo>
                  <a:pt x="4650" y="1358"/>
                </a:lnTo>
                <a:lnTo>
                  <a:pt x="4692" y="1384"/>
                </a:lnTo>
                <a:lnTo>
                  <a:pt x="4733" y="1411"/>
                </a:lnTo>
                <a:lnTo>
                  <a:pt x="4772" y="1441"/>
                </a:lnTo>
                <a:lnTo>
                  <a:pt x="4810" y="1472"/>
                </a:lnTo>
                <a:lnTo>
                  <a:pt x="4847" y="1505"/>
                </a:lnTo>
                <a:lnTo>
                  <a:pt x="4882" y="1540"/>
                </a:lnTo>
                <a:lnTo>
                  <a:pt x="4917" y="1576"/>
                </a:lnTo>
                <a:lnTo>
                  <a:pt x="4950" y="1614"/>
                </a:lnTo>
                <a:lnTo>
                  <a:pt x="4983" y="1654"/>
                </a:lnTo>
                <a:lnTo>
                  <a:pt x="5015" y="1694"/>
                </a:lnTo>
                <a:lnTo>
                  <a:pt x="5046" y="1736"/>
                </a:lnTo>
                <a:lnTo>
                  <a:pt x="5077" y="1780"/>
                </a:lnTo>
                <a:lnTo>
                  <a:pt x="5108" y="1825"/>
                </a:lnTo>
                <a:lnTo>
                  <a:pt x="5119" y="1841"/>
                </a:lnTo>
                <a:lnTo>
                  <a:pt x="5129" y="1858"/>
                </a:lnTo>
                <a:lnTo>
                  <a:pt x="5140" y="1874"/>
                </a:lnTo>
                <a:lnTo>
                  <a:pt x="5151" y="1891"/>
                </a:lnTo>
                <a:lnTo>
                  <a:pt x="5162" y="1908"/>
                </a:lnTo>
                <a:lnTo>
                  <a:pt x="5173" y="1924"/>
                </a:lnTo>
                <a:lnTo>
                  <a:pt x="5184" y="1942"/>
                </a:lnTo>
                <a:lnTo>
                  <a:pt x="5194" y="1959"/>
                </a:lnTo>
                <a:lnTo>
                  <a:pt x="5204" y="1975"/>
                </a:lnTo>
                <a:lnTo>
                  <a:pt x="5214" y="1992"/>
                </a:lnTo>
                <a:lnTo>
                  <a:pt x="5224" y="2009"/>
                </a:lnTo>
                <a:lnTo>
                  <a:pt x="5234" y="2025"/>
                </a:lnTo>
                <a:lnTo>
                  <a:pt x="5243" y="2042"/>
                </a:lnTo>
                <a:lnTo>
                  <a:pt x="5252" y="2059"/>
                </a:lnTo>
                <a:lnTo>
                  <a:pt x="5263" y="2076"/>
                </a:lnTo>
                <a:lnTo>
                  <a:pt x="5272" y="2093"/>
                </a:lnTo>
                <a:lnTo>
                  <a:pt x="5276" y="2101"/>
                </a:lnTo>
                <a:lnTo>
                  <a:pt x="5281" y="2110"/>
                </a:lnTo>
                <a:lnTo>
                  <a:pt x="5285" y="2120"/>
                </a:lnTo>
                <a:lnTo>
                  <a:pt x="5290" y="2129"/>
                </a:lnTo>
                <a:lnTo>
                  <a:pt x="5294" y="2139"/>
                </a:lnTo>
                <a:lnTo>
                  <a:pt x="5299" y="2148"/>
                </a:lnTo>
                <a:lnTo>
                  <a:pt x="5304" y="2158"/>
                </a:lnTo>
                <a:lnTo>
                  <a:pt x="5308" y="2169"/>
                </a:lnTo>
                <a:lnTo>
                  <a:pt x="5313" y="2179"/>
                </a:lnTo>
                <a:lnTo>
                  <a:pt x="5317" y="2189"/>
                </a:lnTo>
                <a:lnTo>
                  <a:pt x="5322" y="2199"/>
                </a:lnTo>
                <a:lnTo>
                  <a:pt x="5326" y="2210"/>
                </a:lnTo>
                <a:lnTo>
                  <a:pt x="5331" y="2220"/>
                </a:lnTo>
                <a:lnTo>
                  <a:pt x="5335" y="2230"/>
                </a:lnTo>
                <a:lnTo>
                  <a:pt x="5339" y="2241"/>
                </a:lnTo>
                <a:lnTo>
                  <a:pt x="5344" y="2252"/>
                </a:lnTo>
                <a:lnTo>
                  <a:pt x="5348" y="2241"/>
                </a:lnTo>
                <a:lnTo>
                  <a:pt x="5353" y="2230"/>
                </a:lnTo>
                <a:lnTo>
                  <a:pt x="5358" y="2220"/>
                </a:lnTo>
                <a:lnTo>
                  <a:pt x="5362" y="2210"/>
                </a:lnTo>
                <a:lnTo>
                  <a:pt x="5367" y="2199"/>
                </a:lnTo>
                <a:lnTo>
                  <a:pt x="5371" y="2189"/>
                </a:lnTo>
                <a:lnTo>
                  <a:pt x="5376" y="2179"/>
                </a:lnTo>
                <a:lnTo>
                  <a:pt x="5381" y="2169"/>
                </a:lnTo>
                <a:lnTo>
                  <a:pt x="5385" y="2158"/>
                </a:lnTo>
                <a:lnTo>
                  <a:pt x="5390" y="2148"/>
                </a:lnTo>
                <a:lnTo>
                  <a:pt x="5395" y="2139"/>
                </a:lnTo>
                <a:lnTo>
                  <a:pt x="5399" y="2129"/>
                </a:lnTo>
                <a:lnTo>
                  <a:pt x="5404" y="2120"/>
                </a:lnTo>
                <a:lnTo>
                  <a:pt x="5408" y="2110"/>
                </a:lnTo>
                <a:lnTo>
                  <a:pt x="5413" y="2101"/>
                </a:lnTo>
                <a:lnTo>
                  <a:pt x="5418" y="2093"/>
                </a:lnTo>
                <a:close/>
                <a:moveTo>
                  <a:pt x="2432" y="0"/>
                </a:moveTo>
                <a:lnTo>
                  <a:pt x="2183" y="12"/>
                </a:lnTo>
                <a:lnTo>
                  <a:pt x="1942" y="48"/>
                </a:lnTo>
                <a:lnTo>
                  <a:pt x="1708" y="108"/>
                </a:lnTo>
                <a:lnTo>
                  <a:pt x="1486" y="190"/>
                </a:lnTo>
                <a:lnTo>
                  <a:pt x="1273" y="291"/>
                </a:lnTo>
                <a:lnTo>
                  <a:pt x="1073" y="412"/>
                </a:lnTo>
                <a:lnTo>
                  <a:pt x="887" y="551"/>
                </a:lnTo>
                <a:lnTo>
                  <a:pt x="714" y="707"/>
                </a:lnTo>
                <a:lnTo>
                  <a:pt x="557" y="878"/>
                </a:lnTo>
                <a:lnTo>
                  <a:pt x="418" y="1065"/>
                </a:lnTo>
                <a:lnTo>
                  <a:pt x="296" y="1263"/>
                </a:lnTo>
                <a:lnTo>
                  <a:pt x="194" y="1474"/>
                </a:lnTo>
                <a:lnTo>
                  <a:pt x="112" y="1696"/>
                </a:lnTo>
                <a:lnTo>
                  <a:pt x="53" y="1927"/>
                </a:lnTo>
                <a:lnTo>
                  <a:pt x="16" y="2167"/>
                </a:lnTo>
                <a:lnTo>
                  <a:pt x="4" y="2414"/>
                </a:lnTo>
                <a:lnTo>
                  <a:pt x="0" y="7843"/>
                </a:lnTo>
                <a:lnTo>
                  <a:pt x="4" y="7928"/>
                </a:lnTo>
                <a:lnTo>
                  <a:pt x="17" y="8013"/>
                </a:lnTo>
                <a:lnTo>
                  <a:pt x="37" y="8093"/>
                </a:lnTo>
                <a:lnTo>
                  <a:pt x="67" y="8170"/>
                </a:lnTo>
                <a:lnTo>
                  <a:pt x="102" y="8245"/>
                </a:lnTo>
                <a:lnTo>
                  <a:pt x="145" y="8314"/>
                </a:lnTo>
                <a:lnTo>
                  <a:pt x="193" y="8378"/>
                </a:lnTo>
                <a:lnTo>
                  <a:pt x="249" y="8438"/>
                </a:lnTo>
                <a:lnTo>
                  <a:pt x="308" y="8492"/>
                </a:lnTo>
                <a:lnTo>
                  <a:pt x="374" y="8541"/>
                </a:lnTo>
                <a:lnTo>
                  <a:pt x="444" y="8583"/>
                </a:lnTo>
                <a:lnTo>
                  <a:pt x="519" y="8619"/>
                </a:lnTo>
                <a:lnTo>
                  <a:pt x="596" y="8647"/>
                </a:lnTo>
                <a:lnTo>
                  <a:pt x="677" y="8667"/>
                </a:lnTo>
                <a:lnTo>
                  <a:pt x="762" y="8680"/>
                </a:lnTo>
                <a:lnTo>
                  <a:pt x="849" y="8685"/>
                </a:lnTo>
                <a:lnTo>
                  <a:pt x="935" y="8680"/>
                </a:lnTo>
                <a:lnTo>
                  <a:pt x="1020" y="8667"/>
                </a:lnTo>
                <a:lnTo>
                  <a:pt x="1101" y="8647"/>
                </a:lnTo>
                <a:lnTo>
                  <a:pt x="1180" y="8619"/>
                </a:lnTo>
                <a:lnTo>
                  <a:pt x="1253" y="8583"/>
                </a:lnTo>
                <a:lnTo>
                  <a:pt x="1323" y="8541"/>
                </a:lnTo>
                <a:lnTo>
                  <a:pt x="1389" y="8492"/>
                </a:lnTo>
                <a:lnTo>
                  <a:pt x="1450" y="8438"/>
                </a:lnTo>
                <a:lnTo>
                  <a:pt x="1504" y="8378"/>
                </a:lnTo>
                <a:lnTo>
                  <a:pt x="1553" y="8314"/>
                </a:lnTo>
                <a:lnTo>
                  <a:pt x="1595" y="8245"/>
                </a:lnTo>
                <a:lnTo>
                  <a:pt x="1632" y="8170"/>
                </a:lnTo>
                <a:lnTo>
                  <a:pt x="1660" y="8093"/>
                </a:lnTo>
                <a:lnTo>
                  <a:pt x="1680" y="8013"/>
                </a:lnTo>
                <a:lnTo>
                  <a:pt x="1693" y="7928"/>
                </a:lnTo>
                <a:lnTo>
                  <a:pt x="1698" y="7843"/>
                </a:lnTo>
                <a:lnTo>
                  <a:pt x="2746" y="12542"/>
                </a:lnTo>
                <a:lnTo>
                  <a:pt x="5161" y="12542"/>
                </a:lnTo>
                <a:lnTo>
                  <a:pt x="4870" y="10071"/>
                </a:lnTo>
                <a:lnTo>
                  <a:pt x="4869" y="10069"/>
                </a:lnTo>
                <a:lnTo>
                  <a:pt x="4869" y="10068"/>
                </a:lnTo>
                <a:lnTo>
                  <a:pt x="4869" y="10067"/>
                </a:lnTo>
                <a:lnTo>
                  <a:pt x="4869" y="10068"/>
                </a:lnTo>
                <a:lnTo>
                  <a:pt x="4869" y="10069"/>
                </a:lnTo>
                <a:lnTo>
                  <a:pt x="4869" y="10070"/>
                </a:lnTo>
                <a:lnTo>
                  <a:pt x="4869" y="10071"/>
                </a:lnTo>
                <a:lnTo>
                  <a:pt x="4869" y="10072"/>
                </a:lnTo>
                <a:lnTo>
                  <a:pt x="4869" y="10073"/>
                </a:lnTo>
                <a:lnTo>
                  <a:pt x="4869" y="10074"/>
                </a:lnTo>
                <a:lnTo>
                  <a:pt x="4869" y="10073"/>
                </a:lnTo>
                <a:lnTo>
                  <a:pt x="4869" y="10072"/>
                </a:lnTo>
                <a:lnTo>
                  <a:pt x="4870" y="10071"/>
                </a:lnTo>
                <a:lnTo>
                  <a:pt x="4872" y="10020"/>
                </a:lnTo>
                <a:lnTo>
                  <a:pt x="4879" y="9972"/>
                </a:lnTo>
                <a:lnTo>
                  <a:pt x="4892" y="9926"/>
                </a:lnTo>
                <a:lnTo>
                  <a:pt x="4908" y="9880"/>
                </a:lnTo>
                <a:lnTo>
                  <a:pt x="4928" y="9837"/>
                </a:lnTo>
                <a:lnTo>
                  <a:pt x="4952" y="9796"/>
                </a:lnTo>
                <a:lnTo>
                  <a:pt x="4979" y="9758"/>
                </a:lnTo>
                <a:lnTo>
                  <a:pt x="5011" y="9721"/>
                </a:lnTo>
                <a:lnTo>
                  <a:pt x="5045" y="9688"/>
                </a:lnTo>
                <a:lnTo>
                  <a:pt x="5082" y="9659"/>
                </a:lnTo>
                <a:lnTo>
                  <a:pt x="5122" y="9634"/>
                </a:lnTo>
                <a:lnTo>
                  <a:pt x="5163" y="9612"/>
                </a:lnTo>
                <a:lnTo>
                  <a:pt x="5208" y="9595"/>
                </a:lnTo>
                <a:lnTo>
                  <a:pt x="5254" y="9582"/>
                </a:lnTo>
                <a:lnTo>
                  <a:pt x="5302" y="9574"/>
                </a:lnTo>
                <a:lnTo>
                  <a:pt x="5351" y="9572"/>
                </a:lnTo>
                <a:lnTo>
                  <a:pt x="5400" y="9574"/>
                </a:lnTo>
                <a:lnTo>
                  <a:pt x="5449" y="9582"/>
                </a:lnTo>
                <a:lnTo>
                  <a:pt x="5495" y="9595"/>
                </a:lnTo>
                <a:lnTo>
                  <a:pt x="5539" y="9612"/>
                </a:lnTo>
                <a:lnTo>
                  <a:pt x="5581" y="9634"/>
                </a:lnTo>
                <a:lnTo>
                  <a:pt x="5620" y="9659"/>
                </a:lnTo>
                <a:lnTo>
                  <a:pt x="5658" y="9688"/>
                </a:lnTo>
                <a:lnTo>
                  <a:pt x="5692" y="9721"/>
                </a:lnTo>
                <a:lnTo>
                  <a:pt x="5723" y="9758"/>
                </a:lnTo>
                <a:lnTo>
                  <a:pt x="5751" y="9796"/>
                </a:lnTo>
                <a:lnTo>
                  <a:pt x="5775" y="9837"/>
                </a:lnTo>
                <a:lnTo>
                  <a:pt x="5795" y="9880"/>
                </a:lnTo>
                <a:lnTo>
                  <a:pt x="5811" y="9926"/>
                </a:lnTo>
                <a:lnTo>
                  <a:pt x="5824" y="9972"/>
                </a:lnTo>
                <a:lnTo>
                  <a:pt x="5831" y="10020"/>
                </a:lnTo>
                <a:lnTo>
                  <a:pt x="5834" y="10071"/>
                </a:lnTo>
                <a:lnTo>
                  <a:pt x="5834" y="10072"/>
                </a:lnTo>
                <a:lnTo>
                  <a:pt x="5834" y="10073"/>
                </a:lnTo>
                <a:lnTo>
                  <a:pt x="5834" y="10074"/>
                </a:lnTo>
                <a:lnTo>
                  <a:pt x="5834" y="10073"/>
                </a:lnTo>
                <a:lnTo>
                  <a:pt x="5834" y="10072"/>
                </a:lnTo>
                <a:lnTo>
                  <a:pt x="5834" y="10071"/>
                </a:lnTo>
                <a:lnTo>
                  <a:pt x="5834" y="10070"/>
                </a:lnTo>
                <a:lnTo>
                  <a:pt x="5834" y="10069"/>
                </a:lnTo>
                <a:lnTo>
                  <a:pt x="5834" y="10068"/>
                </a:lnTo>
                <a:lnTo>
                  <a:pt x="5834" y="10067"/>
                </a:lnTo>
                <a:lnTo>
                  <a:pt x="5834" y="10068"/>
                </a:lnTo>
                <a:lnTo>
                  <a:pt x="5834" y="10069"/>
                </a:lnTo>
                <a:lnTo>
                  <a:pt x="5834" y="10071"/>
                </a:lnTo>
                <a:lnTo>
                  <a:pt x="5544" y="12542"/>
                </a:lnTo>
                <a:lnTo>
                  <a:pt x="7958" y="12542"/>
                </a:lnTo>
                <a:lnTo>
                  <a:pt x="9006" y="7843"/>
                </a:lnTo>
                <a:lnTo>
                  <a:pt x="9010" y="7928"/>
                </a:lnTo>
                <a:lnTo>
                  <a:pt x="9023" y="8013"/>
                </a:lnTo>
                <a:lnTo>
                  <a:pt x="9043" y="8093"/>
                </a:lnTo>
                <a:lnTo>
                  <a:pt x="9072" y="8170"/>
                </a:lnTo>
                <a:lnTo>
                  <a:pt x="9108" y="8245"/>
                </a:lnTo>
                <a:lnTo>
                  <a:pt x="9150" y="8314"/>
                </a:lnTo>
                <a:lnTo>
                  <a:pt x="9199" y="8378"/>
                </a:lnTo>
                <a:lnTo>
                  <a:pt x="9254" y="8438"/>
                </a:lnTo>
                <a:lnTo>
                  <a:pt x="9314" y="8492"/>
                </a:lnTo>
                <a:lnTo>
                  <a:pt x="9380" y="8541"/>
                </a:lnTo>
                <a:lnTo>
                  <a:pt x="9450" y="8583"/>
                </a:lnTo>
                <a:lnTo>
                  <a:pt x="9524" y="8619"/>
                </a:lnTo>
                <a:lnTo>
                  <a:pt x="9602" y="8647"/>
                </a:lnTo>
                <a:lnTo>
                  <a:pt x="9683" y="8667"/>
                </a:lnTo>
                <a:lnTo>
                  <a:pt x="9768" y="8680"/>
                </a:lnTo>
                <a:lnTo>
                  <a:pt x="9855" y="8685"/>
                </a:lnTo>
                <a:lnTo>
                  <a:pt x="9941" y="8680"/>
                </a:lnTo>
                <a:lnTo>
                  <a:pt x="10026" y="8667"/>
                </a:lnTo>
                <a:lnTo>
                  <a:pt x="10107" y="8647"/>
                </a:lnTo>
                <a:lnTo>
                  <a:pt x="10184" y="8619"/>
                </a:lnTo>
                <a:lnTo>
                  <a:pt x="10258" y="8583"/>
                </a:lnTo>
                <a:lnTo>
                  <a:pt x="10329" y="8541"/>
                </a:lnTo>
                <a:lnTo>
                  <a:pt x="10394" y="8492"/>
                </a:lnTo>
                <a:lnTo>
                  <a:pt x="10454" y="8438"/>
                </a:lnTo>
                <a:lnTo>
                  <a:pt x="10509" y="8378"/>
                </a:lnTo>
                <a:lnTo>
                  <a:pt x="10558" y="8314"/>
                </a:lnTo>
                <a:lnTo>
                  <a:pt x="10601" y="8245"/>
                </a:lnTo>
                <a:lnTo>
                  <a:pt x="10636" y="8170"/>
                </a:lnTo>
                <a:lnTo>
                  <a:pt x="10666" y="8093"/>
                </a:lnTo>
                <a:lnTo>
                  <a:pt x="10686" y="8013"/>
                </a:lnTo>
                <a:lnTo>
                  <a:pt x="10699" y="7928"/>
                </a:lnTo>
                <a:lnTo>
                  <a:pt x="10704" y="7843"/>
                </a:lnTo>
                <a:lnTo>
                  <a:pt x="10701" y="2409"/>
                </a:lnTo>
                <a:lnTo>
                  <a:pt x="10688" y="2162"/>
                </a:lnTo>
                <a:lnTo>
                  <a:pt x="10651" y="1922"/>
                </a:lnTo>
                <a:lnTo>
                  <a:pt x="10592" y="1692"/>
                </a:lnTo>
                <a:lnTo>
                  <a:pt x="10510" y="1470"/>
                </a:lnTo>
                <a:lnTo>
                  <a:pt x="10408" y="1259"/>
                </a:lnTo>
                <a:lnTo>
                  <a:pt x="10285" y="1061"/>
                </a:lnTo>
                <a:lnTo>
                  <a:pt x="10146" y="875"/>
                </a:lnTo>
                <a:lnTo>
                  <a:pt x="9989" y="704"/>
                </a:lnTo>
                <a:lnTo>
                  <a:pt x="9816" y="549"/>
                </a:lnTo>
                <a:lnTo>
                  <a:pt x="9629" y="410"/>
                </a:lnTo>
                <a:lnTo>
                  <a:pt x="9429" y="290"/>
                </a:lnTo>
                <a:lnTo>
                  <a:pt x="9217" y="189"/>
                </a:lnTo>
                <a:lnTo>
                  <a:pt x="8994" y="107"/>
                </a:lnTo>
                <a:lnTo>
                  <a:pt x="8761" y="48"/>
                </a:lnTo>
                <a:lnTo>
                  <a:pt x="8520" y="12"/>
                </a:lnTo>
                <a:lnTo>
                  <a:pt x="8272" y="0"/>
                </a:lnTo>
                <a:lnTo>
                  <a:pt x="2432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5" name="Oval 13"/>
          <p:cNvSpPr>
            <a:spLocks noChangeArrowheads="1"/>
          </p:cNvSpPr>
          <p:nvPr/>
        </p:nvSpPr>
        <p:spPr bwMode="auto">
          <a:xfrm>
            <a:off x="8829675" y="61150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79" name="Text Box 27"/>
          <p:cNvSpPr txBox="1">
            <a:spLocks noChangeArrowheads="1"/>
          </p:cNvSpPr>
          <p:nvPr/>
        </p:nvSpPr>
        <p:spPr bwMode="auto">
          <a:xfrm>
            <a:off x="123825" y="739775"/>
            <a:ext cx="87042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Maintaining a Healthy Weight is a Balancing Act</a:t>
            </a:r>
          </a:p>
          <a:p>
            <a:r>
              <a:rPr lang="en-US" sz="3200" b="1"/>
              <a:t>Calories In = Calories Out</a:t>
            </a:r>
          </a:p>
        </p:txBody>
      </p:sp>
      <p:pic>
        <p:nvPicPr>
          <p:cNvPr id="49180" name="Picture 28" descr="coffe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62200" y="2819400"/>
            <a:ext cx="1371600" cy="136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9183" name="Picture 31" descr="walk2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8200" y="2971800"/>
            <a:ext cx="1752600" cy="1279525"/>
          </a:xfrm>
          <a:noFill/>
          <a:ln>
            <a:miter lim="800000"/>
            <a:headEnd/>
            <a:tailEnd/>
          </a:ln>
        </p:spPr>
      </p:pic>
      <p:grpSp>
        <p:nvGrpSpPr>
          <p:cNvPr id="49195" name="Group 43"/>
          <p:cNvGrpSpPr>
            <a:grpSpLocks/>
          </p:cNvGrpSpPr>
          <p:nvPr/>
        </p:nvGrpSpPr>
        <p:grpSpPr bwMode="auto">
          <a:xfrm>
            <a:off x="838200" y="0"/>
            <a:ext cx="7696200" cy="609600"/>
            <a:chOff x="528" y="0"/>
            <a:chExt cx="4848" cy="384"/>
          </a:xfrm>
        </p:grpSpPr>
        <p:pic>
          <p:nvPicPr>
            <p:cNvPr id="49196" name="Picture 44"/>
            <p:cNvPicPr>
              <a:picLocks noChangeAspect="1" noChangeArrowheads="1"/>
            </p:cNvPicPr>
            <p:nvPr/>
          </p:nvPicPr>
          <p:blipFill>
            <a:blip r:embed="rId7" cstate="print"/>
            <a:srcRect r="1828"/>
            <a:stretch>
              <a:fillRect/>
            </a:stretch>
          </p:blipFill>
          <p:spPr bwMode="auto">
            <a:xfrm>
              <a:off x="528" y="0"/>
              <a:ext cx="4464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9197" name="Picture 45" descr="lg_color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992" y="0"/>
              <a:ext cx="384" cy="38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371850" y="22621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2438400" y="4495800"/>
            <a:ext cx="4648200" cy="771525"/>
          </a:xfrm>
          <a:prstGeom prst="rect">
            <a:avLst/>
          </a:prstGeom>
          <a:solidFill>
            <a:schemeClr val="tx1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If you </a:t>
            </a:r>
            <a:r>
              <a:rPr lang="en-US" sz="2000" b="1">
                <a:solidFill>
                  <a:srgbClr val="000000"/>
                </a:solidFill>
              </a:rPr>
              <a:t>walk 1 hour and 20 minutes, </a:t>
            </a:r>
            <a:r>
              <a:rPr lang="en-US" sz="2000">
                <a:solidFill>
                  <a:srgbClr val="000000"/>
                </a:solidFill>
              </a:rPr>
              <a:t>you will burn</a:t>
            </a:r>
            <a:r>
              <a:rPr lang="en-US" sz="2000" b="1">
                <a:solidFill>
                  <a:srgbClr val="000000"/>
                </a:solidFill>
              </a:rPr>
              <a:t> approximately</a:t>
            </a:r>
            <a:r>
              <a:rPr lang="en-US"/>
              <a:t> </a:t>
            </a:r>
            <a:r>
              <a:rPr lang="en-US" sz="2000" b="1">
                <a:solidFill>
                  <a:srgbClr val="000000"/>
                </a:solidFill>
              </a:rPr>
              <a:t>305 calories.</a:t>
            </a:r>
            <a:r>
              <a:rPr lang="en-US" sz="2000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3581400" y="6172200"/>
            <a:ext cx="259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b="1"/>
              <a:t> </a:t>
            </a:r>
            <a:r>
              <a:rPr lang="en-US" sz="1400" b="1">
                <a:cs typeface="Arial" charset="0"/>
              </a:rPr>
              <a:t>*Based on 130-pound person</a:t>
            </a:r>
            <a:endParaRPr lang="en-US" sz="1400"/>
          </a:p>
        </p:txBody>
      </p:sp>
      <p:pic>
        <p:nvPicPr>
          <p:cNvPr id="12309" name="Picture 21" descr="lb130"/>
          <p:cNvPicPr>
            <a:picLocks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6172200"/>
            <a:ext cx="428625" cy="428625"/>
          </a:xfrm>
          <a:noFill/>
        </p:spPr>
      </p:pic>
      <p:sp>
        <p:nvSpPr>
          <p:cNvPr id="12314" name="AutoShape 26"/>
          <p:cNvSpPr>
            <a:spLocks noChangeArrowheads="1"/>
          </p:cNvSpPr>
          <p:nvPr/>
        </p:nvSpPr>
        <p:spPr bwMode="auto">
          <a:xfrm>
            <a:off x="90488" y="5849938"/>
            <a:ext cx="914400" cy="914400"/>
          </a:xfrm>
          <a:custGeom>
            <a:avLst/>
            <a:gdLst>
              <a:gd name="G0" fmla="+- 3713 0 0"/>
              <a:gd name="G1" fmla="+- 21600 0 3713"/>
              <a:gd name="G2" fmla="+- 21600 0 3713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713" y="10800"/>
                </a:moveTo>
                <a:cubicBezTo>
                  <a:pt x="3713" y="14714"/>
                  <a:pt x="6886" y="17887"/>
                  <a:pt x="10800" y="17887"/>
                </a:cubicBezTo>
                <a:cubicBezTo>
                  <a:pt x="14714" y="17887"/>
                  <a:pt x="17887" y="14714"/>
                  <a:pt x="17887" y="10800"/>
                </a:cubicBezTo>
                <a:cubicBezTo>
                  <a:pt x="17887" y="6886"/>
                  <a:pt x="14714" y="3713"/>
                  <a:pt x="10800" y="3713"/>
                </a:cubicBezTo>
                <a:cubicBezTo>
                  <a:pt x="6886" y="3713"/>
                  <a:pt x="3713" y="6886"/>
                  <a:pt x="3713" y="10800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Freeform 27"/>
          <p:cNvSpPr>
            <a:spLocks noEditPoints="1"/>
          </p:cNvSpPr>
          <p:nvPr/>
        </p:nvSpPr>
        <p:spPr bwMode="auto">
          <a:xfrm>
            <a:off x="8686800" y="6323013"/>
            <a:ext cx="457200" cy="534987"/>
          </a:xfrm>
          <a:custGeom>
            <a:avLst/>
            <a:gdLst/>
            <a:ahLst/>
            <a:cxnLst>
              <a:cxn ang="0">
                <a:pos x="5485" y="1975"/>
              </a:cxn>
              <a:cxn ang="0">
                <a:pos x="5571" y="1841"/>
              </a:cxn>
              <a:cxn ang="0">
                <a:pos x="5807" y="1540"/>
              </a:cxn>
              <a:cxn ang="0">
                <a:pos x="6129" y="1310"/>
              </a:cxn>
              <a:cxn ang="0">
                <a:pos x="6521" y="1207"/>
              </a:cxn>
              <a:cxn ang="0">
                <a:pos x="6933" y="1225"/>
              </a:cxn>
              <a:cxn ang="0">
                <a:pos x="7517" y="1463"/>
              </a:cxn>
              <a:cxn ang="0">
                <a:pos x="7929" y="1959"/>
              </a:cxn>
              <a:cxn ang="0">
                <a:pos x="8106" y="2690"/>
              </a:cxn>
              <a:cxn ang="0">
                <a:pos x="8063" y="3451"/>
              </a:cxn>
              <a:cxn ang="0">
                <a:pos x="7937" y="4030"/>
              </a:cxn>
              <a:cxn ang="0">
                <a:pos x="7718" y="4562"/>
              </a:cxn>
              <a:cxn ang="0">
                <a:pos x="7620" y="4746"/>
              </a:cxn>
              <a:cxn ang="0">
                <a:pos x="7532" y="4877"/>
              </a:cxn>
              <a:cxn ang="0">
                <a:pos x="6662" y="5850"/>
              </a:cxn>
              <a:cxn ang="0">
                <a:pos x="5505" y="6751"/>
              </a:cxn>
              <a:cxn ang="0">
                <a:pos x="4297" y="6093"/>
              </a:cxn>
              <a:cxn ang="0">
                <a:pos x="3284" y="5039"/>
              </a:cxn>
              <a:cxn ang="0">
                <a:pos x="3090" y="4779"/>
              </a:cxn>
              <a:cxn ang="0">
                <a:pos x="3012" y="4644"/>
              </a:cxn>
              <a:cxn ang="0">
                <a:pos x="2799" y="4165"/>
              </a:cxn>
              <a:cxn ang="0">
                <a:pos x="2649" y="3616"/>
              </a:cxn>
              <a:cxn ang="0">
                <a:pos x="2579" y="2880"/>
              </a:cxn>
              <a:cxn ang="0">
                <a:pos x="2690" y="2127"/>
              </a:cxn>
              <a:cxn ang="0">
                <a:pos x="3049" y="1565"/>
              </a:cxn>
              <a:cxn ang="0">
                <a:pos x="3619" y="1254"/>
              </a:cxn>
              <a:cxn ang="0">
                <a:pos x="4066" y="1201"/>
              </a:cxn>
              <a:cxn ang="0">
                <a:pos x="4465" y="1272"/>
              </a:cxn>
              <a:cxn ang="0">
                <a:pos x="4810" y="1472"/>
              </a:cxn>
              <a:cxn ang="0">
                <a:pos x="5077" y="1780"/>
              </a:cxn>
              <a:cxn ang="0">
                <a:pos x="5184" y="1942"/>
              </a:cxn>
              <a:cxn ang="0">
                <a:pos x="5263" y="2076"/>
              </a:cxn>
              <a:cxn ang="0">
                <a:pos x="5304" y="2158"/>
              </a:cxn>
              <a:cxn ang="0">
                <a:pos x="5339" y="2241"/>
              </a:cxn>
              <a:cxn ang="0">
                <a:pos x="5376" y="2179"/>
              </a:cxn>
              <a:cxn ang="0">
                <a:pos x="5413" y="2101"/>
              </a:cxn>
              <a:cxn ang="0">
                <a:pos x="1073" y="412"/>
              </a:cxn>
              <a:cxn ang="0">
                <a:pos x="53" y="1927"/>
              </a:cxn>
              <a:cxn ang="0">
                <a:pos x="102" y="8245"/>
              </a:cxn>
              <a:cxn ang="0">
                <a:pos x="596" y="8647"/>
              </a:cxn>
              <a:cxn ang="0">
                <a:pos x="1253" y="8583"/>
              </a:cxn>
              <a:cxn ang="0">
                <a:pos x="1660" y="8093"/>
              </a:cxn>
              <a:cxn ang="0">
                <a:pos x="4869" y="10068"/>
              </a:cxn>
              <a:cxn ang="0">
                <a:pos x="4869" y="10074"/>
              </a:cxn>
              <a:cxn ang="0">
                <a:pos x="4928" y="9837"/>
              </a:cxn>
              <a:cxn ang="0">
                <a:pos x="5208" y="9595"/>
              </a:cxn>
              <a:cxn ang="0">
                <a:pos x="5581" y="9634"/>
              </a:cxn>
              <a:cxn ang="0">
                <a:pos x="5811" y="9926"/>
              </a:cxn>
              <a:cxn ang="0">
                <a:pos x="5834" y="10072"/>
              </a:cxn>
              <a:cxn ang="0">
                <a:pos x="5834" y="10071"/>
              </a:cxn>
              <a:cxn ang="0">
                <a:pos x="9108" y="8245"/>
              </a:cxn>
              <a:cxn ang="0">
                <a:pos x="9602" y="8647"/>
              </a:cxn>
              <a:cxn ang="0">
                <a:pos x="10258" y="8583"/>
              </a:cxn>
              <a:cxn ang="0">
                <a:pos x="10666" y="8093"/>
              </a:cxn>
              <a:cxn ang="0">
                <a:pos x="10510" y="1470"/>
              </a:cxn>
              <a:cxn ang="0">
                <a:pos x="9217" y="189"/>
              </a:cxn>
            </a:cxnLst>
            <a:rect l="0" t="0" r="r" b="b"/>
            <a:pathLst>
              <a:path w="10704" h="12542">
                <a:moveTo>
                  <a:pt x="5418" y="2093"/>
                </a:moveTo>
                <a:lnTo>
                  <a:pt x="5426" y="2076"/>
                </a:lnTo>
                <a:lnTo>
                  <a:pt x="5436" y="2059"/>
                </a:lnTo>
                <a:lnTo>
                  <a:pt x="5446" y="2042"/>
                </a:lnTo>
                <a:lnTo>
                  <a:pt x="5455" y="2025"/>
                </a:lnTo>
                <a:lnTo>
                  <a:pt x="5465" y="2009"/>
                </a:lnTo>
                <a:lnTo>
                  <a:pt x="5475" y="1992"/>
                </a:lnTo>
                <a:lnTo>
                  <a:pt x="5485" y="1975"/>
                </a:lnTo>
                <a:lnTo>
                  <a:pt x="5495" y="1959"/>
                </a:lnTo>
                <a:lnTo>
                  <a:pt x="5505" y="1942"/>
                </a:lnTo>
                <a:lnTo>
                  <a:pt x="5516" y="1924"/>
                </a:lnTo>
                <a:lnTo>
                  <a:pt x="5527" y="1908"/>
                </a:lnTo>
                <a:lnTo>
                  <a:pt x="5537" y="1891"/>
                </a:lnTo>
                <a:lnTo>
                  <a:pt x="5549" y="1874"/>
                </a:lnTo>
                <a:lnTo>
                  <a:pt x="5560" y="1858"/>
                </a:lnTo>
                <a:lnTo>
                  <a:pt x="5571" y="1841"/>
                </a:lnTo>
                <a:lnTo>
                  <a:pt x="5583" y="1825"/>
                </a:lnTo>
                <a:lnTo>
                  <a:pt x="5612" y="1780"/>
                </a:lnTo>
                <a:lnTo>
                  <a:pt x="5644" y="1736"/>
                </a:lnTo>
                <a:lnTo>
                  <a:pt x="5674" y="1694"/>
                </a:lnTo>
                <a:lnTo>
                  <a:pt x="5706" y="1654"/>
                </a:lnTo>
                <a:lnTo>
                  <a:pt x="5739" y="1614"/>
                </a:lnTo>
                <a:lnTo>
                  <a:pt x="5772" y="1576"/>
                </a:lnTo>
                <a:lnTo>
                  <a:pt x="5807" y="1540"/>
                </a:lnTo>
                <a:lnTo>
                  <a:pt x="5843" y="1505"/>
                </a:lnTo>
                <a:lnTo>
                  <a:pt x="5879" y="1472"/>
                </a:lnTo>
                <a:lnTo>
                  <a:pt x="5918" y="1441"/>
                </a:lnTo>
                <a:lnTo>
                  <a:pt x="5957" y="1411"/>
                </a:lnTo>
                <a:lnTo>
                  <a:pt x="5997" y="1384"/>
                </a:lnTo>
                <a:lnTo>
                  <a:pt x="6040" y="1358"/>
                </a:lnTo>
                <a:lnTo>
                  <a:pt x="6083" y="1332"/>
                </a:lnTo>
                <a:lnTo>
                  <a:pt x="6129" y="1310"/>
                </a:lnTo>
                <a:lnTo>
                  <a:pt x="6177" y="1290"/>
                </a:lnTo>
                <a:lnTo>
                  <a:pt x="6225" y="1272"/>
                </a:lnTo>
                <a:lnTo>
                  <a:pt x="6272" y="1256"/>
                </a:lnTo>
                <a:lnTo>
                  <a:pt x="6322" y="1242"/>
                </a:lnTo>
                <a:lnTo>
                  <a:pt x="6370" y="1231"/>
                </a:lnTo>
                <a:lnTo>
                  <a:pt x="6421" y="1221"/>
                </a:lnTo>
                <a:lnTo>
                  <a:pt x="6471" y="1213"/>
                </a:lnTo>
                <a:lnTo>
                  <a:pt x="6521" y="1207"/>
                </a:lnTo>
                <a:lnTo>
                  <a:pt x="6573" y="1204"/>
                </a:lnTo>
                <a:lnTo>
                  <a:pt x="6623" y="1201"/>
                </a:lnTo>
                <a:lnTo>
                  <a:pt x="6675" y="1201"/>
                </a:lnTo>
                <a:lnTo>
                  <a:pt x="6726" y="1203"/>
                </a:lnTo>
                <a:lnTo>
                  <a:pt x="6778" y="1206"/>
                </a:lnTo>
                <a:lnTo>
                  <a:pt x="6829" y="1210"/>
                </a:lnTo>
                <a:lnTo>
                  <a:pt x="6882" y="1217"/>
                </a:lnTo>
                <a:lnTo>
                  <a:pt x="6933" y="1225"/>
                </a:lnTo>
                <a:lnTo>
                  <a:pt x="6986" y="1235"/>
                </a:lnTo>
                <a:lnTo>
                  <a:pt x="7070" y="1254"/>
                </a:lnTo>
                <a:lnTo>
                  <a:pt x="7152" y="1278"/>
                </a:lnTo>
                <a:lnTo>
                  <a:pt x="7231" y="1306"/>
                </a:lnTo>
                <a:lnTo>
                  <a:pt x="7306" y="1340"/>
                </a:lnTo>
                <a:lnTo>
                  <a:pt x="7379" y="1377"/>
                </a:lnTo>
                <a:lnTo>
                  <a:pt x="7450" y="1418"/>
                </a:lnTo>
                <a:lnTo>
                  <a:pt x="7517" y="1463"/>
                </a:lnTo>
                <a:lnTo>
                  <a:pt x="7580" y="1512"/>
                </a:lnTo>
                <a:lnTo>
                  <a:pt x="7641" y="1565"/>
                </a:lnTo>
                <a:lnTo>
                  <a:pt x="7698" y="1621"/>
                </a:lnTo>
                <a:lnTo>
                  <a:pt x="7751" y="1683"/>
                </a:lnTo>
                <a:lnTo>
                  <a:pt x="7801" y="1746"/>
                </a:lnTo>
                <a:lnTo>
                  <a:pt x="7847" y="1813"/>
                </a:lnTo>
                <a:lnTo>
                  <a:pt x="7890" y="1884"/>
                </a:lnTo>
                <a:lnTo>
                  <a:pt x="7929" y="1959"/>
                </a:lnTo>
                <a:lnTo>
                  <a:pt x="7965" y="2036"/>
                </a:lnTo>
                <a:lnTo>
                  <a:pt x="7999" y="2127"/>
                </a:lnTo>
                <a:lnTo>
                  <a:pt x="8029" y="2220"/>
                </a:lnTo>
                <a:lnTo>
                  <a:pt x="8054" y="2314"/>
                </a:lnTo>
                <a:lnTo>
                  <a:pt x="8073" y="2407"/>
                </a:lnTo>
                <a:lnTo>
                  <a:pt x="8088" y="2501"/>
                </a:lnTo>
                <a:lnTo>
                  <a:pt x="8099" y="2596"/>
                </a:lnTo>
                <a:lnTo>
                  <a:pt x="8106" y="2690"/>
                </a:lnTo>
                <a:lnTo>
                  <a:pt x="8109" y="2785"/>
                </a:lnTo>
                <a:lnTo>
                  <a:pt x="8110" y="2880"/>
                </a:lnTo>
                <a:lnTo>
                  <a:pt x="8107" y="2975"/>
                </a:lnTo>
                <a:lnTo>
                  <a:pt x="8102" y="3070"/>
                </a:lnTo>
                <a:lnTo>
                  <a:pt x="8095" y="3166"/>
                </a:lnTo>
                <a:lnTo>
                  <a:pt x="8086" y="3261"/>
                </a:lnTo>
                <a:lnTo>
                  <a:pt x="8075" y="3355"/>
                </a:lnTo>
                <a:lnTo>
                  <a:pt x="8063" y="3451"/>
                </a:lnTo>
                <a:lnTo>
                  <a:pt x="8050" y="3546"/>
                </a:lnTo>
                <a:lnTo>
                  <a:pt x="8039" y="3616"/>
                </a:lnTo>
                <a:lnTo>
                  <a:pt x="8026" y="3685"/>
                </a:lnTo>
                <a:lnTo>
                  <a:pt x="8012" y="3756"/>
                </a:lnTo>
                <a:lnTo>
                  <a:pt x="7996" y="3825"/>
                </a:lnTo>
                <a:lnTo>
                  <a:pt x="7978" y="3893"/>
                </a:lnTo>
                <a:lnTo>
                  <a:pt x="7958" y="3962"/>
                </a:lnTo>
                <a:lnTo>
                  <a:pt x="7937" y="4030"/>
                </a:lnTo>
                <a:lnTo>
                  <a:pt x="7914" y="4098"/>
                </a:lnTo>
                <a:lnTo>
                  <a:pt x="7890" y="4165"/>
                </a:lnTo>
                <a:lnTo>
                  <a:pt x="7864" y="4232"/>
                </a:lnTo>
                <a:lnTo>
                  <a:pt x="7837" y="4299"/>
                </a:lnTo>
                <a:lnTo>
                  <a:pt x="7810" y="4366"/>
                </a:lnTo>
                <a:lnTo>
                  <a:pt x="7781" y="4431"/>
                </a:lnTo>
                <a:lnTo>
                  <a:pt x="7750" y="4497"/>
                </a:lnTo>
                <a:lnTo>
                  <a:pt x="7718" y="4562"/>
                </a:lnTo>
                <a:lnTo>
                  <a:pt x="7687" y="4627"/>
                </a:lnTo>
                <a:lnTo>
                  <a:pt x="7677" y="4644"/>
                </a:lnTo>
                <a:lnTo>
                  <a:pt x="7668" y="4661"/>
                </a:lnTo>
                <a:lnTo>
                  <a:pt x="7659" y="4678"/>
                </a:lnTo>
                <a:lnTo>
                  <a:pt x="7649" y="4695"/>
                </a:lnTo>
                <a:lnTo>
                  <a:pt x="7640" y="4712"/>
                </a:lnTo>
                <a:lnTo>
                  <a:pt x="7630" y="4729"/>
                </a:lnTo>
                <a:lnTo>
                  <a:pt x="7620" y="4746"/>
                </a:lnTo>
                <a:lnTo>
                  <a:pt x="7610" y="4763"/>
                </a:lnTo>
                <a:lnTo>
                  <a:pt x="7600" y="4779"/>
                </a:lnTo>
                <a:lnTo>
                  <a:pt x="7589" y="4796"/>
                </a:lnTo>
                <a:lnTo>
                  <a:pt x="7577" y="4813"/>
                </a:lnTo>
                <a:lnTo>
                  <a:pt x="7566" y="4829"/>
                </a:lnTo>
                <a:lnTo>
                  <a:pt x="7555" y="4845"/>
                </a:lnTo>
                <a:lnTo>
                  <a:pt x="7544" y="4861"/>
                </a:lnTo>
                <a:lnTo>
                  <a:pt x="7532" y="4877"/>
                </a:lnTo>
                <a:lnTo>
                  <a:pt x="7521" y="4893"/>
                </a:lnTo>
                <a:lnTo>
                  <a:pt x="7405" y="5039"/>
                </a:lnTo>
                <a:lnTo>
                  <a:pt x="7286" y="5182"/>
                </a:lnTo>
                <a:lnTo>
                  <a:pt x="7166" y="5322"/>
                </a:lnTo>
                <a:lnTo>
                  <a:pt x="7044" y="5458"/>
                </a:lnTo>
                <a:lnTo>
                  <a:pt x="6919" y="5592"/>
                </a:lnTo>
                <a:lnTo>
                  <a:pt x="6792" y="5722"/>
                </a:lnTo>
                <a:lnTo>
                  <a:pt x="6662" y="5850"/>
                </a:lnTo>
                <a:lnTo>
                  <a:pt x="6528" y="5973"/>
                </a:lnTo>
                <a:lnTo>
                  <a:pt x="6393" y="6093"/>
                </a:lnTo>
                <a:lnTo>
                  <a:pt x="6253" y="6211"/>
                </a:lnTo>
                <a:lnTo>
                  <a:pt x="6111" y="6325"/>
                </a:lnTo>
                <a:lnTo>
                  <a:pt x="5965" y="6437"/>
                </a:lnTo>
                <a:lnTo>
                  <a:pt x="5815" y="6544"/>
                </a:lnTo>
                <a:lnTo>
                  <a:pt x="5662" y="6648"/>
                </a:lnTo>
                <a:lnTo>
                  <a:pt x="5505" y="6751"/>
                </a:lnTo>
                <a:lnTo>
                  <a:pt x="5344" y="6849"/>
                </a:lnTo>
                <a:lnTo>
                  <a:pt x="5184" y="6751"/>
                </a:lnTo>
                <a:lnTo>
                  <a:pt x="5027" y="6648"/>
                </a:lnTo>
                <a:lnTo>
                  <a:pt x="4873" y="6544"/>
                </a:lnTo>
                <a:lnTo>
                  <a:pt x="4725" y="6437"/>
                </a:lnTo>
                <a:lnTo>
                  <a:pt x="4578" y="6325"/>
                </a:lnTo>
                <a:lnTo>
                  <a:pt x="4436" y="6211"/>
                </a:lnTo>
                <a:lnTo>
                  <a:pt x="4297" y="6093"/>
                </a:lnTo>
                <a:lnTo>
                  <a:pt x="4161" y="5973"/>
                </a:lnTo>
                <a:lnTo>
                  <a:pt x="4027" y="5850"/>
                </a:lnTo>
                <a:lnTo>
                  <a:pt x="3897" y="5722"/>
                </a:lnTo>
                <a:lnTo>
                  <a:pt x="3770" y="5592"/>
                </a:lnTo>
                <a:lnTo>
                  <a:pt x="3645" y="5458"/>
                </a:lnTo>
                <a:lnTo>
                  <a:pt x="3523" y="5322"/>
                </a:lnTo>
                <a:lnTo>
                  <a:pt x="3403" y="5182"/>
                </a:lnTo>
                <a:lnTo>
                  <a:pt x="3284" y="5039"/>
                </a:lnTo>
                <a:lnTo>
                  <a:pt x="3169" y="4893"/>
                </a:lnTo>
                <a:lnTo>
                  <a:pt x="3157" y="4877"/>
                </a:lnTo>
                <a:lnTo>
                  <a:pt x="3145" y="4861"/>
                </a:lnTo>
                <a:lnTo>
                  <a:pt x="3134" y="4845"/>
                </a:lnTo>
                <a:lnTo>
                  <a:pt x="3123" y="4829"/>
                </a:lnTo>
                <a:lnTo>
                  <a:pt x="3111" y="4813"/>
                </a:lnTo>
                <a:lnTo>
                  <a:pt x="3100" y="4796"/>
                </a:lnTo>
                <a:lnTo>
                  <a:pt x="3090" y="4779"/>
                </a:lnTo>
                <a:lnTo>
                  <a:pt x="3079" y="4763"/>
                </a:lnTo>
                <a:lnTo>
                  <a:pt x="3069" y="4746"/>
                </a:lnTo>
                <a:lnTo>
                  <a:pt x="3059" y="4729"/>
                </a:lnTo>
                <a:lnTo>
                  <a:pt x="3050" y="4712"/>
                </a:lnTo>
                <a:lnTo>
                  <a:pt x="3040" y="4695"/>
                </a:lnTo>
                <a:lnTo>
                  <a:pt x="3031" y="4678"/>
                </a:lnTo>
                <a:lnTo>
                  <a:pt x="3021" y="4661"/>
                </a:lnTo>
                <a:lnTo>
                  <a:pt x="3012" y="4644"/>
                </a:lnTo>
                <a:lnTo>
                  <a:pt x="3004" y="4627"/>
                </a:lnTo>
                <a:lnTo>
                  <a:pt x="2971" y="4562"/>
                </a:lnTo>
                <a:lnTo>
                  <a:pt x="2940" y="4497"/>
                </a:lnTo>
                <a:lnTo>
                  <a:pt x="2909" y="4431"/>
                </a:lnTo>
                <a:lnTo>
                  <a:pt x="2880" y="4366"/>
                </a:lnTo>
                <a:lnTo>
                  <a:pt x="2852" y="4299"/>
                </a:lnTo>
                <a:lnTo>
                  <a:pt x="2824" y="4232"/>
                </a:lnTo>
                <a:lnTo>
                  <a:pt x="2799" y="4165"/>
                </a:lnTo>
                <a:lnTo>
                  <a:pt x="2775" y="4098"/>
                </a:lnTo>
                <a:lnTo>
                  <a:pt x="2752" y="4030"/>
                </a:lnTo>
                <a:lnTo>
                  <a:pt x="2730" y="3962"/>
                </a:lnTo>
                <a:lnTo>
                  <a:pt x="2711" y="3893"/>
                </a:lnTo>
                <a:lnTo>
                  <a:pt x="2693" y="3825"/>
                </a:lnTo>
                <a:lnTo>
                  <a:pt x="2677" y="3756"/>
                </a:lnTo>
                <a:lnTo>
                  <a:pt x="2663" y="3685"/>
                </a:lnTo>
                <a:lnTo>
                  <a:pt x="2649" y="3616"/>
                </a:lnTo>
                <a:lnTo>
                  <a:pt x="2639" y="3546"/>
                </a:lnTo>
                <a:lnTo>
                  <a:pt x="2626" y="3451"/>
                </a:lnTo>
                <a:lnTo>
                  <a:pt x="2614" y="3355"/>
                </a:lnTo>
                <a:lnTo>
                  <a:pt x="2603" y="3261"/>
                </a:lnTo>
                <a:lnTo>
                  <a:pt x="2594" y="3166"/>
                </a:lnTo>
                <a:lnTo>
                  <a:pt x="2587" y="3070"/>
                </a:lnTo>
                <a:lnTo>
                  <a:pt x="2582" y="2975"/>
                </a:lnTo>
                <a:lnTo>
                  <a:pt x="2579" y="2880"/>
                </a:lnTo>
                <a:lnTo>
                  <a:pt x="2580" y="2785"/>
                </a:lnTo>
                <a:lnTo>
                  <a:pt x="2583" y="2690"/>
                </a:lnTo>
                <a:lnTo>
                  <a:pt x="2590" y="2596"/>
                </a:lnTo>
                <a:lnTo>
                  <a:pt x="2601" y="2501"/>
                </a:lnTo>
                <a:lnTo>
                  <a:pt x="2616" y="2407"/>
                </a:lnTo>
                <a:lnTo>
                  <a:pt x="2635" y="2314"/>
                </a:lnTo>
                <a:lnTo>
                  <a:pt x="2660" y="2220"/>
                </a:lnTo>
                <a:lnTo>
                  <a:pt x="2690" y="2127"/>
                </a:lnTo>
                <a:lnTo>
                  <a:pt x="2725" y="2036"/>
                </a:lnTo>
                <a:lnTo>
                  <a:pt x="2760" y="1959"/>
                </a:lnTo>
                <a:lnTo>
                  <a:pt x="2799" y="1884"/>
                </a:lnTo>
                <a:lnTo>
                  <a:pt x="2842" y="1813"/>
                </a:lnTo>
                <a:lnTo>
                  <a:pt x="2888" y="1746"/>
                </a:lnTo>
                <a:lnTo>
                  <a:pt x="2939" y="1683"/>
                </a:lnTo>
                <a:lnTo>
                  <a:pt x="2992" y="1621"/>
                </a:lnTo>
                <a:lnTo>
                  <a:pt x="3049" y="1565"/>
                </a:lnTo>
                <a:lnTo>
                  <a:pt x="3109" y="1512"/>
                </a:lnTo>
                <a:lnTo>
                  <a:pt x="3173" y="1463"/>
                </a:lnTo>
                <a:lnTo>
                  <a:pt x="3240" y="1418"/>
                </a:lnTo>
                <a:lnTo>
                  <a:pt x="3310" y="1377"/>
                </a:lnTo>
                <a:lnTo>
                  <a:pt x="3382" y="1340"/>
                </a:lnTo>
                <a:lnTo>
                  <a:pt x="3458" y="1306"/>
                </a:lnTo>
                <a:lnTo>
                  <a:pt x="3537" y="1278"/>
                </a:lnTo>
                <a:lnTo>
                  <a:pt x="3619" y="1254"/>
                </a:lnTo>
                <a:lnTo>
                  <a:pt x="3704" y="1235"/>
                </a:lnTo>
                <a:lnTo>
                  <a:pt x="3755" y="1225"/>
                </a:lnTo>
                <a:lnTo>
                  <a:pt x="3808" y="1217"/>
                </a:lnTo>
                <a:lnTo>
                  <a:pt x="3859" y="1210"/>
                </a:lnTo>
                <a:lnTo>
                  <a:pt x="3911" y="1206"/>
                </a:lnTo>
                <a:lnTo>
                  <a:pt x="3964" y="1203"/>
                </a:lnTo>
                <a:lnTo>
                  <a:pt x="4015" y="1201"/>
                </a:lnTo>
                <a:lnTo>
                  <a:pt x="4066" y="1201"/>
                </a:lnTo>
                <a:lnTo>
                  <a:pt x="4117" y="1204"/>
                </a:lnTo>
                <a:lnTo>
                  <a:pt x="4168" y="1207"/>
                </a:lnTo>
                <a:lnTo>
                  <a:pt x="4218" y="1213"/>
                </a:lnTo>
                <a:lnTo>
                  <a:pt x="4269" y="1221"/>
                </a:lnTo>
                <a:lnTo>
                  <a:pt x="4318" y="1231"/>
                </a:lnTo>
                <a:lnTo>
                  <a:pt x="4368" y="1242"/>
                </a:lnTo>
                <a:lnTo>
                  <a:pt x="4416" y="1256"/>
                </a:lnTo>
                <a:lnTo>
                  <a:pt x="4465" y="1272"/>
                </a:lnTo>
                <a:lnTo>
                  <a:pt x="4513" y="1290"/>
                </a:lnTo>
                <a:lnTo>
                  <a:pt x="4560" y="1310"/>
                </a:lnTo>
                <a:lnTo>
                  <a:pt x="4605" y="1332"/>
                </a:lnTo>
                <a:lnTo>
                  <a:pt x="4650" y="1358"/>
                </a:lnTo>
                <a:lnTo>
                  <a:pt x="4692" y="1384"/>
                </a:lnTo>
                <a:lnTo>
                  <a:pt x="4733" y="1411"/>
                </a:lnTo>
                <a:lnTo>
                  <a:pt x="4772" y="1441"/>
                </a:lnTo>
                <a:lnTo>
                  <a:pt x="4810" y="1472"/>
                </a:lnTo>
                <a:lnTo>
                  <a:pt x="4847" y="1505"/>
                </a:lnTo>
                <a:lnTo>
                  <a:pt x="4882" y="1540"/>
                </a:lnTo>
                <a:lnTo>
                  <a:pt x="4917" y="1576"/>
                </a:lnTo>
                <a:lnTo>
                  <a:pt x="4950" y="1614"/>
                </a:lnTo>
                <a:lnTo>
                  <a:pt x="4983" y="1654"/>
                </a:lnTo>
                <a:lnTo>
                  <a:pt x="5015" y="1694"/>
                </a:lnTo>
                <a:lnTo>
                  <a:pt x="5046" y="1736"/>
                </a:lnTo>
                <a:lnTo>
                  <a:pt x="5077" y="1780"/>
                </a:lnTo>
                <a:lnTo>
                  <a:pt x="5108" y="1825"/>
                </a:lnTo>
                <a:lnTo>
                  <a:pt x="5119" y="1841"/>
                </a:lnTo>
                <a:lnTo>
                  <a:pt x="5129" y="1858"/>
                </a:lnTo>
                <a:lnTo>
                  <a:pt x="5140" y="1874"/>
                </a:lnTo>
                <a:lnTo>
                  <a:pt x="5151" y="1891"/>
                </a:lnTo>
                <a:lnTo>
                  <a:pt x="5162" y="1908"/>
                </a:lnTo>
                <a:lnTo>
                  <a:pt x="5173" y="1924"/>
                </a:lnTo>
                <a:lnTo>
                  <a:pt x="5184" y="1942"/>
                </a:lnTo>
                <a:lnTo>
                  <a:pt x="5194" y="1959"/>
                </a:lnTo>
                <a:lnTo>
                  <a:pt x="5204" y="1975"/>
                </a:lnTo>
                <a:lnTo>
                  <a:pt x="5214" y="1992"/>
                </a:lnTo>
                <a:lnTo>
                  <a:pt x="5224" y="2009"/>
                </a:lnTo>
                <a:lnTo>
                  <a:pt x="5234" y="2025"/>
                </a:lnTo>
                <a:lnTo>
                  <a:pt x="5243" y="2042"/>
                </a:lnTo>
                <a:lnTo>
                  <a:pt x="5252" y="2059"/>
                </a:lnTo>
                <a:lnTo>
                  <a:pt x="5263" y="2076"/>
                </a:lnTo>
                <a:lnTo>
                  <a:pt x="5272" y="2093"/>
                </a:lnTo>
                <a:lnTo>
                  <a:pt x="5276" y="2101"/>
                </a:lnTo>
                <a:lnTo>
                  <a:pt x="5281" y="2110"/>
                </a:lnTo>
                <a:lnTo>
                  <a:pt x="5285" y="2120"/>
                </a:lnTo>
                <a:lnTo>
                  <a:pt x="5290" y="2129"/>
                </a:lnTo>
                <a:lnTo>
                  <a:pt x="5294" y="2139"/>
                </a:lnTo>
                <a:lnTo>
                  <a:pt x="5299" y="2148"/>
                </a:lnTo>
                <a:lnTo>
                  <a:pt x="5304" y="2158"/>
                </a:lnTo>
                <a:lnTo>
                  <a:pt x="5308" y="2169"/>
                </a:lnTo>
                <a:lnTo>
                  <a:pt x="5313" y="2179"/>
                </a:lnTo>
                <a:lnTo>
                  <a:pt x="5317" y="2189"/>
                </a:lnTo>
                <a:lnTo>
                  <a:pt x="5322" y="2199"/>
                </a:lnTo>
                <a:lnTo>
                  <a:pt x="5326" y="2210"/>
                </a:lnTo>
                <a:lnTo>
                  <a:pt x="5331" y="2220"/>
                </a:lnTo>
                <a:lnTo>
                  <a:pt x="5335" y="2230"/>
                </a:lnTo>
                <a:lnTo>
                  <a:pt x="5339" y="2241"/>
                </a:lnTo>
                <a:lnTo>
                  <a:pt x="5344" y="2252"/>
                </a:lnTo>
                <a:lnTo>
                  <a:pt x="5348" y="2241"/>
                </a:lnTo>
                <a:lnTo>
                  <a:pt x="5353" y="2230"/>
                </a:lnTo>
                <a:lnTo>
                  <a:pt x="5358" y="2220"/>
                </a:lnTo>
                <a:lnTo>
                  <a:pt x="5362" y="2210"/>
                </a:lnTo>
                <a:lnTo>
                  <a:pt x="5367" y="2199"/>
                </a:lnTo>
                <a:lnTo>
                  <a:pt x="5371" y="2189"/>
                </a:lnTo>
                <a:lnTo>
                  <a:pt x="5376" y="2179"/>
                </a:lnTo>
                <a:lnTo>
                  <a:pt x="5381" y="2169"/>
                </a:lnTo>
                <a:lnTo>
                  <a:pt x="5385" y="2158"/>
                </a:lnTo>
                <a:lnTo>
                  <a:pt x="5390" y="2148"/>
                </a:lnTo>
                <a:lnTo>
                  <a:pt x="5395" y="2139"/>
                </a:lnTo>
                <a:lnTo>
                  <a:pt x="5399" y="2129"/>
                </a:lnTo>
                <a:lnTo>
                  <a:pt x="5404" y="2120"/>
                </a:lnTo>
                <a:lnTo>
                  <a:pt x="5408" y="2110"/>
                </a:lnTo>
                <a:lnTo>
                  <a:pt x="5413" y="2101"/>
                </a:lnTo>
                <a:lnTo>
                  <a:pt x="5418" y="2093"/>
                </a:lnTo>
                <a:close/>
                <a:moveTo>
                  <a:pt x="2432" y="0"/>
                </a:moveTo>
                <a:lnTo>
                  <a:pt x="2183" y="12"/>
                </a:lnTo>
                <a:lnTo>
                  <a:pt x="1942" y="48"/>
                </a:lnTo>
                <a:lnTo>
                  <a:pt x="1708" y="108"/>
                </a:lnTo>
                <a:lnTo>
                  <a:pt x="1486" y="190"/>
                </a:lnTo>
                <a:lnTo>
                  <a:pt x="1273" y="291"/>
                </a:lnTo>
                <a:lnTo>
                  <a:pt x="1073" y="412"/>
                </a:lnTo>
                <a:lnTo>
                  <a:pt x="887" y="551"/>
                </a:lnTo>
                <a:lnTo>
                  <a:pt x="714" y="707"/>
                </a:lnTo>
                <a:lnTo>
                  <a:pt x="557" y="878"/>
                </a:lnTo>
                <a:lnTo>
                  <a:pt x="418" y="1065"/>
                </a:lnTo>
                <a:lnTo>
                  <a:pt x="296" y="1263"/>
                </a:lnTo>
                <a:lnTo>
                  <a:pt x="194" y="1474"/>
                </a:lnTo>
                <a:lnTo>
                  <a:pt x="112" y="1696"/>
                </a:lnTo>
                <a:lnTo>
                  <a:pt x="53" y="1927"/>
                </a:lnTo>
                <a:lnTo>
                  <a:pt x="16" y="2167"/>
                </a:lnTo>
                <a:lnTo>
                  <a:pt x="4" y="2414"/>
                </a:lnTo>
                <a:lnTo>
                  <a:pt x="0" y="7843"/>
                </a:lnTo>
                <a:lnTo>
                  <a:pt x="4" y="7928"/>
                </a:lnTo>
                <a:lnTo>
                  <a:pt x="17" y="8013"/>
                </a:lnTo>
                <a:lnTo>
                  <a:pt x="37" y="8093"/>
                </a:lnTo>
                <a:lnTo>
                  <a:pt x="67" y="8170"/>
                </a:lnTo>
                <a:lnTo>
                  <a:pt x="102" y="8245"/>
                </a:lnTo>
                <a:lnTo>
                  <a:pt x="145" y="8314"/>
                </a:lnTo>
                <a:lnTo>
                  <a:pt x="193" y="8378"/>
                </a:lnTo>
                <a:lnTo>
                  <a:pt x="249" y="8438"/>
                </a:lnTo>
                <a:lnTo>
                  <a:pt x="308" y="8492"/>
                </a:lnTo>
                <a:lnTo>
                  <a:pt x="374" y="8541"/>
                </a:lnTo>
                <a:lnTo>
                  <a:pt x="444" y="8583"/>
                </a:lnTo>
                <a:lnTo>
                  <a:pt x="519" y="8619"/>
                </a:lnTo>
                <a:lnTo>
                  <a:pt x="596" y="8647"/>
                </a:lnTo>
                <a:lnTo>
                  <a:pt x="677" y="8667"/>
                </a:lnTo>
                <a:lnTo>
                  <a:pt x="762" y="8680"/>
                </a:lnTo>
                <a:lnTo>
                  <a:pt x="849" y="8685"/>
                </a:lnTo>
                <a:lnTo>
                  <a:pt x="935" y="8680"/>
                </a:lnTo>
                <a:lnTo>
                  <a:pt x="1020" y="8667"/>
                </a:lnTo>
                <a:lnTo>
                  <a:pt x="1101" y="8647"/>
                </a:lnTo>
                <a:lnTo>
                  <a:pt x="1180" y="8619"/>
                </a:lnTo>
                <a:lnTo>
                  <a:pt x="1253" y="8583"/>
                </a:lnTo>
                <a:lnTo>
                  <a:pt x="1323" y="8541"/>
                </a:lnTo>
                <a:lnTo>
                  <a:pt x="1389" y="8492"/>
                </a:lnTo>
                <a:lnTo>
                  <a:pt x="1450" y="8438"/>
                </a:lnTo>
                <a:lnTo>
                  <a:pt x="1504" y="8378"/>
                </a:lnTo>
                <a:lnTo>
                  <a:pt x="1553" y="8314"/>
                </a:lnTo>
                <a:lnTo>
                  <a:pt x="1595" y="8245"/>
                </a:lnTo>
                <a:lnTo>
                  <a:pt x="1632" y="8170"/>
                </a:lnTo>
                <a:lnTo>
                  <a:pt x="1660" y="8093"/>
                </a:lnTo>
                <a:lnTo>
                  <a:pt x="1680" y="8013"/>
                </a:lnTo>
                <a:lnTo>
                  <a:pt x="1693" y="7928"/>
                </a:lnTo>
                <a:lnTo>
                  <a:pt x="1698" y="7843"/>
                </a:lnTo>
                <a:lnTo>
                  <a:pt x="2746" y="12542"/>
                </a:lnTo>
                <a:lnTo>
                  <a:pt x="5161" y="12542"/>
                </a:lnTo>
                <a:lnTo>
                  <a:pt x="4870" y="10071"/>
                </a:lnTo>
                <a:lnTo>
                  <a:pt x="4869" y="10069"/>
                </a:lnTo>
                <a:lnTo>
                  <a:pt x="4869" y="10068"/>
                </a:lnTo>
                <a:lnTo>
                  <a:pt x="4869" y="10067"/>
                </a:lnTo>
                <a:lnTo>
                  <a:pt x="4869" y="10068"/>
                </a:lnTo>
                <a:lnTo>
                  <a:pt x="4869" y="10069"/>
                </a:lnTo>
                <a:lnTo>
                  <a:pt x="4869" y="10070"/>
                </a:lnTo>
                <a:lnTo>
                  <a:pt x="4869" y="10071"/>
                </a:lnTo>
                <a:lnTo>
                  <a:pt x="4869" y="10072"/>
                </a:lnTo>
                <a:lnTo>
                  <a:pt x="4869" y="10073"/>
                </a:lnTo>
                <a:lnTo>
                  <a:pt x="4869" y="10074"/>
                </a:lnTo>
                <a:lnTo>
                  <a:pt x="4869" y="10073"/>
                </a:lnTo>
                <a:lnTo>
                  <a:pt x="4869" y="10072"/>
                </a:lnTo>
                <a:lnTo>
                  <a:pt x="4870" y="10071"/>
                </a:lnTo>
                <a:lnTo>
                  <a:pt x="4872" y="10020"/>
                </a:lnTo>
                <a:lnTo>
                  <a:pt x="4879" y="9972"/>
                </a:lnTo>
                <a:lnTo>
                  <a:pt x="4892" y="9926"/>
                </a:lnTo>
                <a:lnTo>
                  <a:pt x="4908" y="9880"/>
                </a:lnTo>
                <a:lnTo>
                  <a:pt x="4928" y="9837"/>
                </a:lnTo>
                <a:lnTo>
                  <a:pt x="4952" y="9796"/>
                </a:lnTo>
                <a:lnTo>
                  <a:pt x="4979" y="9758"/>
                </a:lnTo>
                <a:lnTo>
                  <a:pt x="5011" y="9721"/>
                </a:lnTo>
                <a:lnTo>
                  <a:pt x="5045" y="9688"/>
                </a:lnTo>
                <a:lnTo>
                  <a:pt x="5082" y="9659"/>
                </a:lnTo>
                <a:lnTo>
                  <a:pt x="5122" y="9634"/>
                </a:lnTo>
                <a:lnTo>
                  <a:pt x="5163" y="9612"/>
                </a:lnTo>
                <a:lnTo>
                  <a:pt x="5208" y="9595"/>
                </a:lnTo>
                <a:lnTo>
                  <a:pt x="5254" y="9582"/>
                </a:lnTo>
                <a:lnTo>
                  <a:pt x="5302" y="9574"/>
                </a:lnTo>
                <a:lnTo>
                  <a:pt x="5351" y="9572"/>
                </a:lnTo>
                <a:lnTo>
                  <a:pt x="5400" y="9574"/>
                </a:lnTo>
                <a:lnTo>
                  <a:pt x="5449" y="9582"/>
                </a:lnTo>
                <a:lnTo>
                  <a:pt x="5495" y="9595"/>
                </a:lnTo>
                <a:lnTo>
                  <a:pt x="5539" y="9612"/>
                </a:lnTo>
                <a:lnTo>
                  <a:pt x="5581" y="9634"/>
                </a:lnTo>
                <a:lnTo>
                  <a:pt x="5620" y="9659"/>
                </a:lnTo>
                <a:lnTo>
                  <a:pt x="5658" y="9688"/>
                </a:lnTo>
                <a:lnTo>
                  <a:pt x="5692" y="9721"/>
                </a:lnTo>
                <a:lnTo>
                  <a:pt x="5723" y="9758"/>
                </a:lnTo>
                <a:lnTo>
                  <a:pt x="5751" y="9796"/>
                </a:lnTo>
                <a:lnTo>
                  <a:pt x="5775" y="9837"/>
                </a:lnTo>
                <a:lnTo>
                  <a:pt x="5795" y="9880"/>
                </a:lnTo>
                <a:lnTo>
                  <a:pt x="5811" y="9926"/>
                </a:lnTo>
                <a:lnTo>
                  <a:pt x="5824" y="9972"/>
                </a:lnTo>
                <a:lnTo>
                  <a:pt x="5831" y="10020"/>
                </a:lnTo>
                <a:lnTo>
                  <a:pt x="5834" y="10071"/>
                </a:lnTo>
                <a:lnTo>
                  <a:pt x="5834" y="10072"/>
                </a:lnTo>
                <a:lnTo>
                  <a:pt x="5834" y="10073"/>
                </a:lnTo>
                <a:lnTo>
                  <a:pt x="5834" y="10074"/>
                </a:lnTo>
                <a:lnTo>
                  <a:pt x="5834" y="10073"/>
                </a:lnTo>
                <a:lnTo>
                  <a:pt x="5834" y="10072"/>
                </a:lnTo>
                <a:lnTo>
                  <a:pt x="5834" y="10071"/>
                </a:lnTo>
                <a:lnTo>
                  <a:pt x="5834" y="10070"/>
                </a:lnTo>
                <a:lnTo>
                  <a:pt x="5834" y="10069"/>
                </a:lnTo>
                <a:lnTo>
                  <a:pt x="5834" y="10068"/>
                </a:lnTo>
                <a:lnTo>
                  <a:pt x="5834" y="10067"/>
                </a:lnTo>
                <a:lnTo>
                  <a:pt x="5834" y="10068"/>
                </a:lnTo>
                <a:lnTo>
                  <a:pt x="5834" y="10069"/>
                </a:lnTo>
                <a:lnTo>
                  <a:pt x="5834" y="10071"/>
                </a:lnTo>
                <a:lnTo>
                  <a:pt x="5544" y="12542"/>
                </a:lnTo>
                <a:lnTo>
                  <a:pt x="7958" y="12542"/>
                </a:lnTo>
                <a:lnTo>
                  <a:pt x="9006" y="7843"/>
                </a:lnTo>
                <a:lnTo>
                  <a:pt x="9010" y="7928"/>
                </a:lnTo>
                <a:lnTo>
                  <a:pt x="9023" y="8013"/>
                </a:lnTo>
                <a:lnTo>
                  <a:pt x="9043" y="8093"/>
                </a:lnTo>
                <a:lnTo>
                  <a:pt x="9072" y="8170"/>
                </a:lnTo>
                <a:lnTo>
                  <a:pt x="9108" y="8245"/>
                </a:lnTo>
                <a:lnTo>
                  <a:pt x="9150" y="8314"/>
                </a:lnTo>
                <a:lnTo>
                  <a:pt x="9199" y="8378"/>
                </a:lnTo>
                <a:lnTo>
                  <a:pt x="9254" y="8438"/>
                </a:lnTo>
                <a:lnTo>
                  <a:pt x="9314" y="8492"/>
                </a:lnTo>
                <a:lnTo>
                  <a:pt x="9380" y="8541"/>
                </a:lnTo>
                <a:lnTo>
                  <a:pt x="9450" y="8583"/>
                </a:lnTo>
                <a:lnTo>
                  <a:pt x="9524" y="8619"/>
                </a:lnTo>
                <a:lnTo>
                  <a:pt x="9602" y="8647"/>
                </a:lnTo>
                <a:lnTo>
                  <a:pt x="9683" y="8667"/>
                </a:lnTo>
                <a:lnTo>
                  <a:pt x="9768" y="8680"/>
                </a:lnTo>
                <a:lnTo>
                  <a:pt x="9855" y="8685"/>
                </a:lnTo>
                <a:lnTo>
                  <a:pt x="9941" y="8680"/>
                </a:lnTo>
                <a:lnTo>
                  <a:pt x="10026" y="8667"/>
                </a:lnTo>
                <a:lnTo>
                  <a:pt x="10107" y="8647"/>
                </a:lnTo>
                <a:lnTo>
                  <a:pt x="10184" y="8619"/>
                </a:lnTo>
                <a:lnTo>
                  <a:pt x="10258" y="8583"/>
                </a:lnTo>
                <a:lnTo>
                  <a:pt x="10329" y="8541"/>
                </a:lnTo>
                <a:lnTo>
                  <a:pt x="10394" y="8492"/>
                </a:lnTo>
                <a:lnTo>
                  <a:pt x="10454" y="8438"/>
                </a:lnTo>
                <a:lnTo>
                  <a:pt x="10509" y="8378"/>
                </a:lnTo>
                <a:lnTo>
                  <a:pt x="10558" y="8314"/>
                </a:lnTo>
                <a:lnTo>
                  <a:pt x="10601" y="8245"/>
                </a:lnTo>
                <a:lnTo>
                  <a:pt x="10636" y="8170"/>
                </a:lnTo>
                <a:lnTo>
                  <a:pt x="10666" y="8093"/>
                </a:lnTo>
                <a:lnTo>
                  <a:pt x="10686" y="8013"/>
                </a:lnTo>
                <a:lnTo>
                  <a:pt x="10699" y="7928"/>
                </a:lnTo>
                <a:lnTo>
                  <a:pt x="10704" y="7843"/>
                </a:lnTo>
                <a:lnTo>
                  <a:pt x="10701" y="2409"/>
                </a:lnTo>
                <a:lnTo>
                  <a:pt x="10688" y="2162"/>
                </a:lnTo>
                <a:lnTo>
                  <a:pt x="10651" y="1922"/>
                </a:lnTo>
                <a:lnTo>
                  <a:pt x="10592" y="1692"/>
                </a:lnTo>
                <a:lnTo>
                  <a:pt x="10510" y="1470"/>
                </a:lnTo>
                <a:lnTo>
                  <a:pt x="10408" y="1259"/>
                </a:lnTo>
                <a:lnTo>
                  <a:pt x="10285" y="1061"/>
                </a:lnTo>
                <a:lnTo>
                  <a:pt x="10146" y="875"/>
                </a:lnTo>
                <a:lnTo>
                  <a:pt x="9989" y="704"/>
                </a:lnTo>
                <a:lnTo>
                  <a:pt x="9816" y="549"/>
                </a:lnTo>
                <a:lnTo>
                  <a:pt x="9629" y="410"/>
                </a:lnTo>
                <a:lnTo>
                  <a:pt x="9429" y="290"/>
                </a:lnTo>
                <a:lnTo>
                  <a:pt x="9217" y="189"/>
                </a:lnTo>
                <a:lnTo>
                  <a:pt x="8994" y="107"/>
                </a:lnTo>
                <a:lnTo>
                  <a:pt x="8761" y="48"/>
                </a:lnTo>
                <a:lnTo>
                  <a:pt x="8520" y="12"/>
                </a:lnTo>
                <a:lnTo>
                  <a:pt x="8272" y="0"/>
                </a:lnTo>
                <a:lnTo>
                  <a:pt x="2432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16" name="Oval 28"/>
          <p:cNvSpPr>
            <a:spLocks noChangeArrowheads="1"/>
          </p:cNvSpPr>
          <p:nvPr/>
        </p:nvSpPr>
        <p:spPr bwMode="auto">
          <a:xfrm>
            <a:off x="8829675" y="61150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20" name="Rectangle 32"/>
          <p:cNvSpPr>
            <a:spLocks noChangeArrowheads="1"/>
          </p:cNvSpPr>
          <p:nvPr/>
        </p:nvSpPr>
        <p:spPr bwMode="auto">
          <a:xfrm>
            <a:off x="1966913" y="838200"/>
            <a:ext cx="5346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/>
              <a:t>Calories In = Calories Out</a:t>
            </a:r>
          </a:p>
        </p:txBody>
      </p:sp>
      <p:pic>
        <p:nvPicPr>
          <p:cNvPr id="12322" name="Picture 34" descr="walk2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1800" y="1905000"/>
            <a:ext cx="3200400" cy="2336800"/>
          </a:xfrm>
          <a:noFill/>
          <a:ln>
            <a:miter lim="800000"/>
            <a:headEnd/>
            <a:tailEnd/>
          </a:ln>
        </p:spPr>
      </p:pic>
      <p:grpSp>
        <p:nvGrpSpPr>
          <p:cNvPr id="12330" name="Group 42"/>
          <p:cNvGrpSpPr>
            <a:grpSpLocks/>
          </p:cNvGrpSpPr>
          <p:nvPr/>
        </p:nvGrpSpPr>
        <p:grpSpPr bwMode="auto">
          <a:xfrm>
            <a:off x="838200" y="0"/>
            <a:ext cx="7696200" cy="609600"/>
            <a:chOff x="528" y="0"/>
            <a:chExt cx="4848" cy="384"/>
          </a:xfrm>
        </p:grpSpPr>
        <p:pic>
          <p:nvPicPr>
            <p:cNvPr id="12331" name="Picture 43"/>
            <p:cNvPicPr>
              <a:picLocks noChangeAspect="1" noChangeArrowheads="1"/>
            </p:cNvPicPr>
            <p:nvPr/>
          </p:nvPicPr>
          <p:blipFill>
            <a:blip r:embed="rId5" cstate="print"/>
            <a:srcRect r="1828"/>
            <a:stretch>
              <a:fillRect/>
            </a:stretch>
          </p:blipFill>
          <p:spPr bwMode="auto">
            <a:xfrm>
              <a:off x="528" y="0"/>
              <a:ext cx="4464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2332" name="Picture 44" descr="lg_color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992" y="0"/>
              <a:ext cx="384" cy="38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600200" y="1219200"/>
            <a:ext cx="6019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4000" b="1">
                <a:solidFill>
                  <a:schemeClr val="tx2"/>
                </a:solidFill>
                <a:cs typeface="Times New Roman" pitchFamily="18" charset="0"/>
              </a:rPr>
              <a:t>MUFFIN</a:t>
            </a:r>
            <a:endParaRPr lang="en-US" sz="4000">
              <a:solidFill>
                <a:schemeClr val="tx2"/>
              </a:solidFill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371850" y="22621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600200" y="2362200"/>
            <a:ext cx="1928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/>
              <a:t>20 Years Ago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5562600" y="2362200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/>
              <a:t>Today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1524000" y="4953000"/>
            <a:ext cx="2514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>
                <a:cs typeface="Times New Roman" pitchFamily="18" charset="0"/>
              </a:rPr>
              <a:t>210 calories </a:t>
            </a:r>
          </a:p>
          <a:p>
            <a:pPr algn="l"/>
            <a:r>
              <a:rPr lang="en-US" sz="2000" b="1">
                <a:cs typeface="Times New Roman" pitchFamily="18" charset="0"/>
              </a:rPr>
              <a:t>1.5 ounces</a:t>
            </a: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3581400" y="2576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2857500" y="2157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3143250" y="2000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3143250" y="2000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188" name="Rectangle 20"/>
          <p:cNvSpPr>
            <a:spLocks noChangeArrowheads="1"/>
          </p:cNvSpPr>
          <p:nvPr/>
        </p:nvSpPr>
        <p:spPr bwMode="auto">
          <a:xfrm>
            <a:off x="3695700" y="2771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189" name="Rectangle 21"/>
          <p:cNvSpPr>
            <a:spLocks noChangeArrowheads="1"/>
          </p:cNvSpPr>
          <p:nvPr/>
        </p:nvSpPr>
        <p:spPr bwMode="auto">
          <a:xfrm>
            <a:off x="5181600" y="5105400"/>
            <a:ext cx="2895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>
                <a:solidFill>
                  <a:srgbClr val="FFFF00"/>
                </a:solidFill>
              </a:rPr>
              <a:t>How many calories are in today’s muffin?</a:t>
            </a:r>
          </a:p>
        </p:txBody>
      </p:sp>
      <p:pic>
        <p:nvPicPr>
          <p:cNvPr id="7198" name="Picture 3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5181600"/>
            <a:ext cx="379413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202" name="AutoShape 34"/>
          <p:cNvSpPr>
            <a:spLocks noChangeArrowheads="1"/>
          </p:cNvSpPr>
          <p:nvPr/>
        </p:nvSpPr>
        <p:spPr bwMode="auto">
          <a:xfrm>
            <a:off x="90488" y="5849938"/>
            <a:ext cx="914400" cy="914400"/>
          </a:xfrm>
          <a:custGeom>
            <a:avLst/>
            <a:gdLst>
              <a:gd name="G0" fmla="+- 3713 0 0"/>
              <a:gd name="G1" fmla="+- 21600 0 3713"/>
              <a:gd name="G2" fmla="+- 21600 0 3713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713" y="10800"/>
                </a:moveTo>
                <a:cubicBezTo>
                  <a:pt x="3713" y="14714"/>
                  <a:pt x="6886" y="17887"/>
                  <a:pt x="10800" y="17887"/>
                </a:cubicBezTo>
                <a:cubicBezTo>
                  <a:pt x="14714" y="17887"/>
                  <a:pt x="17887" y="14714"/>
                  <a:pt x="17887" y="10800"/>
                </a:cubicBezTo>
                <a:cubicBezTo>
                  <a:pt x="17887" y="6886"/>
                  <a:pt x="14714" y="3713"/>
                  <a:pt x="10800" y="3713"/>
                </a:cubicBezTo>
                <a:cubicBezTo>
                  <a:pt x="6886" y="3713"/>
                  <a:pt x="3713" y="6886"/>
                  <a:pt x="3713" y="10800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3" name="Freeform 35"/>
          <p:cNvSpPr>
            <a:spLocks noEditPoints="1"/>
          </p:cNvSpPr>
          <p:nvPr/>
        </p:nvSpPr>
        <p:spPr bwMode="auto">
          <a:xfrm>
            <a:off x="8686800" y="6323013"/>
            <a:ext cx="457200" cy="534987"/>
          </a:xfrm>
          <a:custGeom>
            <a:avLst/>
            <a:gdLst/>
            <a:ahLst/>
            <a:cxnLst>
              <a:cxn ang="0">
                <a:pos x="5485" y="1975"/>
              </a:cxn>
              <a:cxn ang="0">
                <a:pos x="5571" y="1841"/>
              </a:cxn>
              <a:cxn ang="0">
                <a:pos x="5807" y="1540"/>
              </a:cxn>
              <a:cxn ang="0">
                <a:pos x="6129" y="1310"/>
              </a:cxn>
              <a:cxn ang="0">
                <a:pos x="6521" y="1207"/>
              </a:cxn>
              <a:cxn ang="0">
                <a:pos x="6933" y="1225"/>
              </a:cxn>
              <a:cxn ang="0">
                <a:pos x="7517" y="1463"/>
              </a:cxn>
              <a:cxn ang="0">
                <a:pos x="7929" y="1959"/>
              </a:cxn>
              <a:cxn ang="0">
                <a:pos x="8106" y="2690"/>
              </a:cxn>
              <a:cxn ang="0">
                <a:pos x="8063" y="3451"/>
              </a:cxn>
              <a:cxn ang="0">
                <a:pos x="7937" y="4030"/>
              </a:cxn>
              <a:cxn ang="0">
                <a:pos x="7718" y="4562"/>
              </a:cxn>
              <a:cxn ang="0">
                <a:pos x="7620" y="4746"/>
              </a:cxn>
              <a:cxn ang="0">
                <a:pos x="7532" y="4877"/>
              </a:cxn>
              <a:cxn ang="0">
                <a:pos x="6662" y="5850"/>
              </a:cxn>
              <a:cxn ang="0">
                <a:pos x="5505" y="6751"/>
              </a:cxn>
              <a:cxn ang="0">
                <a:pos x="4297" y="6093"/>
              </a:cxn>
              <a:cxn ang="0">
                <a:pos x="3284" y="5039"/>
              </a:cxn>
              <a:cxn ang="0">
                <a:pos x="3090" y="4779"/>
              </a:cxn>
              <a:cxn ang="0">
                <a:pos x="3012" y="4644"/>
              </a:cxn>
              <a:cxn ang="0">
                <a:pos x="2799" y="4165"/>
              </a:cxn>
              <a:cxn ang="0">
                <a:pos x="2649" y="3616"/>
              </a:cxn>
              <a:cxn ang="0">
                <a:pos x="2579" y="2880"/>
              </a:cxn>
              <a:cxn ang="0">
                <a:pos x="2690" y="2127"/>
              </a:cxn>
              <a:cxn ang="0">
                <a:pos x="3049" y="1565"/>
              </a:cxn>
              <a:cxn ang="0">
                <a:pos x="3619" y="1254"/>
              </a:cxn>
              <a:cxn ang="0">
                <a:pos x="4066" y="1201"/>
              </a:cxn>
              <a:cxn ang="0">
                <a:pos x="4465" y="1272"/>
              </a:cxn>
              <a:cxn ang="0">
                <a:pos x="4810" y="1472"/>
              </a:cxn>
              <a:cxn ang="0">
                <a:pos x="5077" y="1780"/>
              </a:cxn>
              <a:cxn ang="0">
                <a:pos x="5184" y="1942"/>
              </a:cxn>
              <a:cxn ang="0">
                <a:pos x="5263" y="2076"/>
              </a:cxn>
              <a:cxn ang="0">
                <a:pos x="5304" y="2158"/>
              </a:cxn>
              <a:cxn ang="0">
                <a:pos x="5339" y="2241"/>
              </a:cxn>
              <a:cxn ang="0">
                <a:pos x="5376" y="2179"/>
              </a:cxn>
              <a:cxn ang="0">
                <a:pos x="5413" y="2101"/>
              </a:cxn>
              <a:cxn ang="0">
                <a:pos x="1073" y="412"/>
              </a:cxn>
              <a:cxn ang="0">
                <a:pos x="53" y="1927"/>
              </a:cxn>
              <a:cxn ang="0">
                <a:pos x="102" y="8245"/>
              </a:cxn>
              <a:cxn ang="0">
                <a:pos x="596" y="8647"/>
              </a:cxn>
              <a:cxn ang="0">
                <a:pos x="1253" y="8583"/>
              </a:cxn>
              <a:cxn ang="0">
                <a:pos x="1660" y="8093"/>
              </a:cxn>
              <a:cxn ang="0">
                <a:pos x="4869" y="10068"/>
              </a:cxn>
              <a:cxn ang="0">
                <a:pos x="4869" y="10074"/>
              </a:cxn>
              <a:cxn ang="0">
                <a:pos x="4928" y="9837"/>
              </a:cxn>
              <a:cxn ang="0">
                <a:pos x="5208" y="9595"/>
              </a:cxn>
              <a:cxn ang="0">
                <a:pos x="5581" y="9634"/>
              </a:cxn>
              <a:cxn ang="0">
                <a:pos x="5811" y="9926"/>
              </a:cxn>
              <a:cxn ang="0">
                <a:pos x="5834" y="10072"/>
              </a:cxn>
              <a:cxn ang="0">
                <a:pos x="5834" y="10071"/>
              </a:cxn>
              <a:cxn ang="0">
                <a:pos x="9108" y="8245"/>
              </a:cxn>
              <a:cxn ang="0">
                <a:pos x="9602" y="8647"/>
              </a:cxn>
              <a:cxn ang="0">
                <a:pos x="10258" y="8583"/>
              </a:cxn>
              <a:cxn ang="0">
                <a:pos x="10666" y="8093"/>
              </a:cxn>
              <a:cxn ang="0">
                <a:pos x="10510" y="1470"/>
              </a:cxn>
              <a:cxn ang="0">
                <a:pos x="9217" y="189"/>
              </a:cxn>
            </a:cxnLst>
            <a:rect l="0" t="0" r="r" b="b"/>
            <a:pathLst>
              <a:path w="10704" h="12542">
                <a:moveTo>
                  <a:pt x="5418" y="2093"/>
                </a:moveTo>
                <a:lnTo>
                  <a:pt x="5426" y="2076"/>
                </a:lnTo>
                <a:lnTo>
                  <a:pt x="5436" y="2059"/>
                </a:lnTo>
                <a:lnTo>
                  <a:pt x="5446" y="2042"/>
                </a:lnTo>
                <a:lnTo>
                  <a:pt x="5455" y="2025"/>
                </a:lnTo>
                <a:lnTo>
                  <a:pt x="5465" y="2009"/>
                </a:lnTo>
                <a:lnTo>
                  <a:pt x="5475" y="1992"/>
                </a:lnTo>
                <a:lnTo>
                  <a:pt x="5485" y="1975"/>
                </a:lnTo>
                <a:lnTo>
                  <a:pt x="5495" y="1959"/>
                </a:lnTo>
                <a:lnTo>
                  <a:pt x="5505" y="1942"/>
                </a:lnTo>
                <a:lnTo>
                  <a:pt x="5516" y="1924"/>
                </a:lnTo>
                <a:lnTo>
                  <a:pt x="5527" y="1908"/>
                </a:lnTo>
                <a:lnTo>
                  <a:pt x="5537" y="1891"/>
                </a:lnTo>
                <a:lnTo>
                  <a:pt x="5549" y="1874"/>
                </a:lnTo>
                <a:lnTo>
                  <a:pt x="5560" y="1858"/>
                </a:lnTo>
                <a:lnTo>
                  <a:pt x="5571" y="1841"/>
                </a:lnTo>
                <a:lnTo>
                  <a:pt x="5583" y="1825"/>
                </a:lnTo>
                <a:lnTo>
                  <a:pt x="5612" y="1780"/>
                </a:lnTo>
                <a:lnTo>
                  <a:pt x="5644" y="1736"/>
                </a:lnTo>
                <a:lnTo>
                  <a:pt x="5674" y="1694"/>
                </a:lnTo>
                <a:lnTo>
                  <a:pt x="5706" y="1654"/>
                </a:lnTo>
                <a:lnTo>
                  <a:pt x="5739" y="1614"/>
                </a:lnTo>
                <a:lnTo>
                  <a:pt x="5772" y="1576"/>
                </a:lnTo>
                <a:lnTo>
                  <a:pt x="5807" y="1540"/>
                </a:lnTo>
                <a:lnTo>
                  <a:pt x="5843" y="1505"/>
                </a:lnTo>
                <a:lnTo>
                  <a:pt x="5879" y="1472"/>
                </a:lnTo>
                <a:lnTo>
                  <a:pt x="5918" y="1441"/>
                </a:lnTo>
                <a:lnTo>
                  <a:pt x="5957" y="1411"/>
                </a:lnTo>
                <a:lnTo>
                  <a:pt x="5997" y="1384"/>
                </a:lnTo>
                <a:lnTo>
                  <a:pt x="6040" y="1358"/>
                </a:lnTo>
                <a:lnTo>
                  <a:pt x="6083" y="1332"/>
                </a:lnTo>
                <a:lnTo>
                  <a:pt x="6129" y="1310"/>
                </a:lnTo>
                <a:lnTo>
                  <a:pt x="6177" y="1290"/>
                </a:lnTo>
                <a:lnTo>
                  <a:pt x="6225" y="1272"/>
                </a:lnTo>
                <a:lnTo>
                  <a:pt x="6272" y="1256"/>
                </a:lnTo>
                <a:lnTo>
                  <a:pt x="6322" y="1242"/>
                </a:lnTo>
                <a:lnTo>
                  <a:pt x="6370" y="1231"/>
                </a:lnTo>
                <a:lnTo>
                  <a:pt x="6421" y="1221"/>
                </a:lnTo>
                <a:lnTo>
                  <a:pt x="6471" y="1213"/>
                </a:lnTo>
                <a:lnTo>
                  <a:pt x="6521" y="1207"/>
                </a:lnTo>
                <a:lnTo>
                  <a:pt x="6573" y="1204"/>
                </a:lnTo>
                <a:lnTo>
                  <a:pt x="6623" y="1201"/>
                </a:lnTo>
                <a:lnTo>
                  <a:pt x="6675" y="1201"/>
                </a:lnTo>
                <a:lnTo>
                  <a:pt x="6726" y="1203"/>
                </a:lnTo>
                <a:lnTo>
                  <a:pt x="6778" y="1206"/>
                </a:lnTo>
                <a:lnTo>
                  <a:pt x="6829" y="1210"/>
                </a:lnTo>
                <a:lnTo>
                  <a:pt x="6882" y="1217"/>
                </a:lnTo>
                <a:lnTo>
                  <a:pt x="6933" y="1225"/>
                </a:lnTo>
                <a:lnTo>
                  <a:pt x="6986" y="1235"/>
                </a:lnTo>
                <a:lnTo>
                  <a:pt x="7070" y="1254"/>
                </a:lnTo>
                <a:lnTo>
                  <a:pt x="7152" y="1278"/>
                </a:lnTo>
                <a:lnTo>
                  <a:pt x="7231" y="1306"/>
                </a:lnTo>
                <a:lnTo>
                  <a:pt x="7306" y="1340"/>
                </a:lnTo>
                <a:lnTo>
                  <a:pt x="7379" y="1377"/>
                </a:lnTo>
                <a:lnTo>
                  <a:pt x="7450" y="1418"/>
                </a:lnTo>
                <a:lnTo>
                  <a:pt x="7517" y="1463"/>
                </a:lnTo>
                <a:lnTo>
                  <a:pt x="7580" y="1512"/>
                </a:lnTo>
                <a:lnTo>
                  <a:pt x="7641" y="1565"/>
                </a:lnTo>
                <a:lnTo>
                  <a:pt x="7698" y="1621"/>
                </a:lnTo>
                <a:lnTo>
                  <a:pt x="7751" y="1683"/>
                </a:lnTo>
                <a:lnTo>
                  <a:pt x="7801" y="1746"/>
                </a:lnTo>
                <a:lnTo>
                  <a:pt x="7847" y="1813"/>
                </a:lnTo>
                <a:lnTo>
                  <a:pt x="7890" y="1884"/>
                </a:lnTo>
                <a:lnTo>
                  <a:pt x="7929" y="1959"/>
                </a:lnTo>
                <a:lnTo>
                  <a:pt x="7965" y="2036"/>
                </a:lnTo>
                <a:lnTo>
                  <a:pt x="7999" y="2127"/>
                </a:lnTo>
                <a:lnTo>
                  <a:pt x="8029" y="2220"/>
                </a:lnTo>
                <a:lnTo>
                  <a:pt x="8054" y="2314"/>
                </a:lnTo>
                <a:lnTo>
                  <a:pt x="8073" y="2407"/>
                </a:lnTo>
                <a:lnTo>
                  <a:pt x="8088" y="2501"/>
                </a:lnTo>
                <a:lnTo>
                  <a:pt x="8099" y="2596"/>
                </a:lnTo>
                <a:lnTo>
                  <a:pt x="8106" y="2690"/>
                </a:lnTo>
                <a:lnTo>
                  <a:pt x="8109" y="2785"/>
                </a:lnTo>
                <a:lnTo>
                  <a:pt x="8110" y="2880"/>
                </a:lnTo>
                <a:lnTo>
                  <a:pt x="8107" y="2975"/>
                </a:lnTo>
                <a:lnTo>
                  <a:pt x="8102" y="3070"/>
                </a:lnTo>
                <a:lnTo>
                  <a:pt x="8095" y="3166"/>
                </a:lnTo>
                <a:lnTo>
                  <a:pt x="8086" y="3261"/>
                </a:lnTo>
                <a:lnTo>
                  <a:pt x="8075" y="3355"/>
                </a:lnTo>
                <a:lnTo>
                  <a:pt x="8063" y="3451"/>
                </a:lnTo>
                <a:lnTo>
                  <a:pt x="8050" y="3546"/>
                </a:lnTo>
                <a:lnTo>
                  <a:pt x="8039" y="3616"/>
                </a:lnTo>
                <a:lnTo>
                  <a:pt x="8026" y="3685"/>
                </a:lnTo>
                <a:lnTo>
                  <a:pt x="8012" y="3756"/>
                </a:lnTo>
                <a:lnTo>
                  <a:pt x="7996" y="3825"/>
                </a:lnTo>
                <a:lnTo>
                  <a:pt x="7978" y="3893"/>
                </a:lnTo>
                <a:lnTo>
                  <a:pt x="7958" y="3962"/>
                </a:lnTo>
                <a:lnTo>
                  <a:pt x="7937" y="4030"/>
                </a:lnTo>
                <a:lnTo>
                  <a:pt x="7914" y="4098"/>
                </a:lnTo>
                <a:lnTo>
                  <a:pt x="7890" y="4165"/>
                </a:lnTo>
                <a:lnTo>
                  <a:pt x="7864" y="4232"/>
                </a:lnTo>
                <a:lnTo>
                  <a:pt x="7837" y="4299"/>
                </a:lnTo>
                <a:lnTo>
                  <a:pt x="7810" y="4366"/>
                </a:lnTo>
                <a:lnTo>
                  <a:pt x="7781" y="4431"/>
                </a:lnTo>
                <a:lnTo>
                  <a:pt x="7750" y="4497"/>
                </a:lnTo>
                <a:lnTo>
                  <a:pt x="7718" y="4562"/>
                </a:lnTo>
                <a:lnTo>
                  <a:pt x="7687" y="4627"/>
                </a:lnTo>
                <a:lnTo>
                  <a:pt x="7677" y="4644"/>
                </a:lnTo>
                <a:lnTo>
                  <a:pt x="7668" y="4661"/>
                </a:lnTo>
                <a:lnTo>
                  <a:pt x="7659" y="4678"/>
                </a:lnTo>
                <a:lnTo>
                  <a:pt x="7649" y="4695"/>
                </a:lnTo>
                <a:lnTo>
                  <a:pt x="7640" y="4712"/>
                </a:lnTo>
                <a:lnTo>
                  <a:pt x="7630" y="4729"/>
                </a:lnTo>
                <a:lnTo>
                  <a:pt x="7620" y="4746"/>
                </a:lnTo>
                <a:lnTo>
                  <a:pt x="7610" y="4763"/>
                </a:lnTo>
                <a:lnTo>
                  <a:pt x="7600" y="4779"/>
                </a:lnTo>
                <a:lnTo>
                  <a:pt x="7589" y="4796"/>
                </a:lnTo>
                <a:lnTo>
                  <a:pt x="7577" y="4813"/>
                </a:lnTo>
                <a:lnTo>
                  <a:pt x="7566" y="4829"/>
                </a:lnTo>
                <a:lnTo>
                  <a:pt x="7555" y="4845"/>
                </a:lnTo>
                <a:lnTo>
                  <a:pt x="7544" y="4861"/>
                </a:lnTo>
                <a:lnTo>
                  <a:pt x="7532" y="4877"/>
                </a:lnTo>
                <a:lnTo>
                  <a:pt x="7521" y="4893"/>
                </a:lnTo>
                <a:lnTo>
                  <a:pt x="7405" y="5039"/>
                </a:lnTo>
                <a:lnTo>
                  <a:pt x="7286" y="5182"/>
                </a:lnTo>
                <a:lnTo>
                  <a:pt x="7166" y="5322"/>
                </a:lnTo>
                <a:lnTo>
                  <a:pt x="7044" y="5458"/>
                </a:lnTo>
                <a:lnTo>
                  <a:pt x="6919" y="5592"/>
                </a:lnTo>
                <a:lnTo>
                  <a:pt x="6792" y="5722"/>
                </a:lnTo>
                <a:lnTo>
                  <a:pt x="6662" y="5850"/>
                </a:lnTo>
                <a:lnTo>
                  <a:pt x="6528" y="5973"/>
                </a:lnTo>
                <a:lnTo>
                  <a:pt x="6393" y="6093"/>
                </a:lnTo>
                <a:lnTo>
                  <a:pt x="6253" y="6211"/>
                </a:lnTo>
                <a:lnTo>
                  <a:pt x="6111" y="6325"/>
                </a:lnTo>
                <a:lnTo>
                  <a:pt x="5965" y="6437"/>
                </a:lnTo>
                <a:lnTo>
                  <a:pt x="5815" y="6544"/>
                </a:lnTo>
                <a:lnTo>
                  <a:pt x="5662" y="6648"/>
                </a:lnTo>
                <a:lnTo>
                  <a:pt x="5505" y="6751"/>
                </a:lnTo>
                <a:lnTo>
                  <a:pt x="5344" y="6849"/>
                </a:lnTo>
                <a:lnTo>
                  <a:pt x="5184" y="6751"/>
                </a:lnTo>
                <a:lnTo>
                  <a:pt x="5027" y="6648"/>
                </a:lnTo>
                <a:lnTo>
                  <a:pt x="4873" y="6544"/>
                </a:lnTo>
                <a:lnTo>
                  <a:pt x="4725" y="6437"/>
                </a:lnTo>
                <a:lnTo>
                  <a:pt x="4578" y="6325"/>
                </a:lnTo>
                <a:lnTo>
                  <a:pt x="4436" y="6211"/>
                </a:lnTo>
                <a:lnTo>
                  <a:pt x="4297" y="6093"/>
                </a:lnTo>
                <a:lnTo>
                  <a:pt x="4161" y="5973"/>
                </a:lnTo>
                <a:lnTo>
                  <a:pt x="4027" y="5850"/>
                </a:lnTo>
                <a:lnTo>
                  <a:pt x="3897" y="5722"/>
                </a:lnTo>
                <a:lnTo>
                  <a:pt x="3770" y="5592"/>
                </a:lnTo>
                <a:lnTo>
                  <a:pt x="3645" y="5458"/>
                </a:lnTo>
                <a:lnTo>
                  <a:pt x="3523" y="5322"/>
                </a:lnTo>
                <a:lnTo>
                  <a:pt x="3403" y="5182"/>
                </a:lnTo>
                <a:lnTo>
                  <a:pt x="3284" y="5039"/>
                </a:lnTo>
                <a:lnTo>
                  <a:pt x="3169" y="4893"/>
                </a:lnTo>
                <a:lnTo>
                  <a:pt x="3157" y="4877"/>
                </a:lnTo>
                <a:lnTo>
                  <a:pt x="3145" y="4861"/>
                </a:lnTo>
                <a:lnTo>
                  <a:pt x="3134" y="4845"/>
                </a:lnTo>
                <a:lnTo>
                  <a:pt x="3123" y="4829"/>
                </a:lnTo>
                <a:lnTo>
                  <a:pt x="3111" y="4813"/>
                </a:lnTo>
                <a:lnTo>
                  <a:pt x="3100" y="4796"/>
                </a:lnTo>
                <a:lnTo>
                  <a:pt x="3090" y="4779"/>
                </a:lnTo>
                <a:lnTo>
                  <a:pt x="3079" y="4763"/>
                </a:lnTo>
                <a:lnTo>
                  <a:pt x="3069" y="4746"/>
                </a:lnTo>
                <a:lnTo>
                  <a:pt x="3059" y="4729"/>
                </a:lnTo>
                <a:lnTo>
                  <a:pt x="3050" y="4712"/>
                </a:lnTo>
                <a:lnTo>
                  <a:pt x="3040" y="4695"/>
                </a:lnTo>
                <a:lnTo>
                  <a:pt x="3031" y="4678"/>
                </a:lnTo>
                <a:lnTo>
                  <a:pt x="3021" y="4661"/>
                </a:lnTo>
                <a:lnTo>
                  <a:pt x="3012" y="4644"/>
                </a:lnTo>
                <a:lnTo>
                  <a:pt x="3004" y="4627"/>
                </a:lnTo>
                <a:lnTo>
                  <a:pt x="2971" y="4562"/>
                </a:lnTo>
                <a:lnTo>
                  <a:pt x="2940" y="4497"/>
                </a:lnTo>
                <a:lnTo>
                  <a:pt x="2909" y="4431"/>
                </a:lnTo>
                <a:lnTo>
                  <a:pt x="2880" y="4366"/>
                </a:lnTo>
                <a:lnTo>
                  <a:pt x="2852" y="4299"/>
                </a:lnTo>
                <a:lnTo>
                  <a:pt x="2824" y="4232"/>
                </a:lnTo>
                <a:lnTo>
                  <a:pt x="2799" y="4165"/>
                </a:lnTo>
                <a:lnTo>
                  <a:pt x="2775" y="4098"/>
                </a:lnTo>
                <a:lnTo>
                  <a:pt x="2752" y="4030"/>
                </a:lnTo>
                <a:lnTo>
                  <a:pt x="2730" y="3962"/>
                </a:lnTo>
                <a:lnTo>
                  <a:pt x="2711" y="3893"/>
                </a:lnTo>
                <a:lnTo>
                  <a:pt x="2693" y="3825"/>
                </a:lnTo>
                <a:lnTo>
                  <a:pt x="2677" y="3756"/>
                </a:lnTo>
                <a:lnTo>
                  <a:pt x="2663" y="3685"/>
                </a:lnTo>
                <a:lnTo>
                  <a:pt x="2649" y="3616"/>
                </a:lnTo>
                <a:lnTo>
                  <a:pt x="2639" y="3546"/>
                </a:lnTo>
                <a:lnTo>
                  <a:pt x="2626" y="3451"/>
                </a:lnTo>
                <a:lnTo>
                  <a:pt x="2614" y="3355"/>
                </a:lnTo>
                <a:lnTo>
                  <a:pt x="2603" y="3261"/>
                </a:lnTo>
                <a:lnTo>
                  <a:pt x="2594" y="3166"/>
                </a:lnTo>
                <a:lnTo>
                  <a:pt x="2587" y="3070"/>
                </a:lnTo>
                <a:lnTo>
                  <a:pt x="2582" y="2975"/>
                </a:lnTo>
                <a:lnTo>
                  <a:pt x="2579" y="2880"/>
                </a:lnTo>
                <a:lnTo>
                  <a:pt x="2580" y="2785"/>
                </a:lnTo>
                <a:lnTo>
                  <a:pt x="2583" y="2690"/>
                </a:lnTo>
                <a:lnTo>
                  <a:pt x="2590" y="2596"/>
                </a:lnTo>
                <a:lnTo>
                  <a:pt x="2601" y="2501"/>
                </a:lnTo>
                <a:lnTo>
                  <a:pt x="2616" y="2407"/>
                </a:lnTo>
                <a:lnTo>
                  <a:pt x="2635" y="2314"/>
                </a:lnTo>
                <a:lnTo>
                  <a:pt x="2660" y="2220"/>
                </a:lnTo>
                <a:lnTo>
                  <a:pt x="2690" y="2127"/>
                </a:lnTo>
                <a:lnTo>
                  <a:pt x="2725" y="2036"/>
                </a:lnTo>
                <a:lnTo>
                  <a:pt x="2760" y="1959"/>
                </a:lnTo>
                <a:lnTo>
                  <a:pt x="2799" y="1884"/>
                </a:lnTo>
                <a:lnTo>
                  <a:pt x="2842" y="1813"/>
                </a:lnTo>
                <a:lnTo>
                  <a:pt x="2888" y="1746"/>
                </a:lnTo>
                <a:lnTo>
                  <a:pt x="2939" y="1683"/>
                </a:lnTo>
                <a:lnTo>
                  <a:pt x="2992" y="1621"/>
                </a:lnTo>
                <a:lnTo>
                  <a:pt x="3049" y="1565"/>
                </a:lnTo>
                <a:lnTo>
                  <a:pt x="3109" y="1512"/>
                </a:lnTo>
                <a:lnTo>
                  <a:pt x="3173" y="1463"/>
                </a:lnTo>
                <a:lnTo>
                  <a:pt x="3240" y="1418"/>
                </a:lnTo>
                <a:lnTo>
                  <a:pt x="3310" y="1377"/>
                </a:lnTo>
                <a:lnTo>
                  <a:pt x="3382" y="1340"/>
                </a:lnTo>
                <a:lnTo>
                  <a:pt x="3458" y="1306"/>
                </a:lnTo>
                <a:lnTo>
                  <a:pt x="3537" y="1278"/>
                </a:lnTo>
                <a:lnTo>
                  <a:pt x="3619" y="1254"/>
                </a:lnTo>
                <a:lnTo>
                  <a:pt x="3704" y="1235"/>
                </a:lnTo>
                <a:lnTo>
                  <a:pt x="3755" y="1225"/>
                </a:lnTo>
                <a:lnTo>
                  <a:pt x="3808" y="1217"/>
                </a:lnTo>
                <a:lnTo>
                  <a:pt x="3859" y="1210"/>
                </a:lnTo>
                <a:lnTo>
                  <a:pt x="3911" y="1206"/>
                </a:lnTo>
                <a:lnTo>
                  <a:pt x="3964" y="1203"/>
                </a:lnTo>
                <a:lnTo>
                  <a:pt x="4015" y="1201"/>
                </a:lnTo>
                <a:lnTo>
                  <a:pt x="4066" y="1201"/>
                </a:lnTo>
                <a:lnTo>
                  <a:pt x="4117" y="1204"/>
                </a:lnTo>
                <a:lnTo>
                  <a:pt x="4168" y="1207"/>
                </a:lnTo>
                <a:lnTo>
                  <a:pt x="4218" y="1213"/>
                </a:lnTo>
                <a:lnTo>
                  <a:pt x="4269" y="1221"/>
                </a:lnTo>
                <a:lnTo>
                  <a:pt x="4318" y="1231"/>
                </a:lnTo>
                <a:lnTo>
                  <a:pt x="4368" y="1242"/>
                </a:lnTo>
                <a:lnTo>
                  <a:pt x="4416" y="1256"/>
                </a:lnTo>
                <a:lnTo>
                  <a:pt x="4465" y="1272"/>
                </a:lnTo>
                <a:lnTo>
                  <a:pt x="4513" y="1290"/>
                </a:lnTo>
                <a:lnTo>
                  <a:pt x="4560" y="1310"/>
                </a:lnTo>
                <a:lnTo>
                  <a:pt x="4605" y="1332"/>
                </a:lnTo>
                <a:lnTo>
                  <a:pt x="4650" y="1358"/>
                </a:lnTo>
                <a:lnTo>
                  <a:pt x="4692" y="1384"/>
                </a:lnTo>
                <a:lnTo>
                  <a:pt x="4733" y="1411"/>
                </a:lnTo>
                <a:lnTo>
                  <a:pt x="4772" y="1441"/>
                </a:lnTo>
                <a:lnTo>
                  <a:pt x="4810" y="1472"/>
                </a:lnTo>
                <a:lnTo>
                  <a:pt x="4847" y="1505"/>
                </a:lnTo>
                <a:lnTo>
                  <a:pt x="4882" y="1540"/>
                </a:lnTo>
                <a:lnTo>
                  <a:pt x="4917" y="1576"/>
                </a:lnTo>
                <a:lnTo>
                  <a:pt x="4950" y="1614"/>
                </a:lnTo>
                <a:lnTo>
                  <a:pt x="4983" y="1654"/>
                </a:lnTo>
                <a:lnTo>
                  <a:pt x="5015" y="1694"/>
                </a:lnTo>
                <a:lnTo>
                  <a:pt x="5046" y="1736"/>
                </a:lnTo>
                <a:lnTo>
                  <a:pt x="5077" y="1780"/>
                </a:lnTo>
                <a:lnTo>
                  <a:pt x="5108" y="1825"/>
                </a:lnTo>
                <a:lnTo>
                  <a:pt x="5119" y="1841"/>
                </a:lnTo>
                <a:lnTo>
                  <a:pt x="5129" y="1858"/>
                </a:lnTo>
                <a:lnTo>
                  <a:pt x="5140" y="1874"/>
                </a:lnTo>
                <a:lnTo>
                  <a:pt x="5151" y="1891"/>
                </a:lnTo>
                <a:lnTo>
                  <a:pt x="5162" y="1908"/>
                </a:lnTo>
                <a:lnTo>
                  <a:pt x="5173" y="1924"/>
                </a:lnTo>
                <a:lnTo>
                  <a:pt x="5184" y="1942"/>
                </a:lnTo>
                <a:lnTo>
                  <a:pt x="5194" y="1959"/>
                </a:lnTo>
                <a:lnTo>
                  <a:pt x="5204" y="1975"/>
                </a:lnTo>
                <a:lnTo>
                  <a:pt x="5214" y="1992"/>
                </a:lnTo>
                <a:lnTo>
                  <a:pt x="5224" y="2009"/>
                </a:lnTo>
                <a:lnTo>
                  <a:pt x="5234" y="2025"/>
                </a:lnTo>
                <a:lnTo>
                  <a:pt x="5243" y="2042"/>
                </a:lnTo>
                <a:lnTo>
                  <a:pt x="5252" y="2059"/>
                </a:lnTo>
                <a:lnTo>
                  <a:pt x="5263" y="2076"/>
                </a:lnTo>
                <a:lnTo>
                  <a:pt x="5272" y="2093"/>
                </a:lnTo>
                <a:lnTo>
                  <a:pt x="5276" y="2101"/>
                </a:lnTo>
                <a:lnTo>
                  <a:pt x="5281" y="2110"/>
                </a:lnTo>
                <a:lnTo>
                  <a:pt x="5285" y="2120"/>
                </a:lnTo>
                <a:lnTo>
                  <a:pt x="5290" y="2129"/>
                </a:lnTo>
                <a:lnTo>
                  <a:pt x="5294" y="2139"/>
                </a:lnTo>
                <a:lnTo>
                  <a:pt x="5299" y="2148"/>
                </a:lnTo>
                <a:lnTo>
                  <a:pt x="5304" y="2158"/>
                </a:lnTo>
                <a:lnTo>
                  <a:pt x="5308" y="2169"/>
                </a:lnTo>
                <a:lnTo>
                  <a:pt x="5313" y="2179"/>
                </a:lnTo>
                <a:lnTo>
                  <a:pt x="5317" y="2189"/>
                </a:lnTo>
                <a:lnTo>
                  <a:pt x="5322" y="2199"/>
                </a:lnTo>
                <a:lnTo>
                  <a:pt x="5326" y="2210"/>
                </a:lnTo>
                <a:lnTo>
                  <a:pt x="5331" y="2220"/>
                </a:lnTo>
                <a:lnTo>
                  <a:pt x="5335" y="2230"/>
                </a:lnTo>
                <a:lnTo>
                  <a:pt x="5339" y="2241"/>
                </a:lnTo>
                <a:lnTo>
                  <a:pt x="5344" y="2252"/>
                </a:lnTo>
                <a:lnTo>
                  <a:pt x="5348" y="2241"/>
                </a:lnTo>
                <a:lnTo>
                  <a:pt x="5353" y="2230"/>
                </a:lnTo>
                <a:lnTo>
                  <a:pt x="5358" y="2220"/>
                </a:lnTo>
                <a:lnTo>
                  <a:pt x="5362" y="2210"/>
                </a:lnTo>
                <a:lnTo>
                  <a:pt x="5367" y="2199"/>
                </a:lnTo>
                <a:lnTo>
                  <a:pt x="5371" y="2189"/>
                </a:lnTo>
                <a:lnTo>
                  <a:pt x="5376" y="2179"/>
                </a:lnTo>
                <a:lnTo>
                  <a:pt x="5381" y="2169"/>
                </a:lnTo>
                <a:lnTo>
                  <a:pt x="5385" y="2158"/>
                </a:lnTo>
                <a:lnTo>
                  <a:pt x="5390" y="2148"/>
                </a:lnTo>
                <a:lnTo>
                  <a:pt x="5395" y="2139"/>
                </a:lnTo>
                <a:lnTo>
                  <a:pt x="5399" y="2129"/>
                </a:lnTo>
                <a:lnTo>
                  <a:pt x="5404" y="2120"/>
                </a:lnTo>
                <a:lnTo>
                  <a:pt x="5408" y="2110"/>
                </a:lnTo>
                <a:lnTo>
                  <a:pt x="5413" y="2101"/>
                </a:lnTo>
                <a:lnTo>
                  <a:pt x="5418" y="2093"/>
                </a:lnTo>
                <a:close/>
                <a:moveTo>
                  <a:pt x="2432" y="0"/>
                </a:moveTo>
                <a:lnTo>
                  <a:pt x="2183" y="12"/>
                </a:lnTo>
                <a:lnTo>
                  <a:pt x="1942" y="48"/>
                </a:lnTo>
                <a:lnTo>
                  <a:pt x="1708" y="108"/>
                </a:lnTo>
                <a:lnTo>
                  <a:pt x="1486" y="190"/>
                </a:lnTo>
                <a:lnTo>
                  <a:pt x="1273" y="291"/>
                </a:lnTo>
                <a:lnTo>
                  <a:pt x="1073" y="412"/>
                </a:lnTo>
                <a:lnTo>
                  <a:pt x="887" y="551"/>
                </a:lnTo>
                <a:lnTo>
                  <a:pt x="714" y="707"/>
                </a:lnTo>
                <a:lnTo>
                  <a:pt x="557" y="878"/>
                </a:lnTo>
                <a:lnTo>
                  <a:pt x="418" y="1065"/>
                </a:lnTo>
                <a:lnTo>
                  <a:pt x="296" y="1263"/>
                </a:lnTo>
                <a:lnTo>
                  <a:pt x="194" y="1474"/>
                </a:lnTo>
                <a:lnTo>
                  <a:pt x="112" y="1696"/>
                </a:lnTo>
                <a:lnTo>
                  <a:pt x="53" y="1927"/>
                </a:lnTo>
                <a:lnTo>
                  <a:pt x="16" y="2167"/>
                </a:lnTo>
                <a:lnTo>
                  <a:pt x="4" y="2414"/>
                </a:lnTo>
                <a:lnTo>
                  <a:pt x="0" y="7843"/>
                </a:lnTo>
                <a:lnTo>
                  <a:pt x="4" y="7928"/>
                </a:lnTo>
                <a:lnTo>
                  <a:pt x="17" y="8013"/>
                </a:lnTo>
                <a:lnTo>
                  <a:pt x="37" y="8093"/>
                </a:lnTo>
                <a:lnTo>
                  <a:pt x="67" y="8170"/>
                </a:lnTo>
                <a:lnTo>
                  <a:pt x="102" y="8245"/>
                </a:lnTo>
                <a:lnTo>
                  <a:pt x="145" y="8314"/>
                </a:lnTo>
                <a:lnTo>
                  <a:pt x="193" y="8378"/>
                </a:lnTo>
                <a:lnTo>
                  <a:pt x="249" y="8438"/>
                </a:lnTo>
                <a:lnTo>
                  <a:pt x="308" y="8492"/>
                </a:lnTo>
                <a:lnTo>
                  <a:pt x="374" y="8541"/>
                </a:lnTo>
                <a:lnTo>
                  <a:pt x="444" y="8583"/>
                </a:lnTo>
                <a:lnTo>
                  <a:pt x="519" y="8619"/>
                </a:lnTo>
                <a:lnTo>
                  <a:pt x="596" y="8647"/>
                </a:lnTo>
                <a:lnTo>
                  <a:pt x="677" y="8667"/>
                </a:lnTo>
                <a:lnTo>
                  <a:pt x="762" y="8680"/>
                </a:lnTo>
                <a:lnTo>
                  <a:pt x="849" y="8685"/>
                </a:lnTo>
                <a:lnTo>
                  <a:pt x="935" y="8680"/>
                </a:lnTo>
                <a:lnTo>
                  <a:pt x="1020" y="8667"/>
                </a:lnTo>
                <a:lnTo>
                  <a:pt x="1101" y="8647"/>
                </a:lnTo>
                <a:lnTo>
                  <a:pt x="1180" y="8619"/>
                </a:lnTo>
                <a:lnTo>
                  <a:pt x="1253" y="8583"/>
                </a:lnTo>
                <a:lnTo>
                  <a:pt x="1323" y="8541"/>
                </a:lnTo>
                <a:lnTo>
                  <a:pt x="1389" y="8492"/>
                </a:lnTo>
                <a:lnTo>
                  <a:pt x="1450" y="8438"/>
                </a:lnTo>
                <a:lnTo>
                  <a:pt x="1504" y="8378"/>
                </a:lnTo>
                <a:lnTo>
                  <a:pt x="1553" y="8314"/>
                </a:lnTo>
                <a:lnTo>
                  <a:pt x="1595" y="8245"/>
                </a:lnTo>
                <a:lnTo>
                  <a:pt x="1632" y="8170"/>
                </a:lnTo>
                <a:lnTo>
                  <a:pt x="1660" y="8093"/>
                </a:lnTo>
                <a:lnTo>
                  <a:pt x="1680" y="8013"/>
                </a:lnTo>
                <a:lnTo>
                  <a:pt x="1693" y="7928"/>
                </a:lnTo>
                <a:lnTo>
                  <a:pt x="1698" y="7843"/>
                </a:lnTo>
                <a:lnTo>
                  <a:pt x="2746" y="12542"/>
                </a:lnTo>
                <a:lnTo>
                  <a:pt x="5161" y="12542"/>
                </a:lnTo>
                <a:lnTo>
                  <a:pt x="4870" y="10071"/>
                </a:lnTo>
                <a:lnTo>
                  <a:pt x="4869" y="10069"/>
                </a:lnTo>
                <a:lnTo>
                  <a:pt x="4869" y="10068"/>
                </a:lnTo>
                <a:lnTo>
                  <a:pt x="4869" y="10067"/>
                </a:lnTo>
                <a:lnTo>
                  <a:pt x="4869" y="10068"/>
                </a:lnTo>
                <a:lnTo>
                  <a:pt x="4869" y="10069"/>
                </a:lnTo>
                <a:lnTo>
                  <a:pt x="4869" y="10070"/>
                </a:lnTo>
                <a:lnTo>
                  <a:pt x="4869" y="10071"/>
                </a:lnTo>
                <a:lnTo>
                  <a:pt x="4869" y="10072"/>
                </a:lnTo>
                <a:lnTo>
                  <a:pt x="4869" y="10073"/>
                </a:lnTo>
                <a:lnTo>
                  <a:pt x="4869" y="10074"/>
                </a:lnTo>
                <a:lnTo>
                  <a:pt x="4869" y="10073"/>
                </a:lnTo>
                <a:lnTo>
                  <a:pt x="4869" y="10072"/>
                </a:lnTo>
                <a:lnTo>
                  <a:pt x="4870" y="10071"/>
                </a:lnTo>
                <a:lnTo>
                  <a:pt x="4872" y="10020"/>
                </a:lnTo>
                <a:lnTo>
                  <a:pt x="4879" y="9972"/>
                </a:lnTo>
                <a:lnTo>
                  <a:pt x="4892" y="9926"/>
                </a:lnTo>
                <a:lnTo>
                  <a:pt x="4908" y="9880"/>
                </a:lnTo>
                <a:lnTo>
                  <a:pt x="4928" y="9837"/>
                </a:lnTo>
                <a:lnTo>
                  <a:pt x="4952" y="9796"/>
                </a:lnTo>
                <a:lnTo>
                  <a:pt x="4979" y="9758"/>
                </a:lnTo>
                <a:lnTo>
                  <a:pt x="5011" y="9721"/>
                </a:lnTo>
                <a:lnTo>
                  <a:pt x="5045" y="9688"/>
                </a:lnTo>
                <a:lnTo>
                  <a:pt x="5082" y="9659"/>
                </a:lnTo>
                <a:lnTo>
                  <a:pt x="5122" y="9634"/>
                </a:lnTo>
                <a:lnTo>
                  <a:pt x="5163" y="9612"/>
                </a:lnTo>
                <a:lnTo>
                  <a:pt x="5208" y="9595"/>
                </a:lnTo>
                <a:lnTo>
                  <a:pt x="5254" y="9582"/>
                </a:lnTo>
                <a:lnTo>
                  <a:pt x="5302" y="9574"/>
                </a:lnTo>
                <a:lnTo>
                  <a:pt x="5351" y="9572"/>
                </a:lnTo>
                <a:lnTo>
                  <a:pt x="5400" y="9574"/>
                </a:lnTo>
                <a:lnTo>
                  <a:pt x="5449" y="9582"/>
                </a:lnTo>
                <a:lnTo>
                  <a:pt x="5495" y="9595"/>
                </a:lnTo>
                <a:lnTo>
                  <a:pt x="5539" y="9612"/>
                </a:lnTo>
                <a:lnTo>
                  <a:pt x="5581" y="9634"/>
                </a:lnTo>
                <a:lnTo>
                  <a:pt x="5620" y="9659"/>
                </a:lnTo>
                <a:lnTo>
                  <a:pt x="5658" y="9688"/>
                </a:lnTo>
                <a:lnTo>
                  <a:pt x="5692" y="9721"/>
                </a:lnTo>
                <a:lnTo>
                  <a:pt x="5723" y="9758"/>
                </a:lnTo>
                <a:lnTo>
                  <a:pt x="5751" y="9796"/>
                </a:lnTo>
                <a:lnTo>
                  <a:pt x="5775" y="9837"/>
                </a:lnTo>
                <a:lnTo>
                  <a:pt x="5795" y="9880"/>
                </a:lnTo>
                <a:lnTo>
                  <a:pt x="5811" y="9926"/>
                </a:lnTo>
                <a:lnTo>
                  <a:pt x="5824" y="9972"/>
                </a:lnTo>
                <a:lnTo>
                  <a:pt x="5831" y="10020"/>
                </a:lnTo>
                <a:lnTo>
                  <a:pt x="5834" y="10071"/>
                </a:lnTo>
                <a:lnTo>
                  <a:pt x="5834" y="10072"/>
                </a:lnTo>
                <a:lnTo>
                  <a:pt x="5834" y="10073"/>
                </a:lnTo>
                <a:lnTo>
                  <a:pt x="5834" y="10074"/>
                </a:lnTo>
                <a:lnTo>
                  <a:pt x="5834" y="10073"/>
                </a:lnTo>
                <a:lnTo>
                  <a:pt x="5834" y="10072"/>
                </a:lnTo>
                <a:lnTo>
                  <a:pt x="5834" y="10071"/>
                </a:lnTo>
                <a:lnTo>
                  <a:pt x="5834" y="10070"/>
                </a:lnTo>
                <a:lnTo>
                  <a:pt x="5834" y="10069"/>
                </a:lnTo>
                <a:lnTo>
                  <a:pt x="5834" y="10068"/>
                </a:lnTo>
                <a:lnTo>
                  <a:pt x="5834" y="10067"/>
                </a:lnTo>
                <a:lnTo>
                  <a:pt x="5834" y="10068"/>
                </a:lnTo>
                <a:lnTo>
                  <a:pt x="5834" y="10069"/>
                </a:lnTo>
                <a:lnTo>
                  <a:pt x="5834" y="10071"/>
                </a:lnTo>
                <a:lnTo>
                  <a:pt x="5544" y="12542"/>
                </a:lnTo>
                <a:lnTo>
                  <a:pt x="7958" y="12542"/>
                </a:lnTo>
                <a:lnTo>
                  <a:pt x="9006" y="7843"/>
                </a:lnTo>
                <a:lnTo>
                  <a:pt x="9010" y="7928"/>
                </a:lnTo>
                <a:lnTo>
                  <a:pt x="9023" y="8013"/>
                </a:lnTo>
                <a:lnTo>
                  <a:pt x="9043" y="8093"/>
                </a:lnTo>
                <a:lnTo>
                  <a:pt x="9072" y="8170"/>
                </a:lnTo>
                <a:lnTo>
                  <a:pt x="9108" y="8245"/>
                </a:lnTo>
                <a:lnTo>
                  <a:pt x="9150" y="8314"/>
                </a:lnTo>
                <a:lnTo>
                  <a:pt x="9199" y="8378"/>
                </a:lnTo>
                <a:lnTo>
                  <a:pt x="9254" y="8438"/>
                </a:lnTo>
                <a:lnTo>
                  <a:pt x="9314" y="8492"/>
                </a:lnTo>
                <a:lnTo>
                  <a:pt x="9380" y="8541"/>
                </a:lnTo>
                <a:lnTo>
                  <a:pt x="9450" y="8583"/>
                </a:lnTo>
                <a:lnTo>
                  <a:pt x="9524" y="8619"/>
                </a:lnTo>
                <a:lnTo>
                  <a:pt x="9602" y="8647"/>
                </a:lnTo>
                <a:lnTo>
                  <a:pt x="9683" y="8667"/>
                </a:lnTo>
                <a:lnTo>
                  <a:pt x="9768" y="8680"/>
                </a:lnTo>
                <a:lnTo>
                  <a:pt x="9855" y="8685"/>
                </a:lnTo>
                <a:lnTo>
                  <a:pt x="9941" y="8680"/>
                </a:lnTo>
                <a:lnTo>
                  <a:pt x="10026" y="8667"/>
                </a:lnTo>
                <a:lnTo>
                  <a:pt x="10107" y="8647"/>
                </a:lnTo>
                <a:lnTo>
                  <a:pt x="10184" y="8619"/>
                </a:lnTo>
                <a:lnTo>
                  <a:pt x="10258" y="8583"/>
                </a:lnTo>
                <a:lnTo>
                  <a:pt x="10329" y="8541"/>
                </a:lnTo>
                <a:lnTo>
                  <a:pt x="10394" y="8492"/>
                </a:lnTo>
                <a:lnTo>
                  <a:pt x="10454" y="8438"/>
                </a:lnTo>
                <a:lnTo>
                  <a:pt x="10509" y="8378"/>
                </a:lnTo>
                <a:lnTo>
                  <a:pt x="10558" y="8314"/>
                </a:lnTo>
                <a:lnTo>
                  <a:pt x="10601" y="8245"/>
                </a:lnTo>
                <a:lnTo>
                  <a:pt x="10636" y="8170"/>
                </a:lnTo>
                <a:lnTo>
                  <a:pt x="10666" y="8093"/>
                </a:lnTo>
                <a:lnTo>
                  <a:pt x="10686" y="8013"/>
                </a:lnTo>
                <a:lnTo>
                  <a:pt x="10699" y="7928"/>
                </a:lnTo>
                <a:lnTo>
                  <a:pt x="10704" y="7843"/>
                </a:lnTo>
                <a:lnTo>
                  <a:pt x="10701" y="2409"/>
                </a:lnTo>
                <a:lnTo>
                  <a:pt x="10688" y="2162"/>
                </a:lnTo>
                <a:lnTo>
                  <a:pt x="10651" y="1922"/>
                </a:lnTo>
                <a:lnTo>
                  <a:pt x="10592" y="1692"/>
                </a:lnTo>
                <a:lnTo>
                  <a:pt x="10510" y="1470"/>
                </a:lnTo>
                <a:lnTo>
                  <a:pt x="10408" y="1259"/>
                </a:lnTo>
                <a:lnTo>
                  <a:pt x="10285" y="1061"/>
                </a:lnTo>
                <a:lnTo>
                  <a:pt x="10146" y="875"/>
                </a:lnTo>
                <a:lnTo>
                  <a:pt x="9989" y="704"/>
                </a:lnTo>
                <a:lnTo>
                  <a:pt x="9816" y="549"/>
                </a:lnTo>
                <a:lnTo>
                  <a:pt x="9629" y="410"/>
                </a:lnTo>
                <a:lnTo>
                  <a:pt x="9429" y="290"/>
                </a:lnTo>
                <a:lnTo>
                  <a:pt x="9217" y="189"/>
                </a:lnTo>
                <a:lnTo>
                  <a:pt x="8994" y="107"/>
                </a:lnTo>
                <a:lnTo>
                  <a:pt x="8761" y="48"/>
                </a:lnTo>
                <a:lnTo>
                  <a:pt x="8520" y="12"/>
                </a:lnTo>
                <a:lnTo>
                  <a:pt x="8272" y="0"/>
                </a:lnTo>
                <a:lnTo>
                  <a:pt x="2432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4" name="Oval 36"/>
          <p:cNvSpPr>
            <a:spLocks noChangeArrowheads="1"/>
          </p:cNvSpPr>
          <p:nvPr/>
        </p:nvSpPr>
        <p:spPr bwMode="auto">
          <a:xfrm>
            <a:off x="8829675" y="61150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7207" name="Picture 39" descr="muffins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6400" y="2895600"/>
            <a:ext cx="1885950" cy="1876425"/>
          </a:xfrm>
          <a:prstGeom prst="rect">
            <a:avLst/>
          </a:prstGeom>
          <a:noFill/>
        </p:spPr>
      </p:pic>
      <p:pic>
        <p:nvPicPr>
          <p:cNvPr id="7208" name="Picture 40" descr="muffi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57800" y="2971800"/>
            <a:ext cx="1885950" cy="1876425"/>
          </a:xfrm>
          <a:prstGeom prst="rect">
            <a:avLst/>
          </a:prstGeom>
          <a:noFill/>
        </p:spPr>
      </p:pic>
      <p:grpSp>
        <p:nvGrpSpPr>
          <p:cNvPr id="7211" name="Group 43"/>
          <p:cNvGrpSpPr>
            <a:grpSpLocks/>
          </p:cNvGrpSpPr>
          <p:nvPr/>
        </p:nvGrpSpPr>
        <p:grpSpPr bwMode="auto">
          <a:xfrm>
            <a:off x="838200" y="0"/>
            <a:ext cx="7696200" cy="609600"/>
            <a:chOff x="528" y="0"/>
            <a:chExt cx="4848" cy="384"/>
          </a:xfrm>
        </p:grpSpPr>
        <p:pic>
          <p:nvPicPr>
            <p:cNvPr id="7212" name="Picture 44"/>
            <p:cNvPicPr>
              <a:picLocks noChangeAspect="1" noChangeArrowheads="1"/>
            </p:cNvPicPr>
            <p:nvPr/>
          </p:nvPicPr>
          <p:blipFill>
            <a:blip r:embed="rId6" cstate="print"/>
            <a:srcRect r="1828"/>
            <a:stretch>
              <a:fillRect/>
            </a:stretch>
          </p:blipFill>
          <p:spPr bwMode="auto">
            <a:xfrm>
              <a:off x="528" y="0"/>
              <a:ext cx="4464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213" name="Picture 45" descr="lg_color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992" y="0"/>
              <a:ext cx="384" cy="38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1600200" y="1981200"/>
            <a:ext cx="1928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/>
              <a:t>20 Years Ago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5486400" y="1981200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/>
              <a:t>Today</a:t>
            </a: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2667000" y="5486400"/>
            <a:ext cx="3600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FFFF00"/>
                </a:solidFill>
                <a:cs typeface="Arial" charset="0"/>
              </a:rPr>
              <a:t>Calorie Difference: 290 calories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3581400" y="2576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3314700" y="2547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2857500" y="2157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3143250" y="2000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3695700" y="2771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5181600" y="4572000"/>
            <a:ext cx="1676400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>
                <a:solidFill>
                  <a:srgbClr val="FFFF00"/>
                </a:solidFill>
                <a:cs typeface="Times New Roman" pitchFamily="18" charset="0"/>
              </a:rPr>
              <a:t>500 calories</a:t>
            </a:r>
            <a:r>
              <a:rPr lang="en-US" sz="2000">
                <a:solidFill>
                  <a:srgbClr val="FFFF00"/>
                </a:solidFill>
              </a:rPr>
              <a:t> </a:t>
            </a:r>
          </a:p>
          <a:p>
            <a:pPr algn="l"/>
            <a:r>
              <a:rPr lang="en-US" sz="2000" b="1">
                <a:solidFill>
                  <a:srgbClr val="FFFF00"/>
                </a:solidFill>
              </a:rPr>
              <a:t>4 ounces</a:t>
            </a:r>
          </a:p>
        </p:txBody>
      </p:sp>
      <p:sp>
        <p:nvSpPr>
          <p:cNvPr id="33814" name="Freeform 22"/>
          <p:cNvSpPr>
            <a:spLocks noEditPoints="1"/>
          </p:cNvSpPr>
          <p:nvPr/>
        </p:nvSpPr>
        <p:spPr bwMode="auto">
          <a:xfrm>
            <a:off x="8686800" y="6323013"/>
            <a:ext cx="457200" cy="534987"/>
          </a:xfrm>
          <a:custGeom>
            <a:avLst/>
            <a:gdLst/>
            <a:ahLst/>
            <a:cxnLst>
              <a:cxn ang="0">
                <a:pos x="5485" y="1975"/>
              </a:cxn>
              <a:cxn ang="0">
                <a:pos x="5571" y="1841"/>
              </a:cxn>
              <a:cxn ang="0">
                <a:pos x="5807" y="1540"/>
              </a:cxn>
              <a:cxn ang="0">
                <a:pos x="6129" y="1310"/>
              </a:cxn>
              <a:cxn ang="0">
                <a:pos x="6521" y="1207"/>
              </a:cxn>
              <a:cxn ang="0">
                <a:pos x="6933" y="1225"/>
              </a:cxn>
              <a:cxn ang="0">
                <a:pos x="7517" y="1463"/>
              </a:cxn>
              <a:cxn ang="0">
                <a:pos x="7929" y="1959"/>
              </a:cxn>
              <a:cxn ang="0">
                <a:pos x="8106" y="2690"/>
              </a:cxn>
              <a:cxn ang="0">
                <a:pos x="8063" y="3451"/>
              </a:cxn>
              <a:cxn ang="0">
                <a:pos x="7937" y="4030"/>
              </a:cxn>
              <a:cxn ang="0">
                <a:pos x="7718" y="4562"/>
              </a:cxn>
              <a:cxn ang="0">
                <a:pos x="7620" y="4746"/>
              </a:cxn>
              <a:cxn ang="0">
                <a:pos x="7532" y="4877"/>
              </a:cxn>
              <a:cxn ang="0">
                <a:pos x="6662" y="5850"/>
              </a:cxn>
              <a:cxn ang="0">
                <a:pos x="5505" y="6751"/>
              </a:cxn>
              <a:cxn ang="0">
                <a:pos x="4297" y="6093"/>
              </a:cxn>
              <a:cxn ang="0">
                <a:pos x="3284" y="5039"/>
              </a:cxn>
              <a:cxn ang="0">
                <a:pos x="3090" y="4779"/>
              </a:cxn>
              <a:cxn ang="0">
                <a:pos x="3012" y="4644"/>
              </a:cxn>
              <a:cxn ang="0">
                <a:pos x="2799" y="4165"/>
              </a:cxn>
              <a:cxn ang="0">
                <a:pos x="2649" y="3616"/>
              </a:cxn>
              <a:cxn ang="0">
                <a:pos x="2579" y="2880"/>
              </a:cxn>
              <a:cxn ang="0">
                <a:pos x="2690" y="2127"/>
              </a:cxn>
              <a:cxn ang="0">
                <a:pos x="3049" y="1565"/>
              </a:cxn>
              <a:cxn ang="0">
                <a:pos x="3619" y="1254"/>
              </a:cxn>
              <a:cxn ang="0">
                <a:pos x="4066" y="1201"/>
              </a:cxn>
              <a:cxn ang="0">
                <a:pos x="4465" y="1272"/>
              </a:cxn>
              <a:cxn ang="0">
                <a:pos x="4810" y="1472"/>
              </a:cxn>
              <a:cxn ang="0">
                <a:pos x="5077" y="1780"/>
              </a:cxn>
              <a:cxn ang="0">
                <a:pos x="5184" y="1942"/>
              </a:cxn>
              <a:cxn ang="0">
                <a:pos x="5263" y="2076"/>
              </a:cxn>
              <a:cxn ang="0">
                <a:pos x="5304" y="2158"/>
              </a:cxn>
              <a:cxn ang="0">
                <a:pos x="5339" y="2241"/>
              </a:cxn>
              <a:cxn ang="0">
                <a:pos x="5376" y="2179"/>
              </a:cxn>
              <a:cxn ang="0">
                <a:pos x="5413" y="2101"/>
              </a:cxn>
              <a:cxn ang="0">
                <a:pos x="1073" y="412"/>
              </a:cxn>
              <a:cxn ang="0">
                <a:pos x="53" y="1927"/>
              </a:cxn>
              <a:cxn ang="0">
                <a:pos x="102" y="8245"/>
              </a:cxn>
              <a:cxn ang="0">
                <a:pos x="596" y="8647"/>
              </a:cxn>
              <a:cxn ang="0">
                <a:pos x="1253" y="8583"/>
              </a:cxn>
              <a:cxn ang="0">
                <a:pos x="1660" y="8093"/>
              </a:cxn>
              <a:cxn ang="0">
                <a:pos x="4869" y="10068"/>
              </a:cxn>
              <a:cxn ang="0">
                <a:pos x="4869" y="10074"/>
              </a:cxn>
              <a:cxn ang="0">
                <a:pos x="4928" y="9837"/>
              </a:cxn>
              <a:cxn ang="0">
                <a:pos x="5208" y="9595"/>
              </a:cxn>
              <a:cxn ang="0">
                <a:pos x="5581" y="9634"/>
              </a:cxn>
              <a:cxn ang="0">
                <a:pos x="5811" y="9926"/>
              </a:cxn>
              <a:cxn ang="0">
                <a:pos x="5834" y="10072"/>
              </a:cxn>
              <a:cxn ang="0">
                <a:pos x="5834" y="10071"/>
              </a:cxn>
              <a:cxn ang="0">
                <a:pos x="9108" y="8245"/>
              </a:cxn>
              <a:cxn ang="0">
                <a:pos x="9602" y="8647"/>
              </a:cxn>
              <a:cxn ang="0">
                <a:pos x="10258" y="8583"/>
              </a:cxn>
              <a:cxn ang="0">
                <a:pos x="10666" y="8093"/>
              </a:cxn>
              <a:cxn ang="0">
                <a:pos x="10510" y="1470"/>
              </a:cxn>
              <a:cxn ang="0">
                <a:pos x="9217" y="189"/>
              </a:cxn>
            </a:cxnLst>
            <a:rect l="0" t="0" r="r" b="b"/>
            <a:pathLst>
              <a:path w="10704" h="12542">
                <a:moveTo>
                  <a:pt x="5418" y="2093"/>
                </a:moveTo>
                <a:lnTo>
                  <a:pt x="5426" y="2076"/>
                </a:lnTo>
                <a:lnTo>
                  <a:pt x="5436" y="2059"/>
                </a:lnTo>
                <a:lnTo>
                  <a:pt x="5446" y="2042"/>
                </a:lnTo>
                <a:lnTo>
                  <a:pt x="5455" y="2025"/>
                </a:lnTo>
                <a:lnTo>
                  <a:pt x="5465" y="2009"/>
                </a:lnTo>
                <a:lnTo>
                  <a:pt x="5475" y="1992"/>
                </a:lnTo>
                <a:lnTo>
                  <a:pt x="5485" y="1975"/>
                </a:lnTo>
                <a:lnTo>
                  <a:pt x="5495" y="1959"/>
                </a:lnTo>
                <a:lnTo>
                  <a:pt x="5505" y="1942"/>
                </a:lnTo>
                <a:lnTo>
                  <a:pt x="5516" y="1924"/>
                </a:lnTo>
                <a:lnTo>
                  <a:pt x="5527" y="1908"/>
                </a:lnTo>
                <a:lnTo>
                  <a:pt x="5537" y="1891"/>
                </a:lnTo>
                <a:lnTo>
                  <a:pt x="5549" y="1874"/>
                </a:lnTo>
                <a:lnTo>
                  <a:pt x="5560" y="1858"/>
                </a:lnTo>
                <a:lnTo>
                  <a:pt x="5571" y="1841"/>
                </a:lnTo>
                <a:lnTo>
                  <a:pt x="5583" y="1825"/>
                </a:lnTo>
                <a:lnTo>
                  <a:pt x="5612" y="1780"/>
                </a:lnTo>
                <a:lnTo>
                  <a:pt x="5644" y="1736"/>
                </a:lnTo>
                <a:lnTo>
                  <a:pt x="5674" y="1694"/>
                </a:lnTo>
                <a:lnTo>
                  <a:pt x="5706" y="1654"/>
                </a:lnTo>
                <a:lnTo>
                  <a:pt x="5739" y="1614"/>
                </a:lnTo>
                <a:lnTo>
                  <a:pt x="5772" y="1576"/>
                </a:lnTo>
                <a:lnTo>
                  <a:pt x="5807" y="1540"/>
                </a:lnTo>
                <a:lnTo>
                  <a:pt x="5843" y="1505"/>
                </a:lnTo>
                <a:lnTo>
                  <a:pt x="5879" y="1472"/>
                </a:lnTo>
                <a:lnTo>
                  <a:pt x="5918" y="1441"/>
                </a:lnTo>
                <a:lnTo>
                  <a:pt x="5957" y="1411"/>
                </a:lnTo>
                <a:lnTo>
                  <a:pt x="5997" y="1384"/>
                </a:lnTo>
                <a:lnTo>
                  <a:pt x="6040" y="1358"/>
                </a:lnTo>
                <a:lnTo>
                  <a:pt x="6083" y="1332"/>
                </a:lnTo>
                <a:lnTo>
                  <a:pt x="6129" y="1310"/>
                </a:lnTo>
                <a:lnTo>
                  <a:pt x="6177" y="1290"/>
                </a:lnTo>
                <a:lnTo>
                  <a:pt x="6225" y="1272"/>
                </a:lnTo>
                <a:lnTo>
                  <a:pt x="6272" y="1256"/>
                </a:lnTo>
                <a:lnTo>
                  <a:pt x="6322" y="1242"/>
                </a:lnTo>
                <a:lnTo>
                  <a:pt x="6370" y="1231"/>
                </a:lnTo>
                <a:lnTo>
                  <a:pt x="6421" y="1221"/>
                </a:lnTo>
                <a:lnTo>
                  <a:pt x="6471" y="1213"/>
                </a:lnTo>
                <a:lnTo>
                  <a:pt x="6521" y="1207"/>
                </a:lnTo>
                <a:lnTo>
                  <a:pt x="6573" y="1204"/>
                </a:lnTo>
                <a:lnTo>
                  <a:pt x="6623" y="1201"/>
                </a:lnTo>
                <a:lnTo>
                  <a:pt x="6675" y="1201"/>
                </a:lnTo>
                <a:lnTo>
                  <a:pt x="6726" y="1203"/>
                </a:lnTo>
                <a:lnTo>
                  <a:pt x="6778" y="1206"/>
                </a:lnTo>
                <a:lnTo>
                  <a:pt x="6829" y="1210"/>
                </a:lnTo>
                <a:lnTo>
                  <a:pt x="6882" y="1217"/>
                </a:lnTo>
                <a:lnTo>
                  <a:pt x="6933" y="1225"/>
                </a:lnTo>
                <a:lnTo>
                  <a:pt x="6986" y="1235"/>
                </a:lnTo>
                <a:lnTo>
                  <a:pt x="7070" y="1254"/>
                </a:lnTo>
                <a:lnTo>
                  <a:pt x="7152" y="1278"/>
                </a:lnTo>
                <a:lnTo>
                  <a:pt x="7231" y="1306"/>
                </a:lnTo>
                <a:lnTo>
                  <a:pt x="7306" y="1340"/>
                </a:lnTo>
                <a:lnTo>
                  <a:pt x="7379" y="1377"/>
                </a:lnTo>
                <a:lnTo>
                  <a:pt x="7450" y="1418"/>
                </a:lnTo>
                <a:lnTo>
                  <a:pt x="7517" y="1463"/>
                </a:lnTo>
                <a:lnTo>
                  <a:pt x="7580" y="1512"/>
                </a:lnTo>
                <a:lnTo>
                  <a:pt x="7641" y="1565"/>
                </a:lnTo>
                <a:lnTo>
                  <a:pt x="7698" y="1621"/>
                </a:lnTo>
                <a:lnTo>
                  <a:pt x="7751" y="1683"/>
                </a:lnTo>
                <a:lnTo>
                  <a:pt x="7801" y="1746"/>
                </a:lnTo>
                <a:lnTo>
                  <a:pt x="7847" y="1813"/>
                </a:lnTo>
                <a:lnTo>
                  <a:pt x="7890" y="1884"/>
                </a:lnTo>
                <a:lnTo>
                  <a:pt x="7929" y="1959"/>
                </a:lnTo>
                <a:lnTo>
                  <a:pt x="7965" y="2036"/>
                </a:lnTo>
                <a:lnTo>
                  <a:pt x="7999" y="2127"/>
                </a:lnTo>
                <a:lnTo>
                  <a:pt x="8029" y="2220"/>
                </a:lnTo>
                <a:lnTo>
                  <a:pt x="8054" y="2314"/>
                </a:lnTo>
                <a:lnTo>
                  <a:pt x="8073" y="2407"/>
                </a:lnTo>
                <a:lnTo>
                  <a:pt x="8088" y="2501"/>
                </a:lnTo>
                <a:lnTo>
                  <a:pt x="8099" y="2596"/>
                </a:lnTo>
                <a:lnTo>
                  <a:pt x="8106" y="2690"/>
                </a:lnTo>
                <a:lnTo>
                  <a:pt x="8109" y="2785"/>
                </a:lnTo>
                <a:lnTo>
                  <a:pt x="8110" y="2880"/>
                </a:lnTo>
                <a:lnTo>
                  <a:pt x="8107" y="2975"/>
                </a:lnTo>
                <a:lnTo>
                  <a:pt x="8102" y="3070"/>
                </a:lnTo>
                <a:lnTo>
                  <a:pt x="8095" y="3166"/>
                </a:lnTo>
                <a:lnTo>
                  <a:pt x="8086" y="3261"/>
                </a:lnTo>
                <a:lnTo>
                  <a:pt x="8075" y="3355"/>
                </a:lnTo>
                <a:lnTo>
                  <a:pt x="8063" y="3451"/>
                </a:lnTo>
                <a:lnTo>
                  <a:pt x="8050" y="3546"/>
                </a:lnTo>
                <a:lnTo>
                  <a:pt x="8039" y="3616"/>
                </a:lnTo>
                <a:lnTo>
                  <a:pt x="8026" y="3685"/>
                </a:lnTo>
                <a:lnTo>
                  <a:pt x="8012" y="3756"/>
                </a:lnTo>
                <a:lnTo>
                  <a:pt x="7996" y="3825"/>
                </a:lnTo>
                <a:lnTo>
                  <a:pt x="7978" y="3893"/>
                </a:lnTo>
                <a:lnTo>
                  <a:pt x="7958" y="3962"/>
                </a:lnTo>
                <a:lnTo>
                  <a:pt x="7937" y="4030"/>
                </a:lnTo>
                <a:lnTo>
                  <a:pt x="7914" y="4098"/>
                </a:lnTo>
                <a:lnTo>
                  <a:pt x="7890" y="4165"/>
                </a:lnTo>
                <a:lnTo>
                  <a:pt x="7864" y="4232"/>
                </a:lnTo>
                <a:lnTo>
                  <a:pt x="7837" y="4299"/>
                </a:lnTo>
                <a:lnTo>
                  <a:pt x="7810" y="4366"/>
                </a:lnTo>
                <a:lnTo>
                  <a:pt x="7781" y="4431"/>
                </a:lnTo>
                <a:lnTo>
                  <a:pt x="7750" y="4497"/>
                </a:lnTo>
                <a:lnTo>
                  <a:pt x="7718" y="4562"/>
                </a:lnTo>
                <a:lnTo>
                  <a:pt x="7687" y="4627"/>
                </a:lnTo>
                <a:lnTo>
                  <a:pt x="7677" y="4644"/>
                </a:lnTo>
                <a:lnTo>
                  <a:pt x="7668" y="4661"/>
                </a:lnTo>
                <a:lnTo>
                  <a:pt x="7659" y="4678"/>
                </a:lnTo>
                <a:lnTo>
                  <a:pt x="7649" y="4695"/>
                </a:lnTo>
                <a:lnTo>
                  <a:pt x="7640" y="4712"/>
                </a:lnTo>
                <a:lnTo>
                  <a:pt x="7630" y="4729"/>
                </a:lnTo>
                <a:lnTo>
                  <a:pt x="7620" y="4746"/>
                </a:lnTo>
                <a:lnTo>
                  <a:pt x="7610" y="4763"/>
                </a:lnTo>
                <a:lnTo>
                  <a:pt x="7600" y="4779"/>
                </a:lnTo>
                <a:lnTo>
                  <a:pt x="7589" y="4796"/>
                </a:lnTo>
                <a:lnTo>
                  <a:pt x="7577" y="4813"/>
                </a:lnTo>
                <a:lnTo>
                  <a:pt x="7566" y="4829"/>
                </a:lnTo>
                <a:lnTo>
                  <a:pt x="7555" y="4845"/>
                </a:lnTo>
                <a:lnTo>
                  <a:pt x="7544" y="4861"/>
                </a:lnTo>
                <a:lnTo>
                  <a:pt x="7532" y="4877"/>
                </a:lnTo>
                <a:lnTo>
                  <a:pt x="7521" y="4893"/>
                </a:lnTo>
                <a:lnTo>
                  <a:pt x="7405" y="5039"/>
                </a:lnTo>
                <a:lnTo>
                  <a:pt x="7286" y="5182"/>
                </a:lnTo>
                <a:lnTo>
                  <a:pt x="7166" y="5322"/>
                </a:lnTo>
                <a:lnTo>
                  <a:pt x="7044" y="5458"/>
                </a:lnTo>
                <a:lnTo>
                  <a:pt x="6919" y="5592"/>
                </a:lnTo>
                <a:lnTo>
                  <a:pt x="6792" y="5722"/>
                </a:lnTo>
                <a:lnTo>
                  <a:pt x="6662" y="5850"/>
                </a:lnTo>
                <a:lnTo>
                  <a:pt x="6528" y="5973"/>
                </a:lnTo>
                <a:lnTo>
                  <a:pt x="6393" y="6093"/>
                </a:lnTo>
                <a:lnTo>
                  <a:pt x="6253" y="6211"/>
                </a:lnTo>
                <a:lnTo>
                  <a:pt x="6111" y="6325"/>
                </a:lnTo>
                <a:lnTo>
                  <a:pt x="5965" y="6437"/>
                </a:lnTo>
                <a:lnTo>
                  <a:pt x="5815" y="6544"/>
                </a:lnTo>
                <a:lnTo>
                  <a:pt x="5662" y="6648"/>
                </a:lnTo>
                <a:lnTo>
                  <a:pt x="5505" y="6751"/>
                </a:lnTo>
                <a:lnTo>
                  <a:pt x="5344" y="6849"/>
                </a:lnTo>
                <a:lnTo>
                  <a:pt x="5184" y="6751"/>
                </a:lnTo>
                <a:lnTo>
                  <a:pt x="5027" y="6648"/>
                </a:lnTo>
                <a:lnTo>
                  <a:pt x="4873" y="6544"/>
                </a:lnTo>
                <a:lnTo>
                  <a:pt x="4725" y="6437"/>
                </a:lnTo>
                <a:lnTo>
                  <a:pt x="4578" y="6325"/>
                </a:lnTo>
                <a:lnTo>
                  <a:pt x="4436" y="6211"/>
                </a:lnTo>
                <a:lnTo>
                  <a:pt x="4297" y="6093"/>
                </a:lnTo>
                <a:lnTo>
                  <a:pt x="4161" y="5973"/>
                </a:lnTo>
                <a:lnTo>
                  <a:pt x="4027" y="5850"/>
                </a:lnTo>
                <a:lnTo>
                  <a:pt x="3897" y="5722"/>
                </a:lnTo>
                <a:lnTo>
                  <a:pt x="3770" y="5592"/>
                </a:lnTo>
                <a:lnTo>
                  <a:pt x="3645" y="5458"/>
                </a:lnTo>
                <a:lnTo>
                  <a:pt x="3523" y="5322"/>
                </a:lnTo>
                <a:lnTo>
                  <a:pt x="3403" y="5182"/>
                </a:lnTo>
                <a:lnTo>
                  <a:pt x="3284" y="5039"/>
                </a:lnTo>
                <a:lnTo>
                  <a:pt x="3169" y="4893"/>
                </a:lnTo>
                <a:lnTo>
                  <a:pt x="3157" y="4877"/>
                </a:lnTo>
                <a:lnTo>
                  <a:pt x="3145" y="4861"/>
                </a:lnTo>
                <a:lnTo>
                  <a:pt x="3134" y="4845"/>
                </a:lnTo>
                <a:lnTo>
                  <a:pt x="3123" y="4829"/>
                </a:lnTo>
                <a:lnTo>
                  <a:pt x="3111" y="4813"/>
                </a:lnTo>
                <a:lnTo>
                  <a:pt x="3100" y="4796"/>
                </a:lnTo>
                <a:lnTo>
                  <a:pt x="3090" y="4779"/>
                </a:lnTo>
                <a:lnTo>
                  <a:pt x="3079" y="4763"/>
                </a:lnTo>
                <a:lnTo>
                  <a:pt x="3069" y="4746"/>
                </a:lnTo>
                <a:lnTo>
                  <a:pt x="3059" y="4729"/>
                </a:lnTo>
                <a:lnTo>
                  <a:pt x="3050" y="4712"/>
                </a:lnTo>
                <a:lnTo>
                  <a:pt x="3040" y="4695"/>
                </a:lnTo>
                <a:lnTo>
                  <a:pt x="3031" y="4678"/>
                </a:lnTo>
                <a:lnTo>
                  <a:pt x="3021" y="4661"/>
                </a:lnTo>
                <a:lnTo>
                  <a:pt x="3012" y="4644"/>
                </a:lnTo>
                <a:lnTo>
                  <a:pt x="3004" y="4627"/>
                </a:lnTo>
                <a:lnTo>
                  <a:pt x="2971" y="4562"/>
                </a:lnTo>
                <a:lnTo>
                  <a:pt x="2940" y="4497"/>
                </a:lnTo>
                <a:lnTo>
                  <a:pt x="2909" y="4431"/>
                </a:lnTo>
                <a:lnTo>
                  <a:pt x="2880" y="4366"/>
                </a:lnTo>
                <a:lnTo>
                  <a:pt x="2852" y="4299"/>
                </a:lnTo>
                <a:lnTo>
                  <a:pt x="2824" y="4232"/>
                </a:lnTo>
                <a:lnTo>
                  <a:pt x="2799" y="4165"/>
                </a:lnTo>
                <a:lnTo>
                  <a:pt x="2775" y="4098"/>
                </a:lnTo>
                <a:lnTo>
                  <a:pt x="2752" y="4030"/>
                </a:lnTo>
                <a:lnTo>
                  <a:pt x="2730" y="3962"/>
                </a:lnTo>
                <a:lnTo>
                  <a:pt x="2711" y="3893"/>
                </a:lnTo>
                <a:lnTo>
                  <a:pt x="2693" y="3825"/>
                </a:lnTo>
                <a:lnTo>
                  <a:pt x="2677" y="3756"/>
                </a:lnTo>
                <a:lnTo>
                  <a:pt x="2663" y="3685"/>
                </a:lnTo>
                <a:lnTo>
                  <a:pt x="2649" y="3616"/>
                </a:lnTo>
                <a:lnTo>
                  <a:pt x="2639" y="3546"/>
                </a:lnTo>
                <a:lnTo>
                  <a:pt x="2626" y="3451"/>
                </a:lnTo>
                <a:lnTo>
                  <a:pt x="2614" y="3355"/>
                </a:lnTo>
                <a:lnTo>
                  <a:pt x="2603" y="3261"/>
                </a:lnTo>
                <a:lnTo>
                  <a:pt x="2594" y="3166"/>
                </a:lnTo>
                <a:lnTo>
                  <a:pt x="2587" y="3070"/>
                </a:lnTo>
                <a:lnTo>
                  <a:pt x="2582" y="2975"/>
                </a:lnTo>
                <a:lnTo>
                  <a:pt x="2579" y="2880"/>
                </a:lnTo>
                <a:lnTo>
                  <a:pt x="2580" y="2785"/>
                </a:lnTo>
                <a:lnTo>
                  <a:pt x="2583" y="2690"/>
                </a:lnTo>
                <a:lnTo>
                  <a:pt x="2590" y="2596"/>
                </a:lnTo>
                <a:lnTo>
                  <a:pt x="2601" y="2501"/>
                </a:lnTo>
                <a:lnTo>
                  <a:pt x="2616" y="2407"/>
                </a:lnTo>
                <a:lnTo>
                  <a:pt x="2635" y="2314"/>
                </a:lnTo>
                <a:lnTo>
                  <a:pt x="2660" y="2220"/>
                </a:lnTo>
                <a:lnTo>
                  <a:pt x="2690" y="2127"/>
                </a:lnTo>
                <a:lnTo>
                  <a:pt x="2725" y="2036"/>
                </a:lnTo>
                <a:lnTo>
                  <a:pt x="2760" y="1959"/>
                </a:lnTo>
                <a:lnTo>
                  <a:pt x="2799" y="1884"/>
                </a:lnTo>
                <a:lnTo>
                  <a:pt x="2842" y="1813"/>
                </a:lnTo>
                <a:lnTo>
                  <a:pt x="2888" y="1746"/>
                </a:lnTo>
                <a:lnTo>
                  <a:pt x="2939" y="1683"/>
                </a:lnTo>
                <a:lnTo>
                  <a:pt x="2992" y="1621"/>
                </a:lnTo>
                <a:lnTo>
                  <a:pt x="3049" y="1565"/>
                </a:lnTo>
                <a:lnTo>
                  <a:pt x="3109" y="1512"/>
                </a:lnTo>
                <a:lnTo>
                  <a:pt x="3173" y="1463"/>
                </a:lnTo>
                <a:lnTo>
                  <a:pt x="3240" y="1418"/>
                </a:lnTo>
                <a:lnTo>
                  <a:pt x="3310" y="1377"/>
                </a:lnTo>
                <a:lnTo>
                  <a:pt x="3382" y="1340"/>
                </a:lnTo>
                <a:lnTo>
                  <a:pt x="3458" y="1306"/>
                </a:lnTo>
                <a:lnTo>
                  <a:pt x="3537" y="1278"/>
                </a:lnTo>
                <a:lnTo>
                  <a:pt x="3619" y="1254"/>
                </a:lnTo>
                <a:lnTo>
                  <a:pt x="3704" y="1235"/>
                </a:lnTo>
                <a:lnTo>
                  <a:pt x="3755" y="1225"/>
                </a:lnTo>
                <a:lnTo>
                  <a:pt x="3808" y="1217"/>
                </a:lnTo>
                <a:lnTo>
                  <a:pt x="3859" y="1210"/>
                </a:lnTo>
                <a:lnTo>
                  <a:pt x="3911" y="1206"/>
                </a:lnTo>
                <a:lnTo>
                  <a:pt x="3964" y="1203"/>
                </a:lnTo>
                <a:lnTo>
                  <a:pt x="4015" y="1201"/>
                </a:lnTo>
                <a:lnTo>
                  <a:pt x="4066" y="1201"/>
                </a:lnTo>
                <a:lnTo>
                  <a:pt x="4117" y="1204"/>
                </a:lnTo>
                <a:lnTo>
                  <a:pt x="4168" y="1207"/>
                </a:lnTo>
                <a:lnTo>
                  <a:pt x="4218" y="1213"/>
                </a:lnTo>
                <a:lnTo>
                  <a:pt x="4269" y="1221"/>
                </a:lnTo>
                <a:lnTo>
                  <a:pt x="4318" y="1231"/>
                </a:lnTo>
                <a:lnTo>
                  <a:pt x="4368" y="1242"/>
                </a:lnTo>
                <a:lnTo>
                  <a:pt x="4416" y="1256"/>
                </a:lnTo>
                <a:lnTo>
                  <a:pt x="4465" y="1272"/>
                </a:lnTo>
                <a:lnTo>
                  <a:pt x="4513" y="1290"/>
                </a:lnTo>
                <a:lnTo>
                  <a:pt x="4560" y="1310"/>
                </a:lnTo>
                <a:lnTo>
                  <a:pt x="4605" y="1332"/>
                </a:lnTo>
                <a:lnTo>
                  <a:pt x="4650" y="1358"/>
                </a:lnTo>
                <a:lnTo>
                  <a:pt x="4692" y="1384"/>
                </a:lnTo>
                <a:lnTo>
                  <a:pt x="4733" y="1411"/>
                </a:lnTo>
                <a:lnTo>
                  <a:pt x="4772" y="1441"/>
                </a:lnTo>
                <a:lnTo>
                  <a:pt x="4810" y="1472"/>
                </a:lnTo>
                <a:lnTo>
                  <a:pt x="4847" y="1505"/>
                </a:lnTo>
                <a:lnTo>
                  <a:pt x="4882" y="1540"/>
                </a:lnTo>
                <a:lnTo>
                  <a:pt x="4917" y="1576"/>
                </a:lnTo>
                <a:lnTo>
                  <a:pt x="4950" y="1614"/>
                </a:lnTo>
                <a:lnTo>
                  <a:pt x="4983" y="1654"/>
                </a:lnTo>
                <a:lnTo>
                  <a:pt x="5015" y="1694"/>
                </a:lnTo>
                <a:lnTo>
                  <a:pt x="5046" y="1736"/>
                </a:lnTo>
                <a:lnTo>
                  <a:pt x="5077" y="1780"/>
                </a:lnTo>
                <a:lnTo>
                  <a:pt x="5108" y="1825"/>
                </a:lnTo>
                <a:lnTo>
                  <a:pt x="5119" y="1841"/>
                </a:lnTo>
                <a:lnTo>
                  <a:pt x="5129" y="1858"/>
                </a:lnTo>
                <a:lnTo>
                  <a:pt x="5140" y="1874"/>
                </a:lnTo>
                <a:lnTo>
                  <a:pt x="5151" y="1891"/>
                </a:lnTo>
                <a:lnTo>
                  <a:pt x="5162" y="1908"/>
                </a:lnTo>
                <a:lnTo>
                  <a:pt x="5173" y="1924"/>
                </a:lnTo>
                <a:lnTo>
                  <a:pt x="5184" y="1942"/>
                </a:lnTo>
                <a:lnTo>
                  <a:pt x="5194" y="1959"/>
                </a:lnTo>
                <a:lnTo>
                  <a:pt x="5204" y="1975"/>
                </a:lnTo>
                <a:lnTo>
                  <a:pt x="5214" y="1992"/>
                </a:lnTo>
                <a:lnTo>
                  <a:pt x="5224" y="2009"/>
                </a:lnTo>
                <a:lnTo>
                  <a:pt x="5234" y="2025"/>
                </a:lnTo>
                <a:lnTo>
                  <a:pt x="5243" y="2042"/>
                </a:lnTo>
                <a:lnTo>
                  <a:pt x="5252" y="2059"/>
                </a:lnTo>
                <a:lnTo>
                  <a:pt x="5263" y="2076"/>
                </a:lnTo>
                <a:lnTo>
                  <a:pt x="5272" y="2093"/>
                </a:lnTo>
                <a:lnTo>
                  <a:pt x="5276" y="2101"/>
                </a:lnTo>
                <a:lnTo>
                  <a:pt x="5281" y="2110"/>
                </a:lnTo>
                <a:lnTo>
                  <a:pt x="5285" y="2120"/>
                </a:lnTo>
                <a:lnTo>
                  <a:pt x="5290" y="2129"/>
                </a:lnTo>
                <a:lnTo>
                  <a:pt x="5294" y="2139"/>
                </a:lnTo>
                <a:lnTo>
                  <a:pt x="5299" y="2148"/>
                </a:lnTo>
                <a:lnTo>
                  <a:pt x="5304" y="2158"/>
                </a:lnTo>
                <a:lnTo>
                  <a:pt x="5308" y="2169"/>
                </a:lnTo>
                <a:lnTo>
                  <a:pt x="5313" y="2179"/>
                </a:lnTo>
                <a:lnTo>
                  <a:pt x="5317" y="2189"/>
                </a:lnTo>
                <a:lnTo>
                  <a:pt x="5322" y="2199"/>
                </a:lnTo>
                <a:lnTo>
                  <a:pt x="5326" y="2210"/>
                </a:lnTo>
                <a:lnTo>
                  <a:pt x="5331" y="2220"/>
                </a:lnTo>
                <a:lnTo>
                  <a:pt x="5335" y="2230"/>
                </a:lnTo>
                <a:lnTo>
                  <a:pt x="5339" y="2241"/>
                </a:lnTo>
                <a:lnTo>
                  <a:pt x="5344" y="2252"/>
                </a:lnTo>
                <a:lnTo>
                  <a:pt x="5348" y="2241"/>
                </a:lnTo>
                <a:lnTo>
                  <a:pt x="5353" y="2230"/>
                </a:lnTo>
                <a:lnTo>
                  <a:pt x="5358" y="2220"/>
                </a:lnTo>
                <a:lnTo>
                  <a:pt x="5362" y="2210"/>
                </a:lnTo>
                <a:lnTo>
                  <a:pt x="5367" y="2199"/>
                </a:lnTo>
                <a:lnTo>
                  <a:pt x="5371" y="2189"/>
                </a:lnTo>
                <a:lnTo>
                  <a:pt x="5376" y="2179"/>
                </a:lnTo>
                <a:lnTo>
                  <a:pt x="5381" y="2169"/>
                </a:lnTo>
                <a:lnTo>
                  <a:pt x="5385" y="2158"/>
                </a:lnTo>
                <a:lnTo>
                  <a:pt x="5390" y="2148"/>
                </a:lnTo>
                <a:lnTo>
                  <a:pt x="5395" y="2139"/>
                </a:lnTo>
                <a:lnTo>
                  <a:pt x="5399" y="2129"/>
                </a:lnTo>
                <a:lnTo>
                  <a:pt x="5404" y="2120"/>
                </a:lnTo>
                <a:lnTo>
                  <a:pt x="5408" y="2110"/>
                </a:lnTo>
                <a:lnTo>
                  <a:pt x="5413" y="2101"/>
                </a:lnTo>
                <a:lnTo>
                  <a:pt x="5418" y="2093"/>
                </a:lnTo>
                <a:close/>
                <a:moveTo>
                  <a:pt x="2432" y="0"/>
                </a:moveTo>
                <a:lnTo>
                  <a:pt x="2183" y="12"/>
                </a:lnTo>
                <a:lnTo>
                  <a:pt x="1942" y="48"/>
                </a:lnTo>
                <a:lnTo>
                  <a:pt x="1708" y="108"/>
                </a:lnTo>
                <a:lnTo>
                  <a:pt x="1486" y="190"/>
                </a:lnTo>
                <a:lnTo>
                  <a:pt x="1273" y="291"/>
                </a:lnTo>
                <a:lnTo>
                  <a:pt x="1073" y="412"/>
                </a:lnTo>
                <a:lnTo>
                  <a:pt x="887" y="551"/>
                </a:lnTo>
                <a:lnTo>
                  <a:pt x="714" y="707"/>
                </a:lnTo>
                <a:lnTo>
                  <a:pt x="557" y="878"/>
                </a:lnTo>
                <a:lnTo>
                  <a:pt x="418" y="1065"/>
                </a:lnTo>
                <a:lnTo>
                  <a:pt x="296" y="1263"/>
                </a:lnTo>
                <a:lnTo>
                  <a:pt x="194" y="1474"/>
                </a:lnTo>
                <a:lnTo>
                  <a:pt x="112" y="1696"/>
                </a:lnTo>
                <a:lnTo>
                  <a:pt x="53" y="1927"/>
                </a:lnTo>
                <a:lnTo>
                  <a:pt x="16" y="2167"/>
                </a:lnTo>
                <a:lnTo>
                  <a:pt x="4" y="2414"/>
                </a:lnTo>
                <a:lnTo>
                  <a:pt x="0" y="7843"/>
                </a:lnTo>
                <a:lnTo>
                  <a:pt x="4" y="7928"/>
                </a:lnTo>
                <a:lnTo>
                  <a:pt x="17" y="8013"/>
                </a:lnTo>
                <a:lnTo>
                  <a:pt x="37" y="8093"/>
                </a:lnTo>
                <a:lnTo>
                  <a:pt x="67" y="8170"/>
                </a:lnTo>
                <a:lnTo>
                  <a:pt x="102" y="8245"/>
                </a:lnTo>
                <a:lnTo>
                  <a:pt x="145" y="8314"/>
                </a:lnTo>
                <a:lnTo>
                  <a:pt x="193" y="8378"/>
                </a:lnTo>
                <a:lnTo>
                  <a:pt x="249" y="8438"/>
                </a:lnTo>
                <a:lnTo>
                  <a:pt x="308" y="8492"/>
                </a:lnTo>
                <a:lnTo>
                  <a:pt x="374" y="8541"/>
                </a:lnTo>
                <a:lnTo>
                  <a:pt x="444" y="8583"/>
                </a:lnTo>
                <a:lnTo>
                  <a:pt x="519" y="8619"/>
                </a:lnTo>
                <a:lnTo>
                  <a:pt x="596" y="8647"/>
                </a:lnTo>
                <a:lnTo>
                  <a:pt x="677" y="8667"/>
                </a:lnTo>
                <a:lnTo>
                  <a:pt x="762" y="8680"/>
                </a:lnTo>
                <a:lnTo>
                  <a:pt x="849" y="8685"/>
                </a:lnTo>
                <a:lnTo>
                  <a:pt x="935" y="8680"/>
                </a:lnTo>
                <a:lnTo>
                  <a:pt x="1020" y="8667"/>
                </a:lnTo>
                <a:lnTo>
                  <a:pt x="1101" y="8647"/>
                </a:lnTo>
                <a:lnTo>
                  <a:pt x="1180" y="8619"/>
                </a:lnTo>
                <a:lnTo>
                  <a:pt x="1253" y="8583"/>
                </a:lnTo>
                <a:lnTo>
                  <a:pt x="1323" y="8541"/>
                </a:lnTo>
                <a:lnTo>
                  <a:pt x="1389" y="8492"/>
                </a:lnTo>
                <a:lnTo>
                  <a:pt x="1450" y="8438"/>
                </a:lnTo>
                <a:lnTo>
                  <a:pt x="1504" y="8378"/>
                </a:lnTo>
                <a:lnTo>
                  <a:pt x="1553" y="8314"/>
                </a:lnTo>
                <a:lnTo>
                  <a:pt x="1595" y="8245"/>
                </a:lnTo>
                <a:lnTo>
                  <a:pt x="1632" y="8170"/>
                </a:lnTo>
                <a:lnTo>
                  <a:pt x="1660" y="8093"/>
                </a:lnTo>
                <a:lnTo>
                  <a:pt x="1680" y="8013"/>
                </a:lnTo>
                <a:lnTo>
                  <a:pt x="1693" y="7928"/>
                </a:lnTo>
                <a:lnTo>
                  <a:pt x="1698" y="7843"/>
                </a:lnTo>
                <a:lnTo>
                  <a:pt x="2746" y="12542"/>
                </a:lnTo>
                <a:lnTo>
                  <a:pt x="5161" y="12542"/>
                </a:lnTo>
                <a:lnTo>
                  <a:pt x="4870" y="10071"/>
                </a:lnTo>
                <a:lnTo>
                  <a:pt x="4869" y="10069"/>
                </a:lnTo>
                <a:lnTo>
                  <a:pt x="4869" y="10068"/>
                </a:lnTo>
                <a:lnTo>
                  <a:pt x="4869" y="10067"/>
                </a:lnTo>
                <a:lnTo>
                  <a:pt x="4869" y="10068"/>
                </a:lnTo>
                <a:lnTo>
                  <a:pt x="4869" y="10069"/>
                </a:lnTo>
                <a:lnTo>
                  <a:pt x="4869" y="10070"/>
                </a:lnTo>
                <a:lnTo>
                  <a:pt x="4869" y="10071"/>
                </a:lnTo>
                <a:lnTo>
                  <a:pt x="4869" y="10072"/>
                </a:lnTo>
                <a:lnTo>
                  <a:pt x="4869" y="10073"/>
                </a:lnTo>
                <a:lnTo>
                  <a:pt x="4869" y="10074"/>
                </a:lnTo>
                <a:lnTo>
                  <a:pt x="4869" y="10073"/>
                </a:lnTo>
                <a:lnTo>
                  <a:pt x="4869" y="10072"/>
                </a:lnTo>
                <a:lnTo>
                  <a:pt x="4870" y="10071"/>
                </a:lnTo>
                <a:lnTo>
                  <a:pt x="4872" y="10020"/>
                </a:lnTo>
                <a:lnTo>
                  <a:pt x="4879" y="9972"/>
                </a:lnTo>
                <a:lnTo>
                  <a:pt x="4892" y="9926"/>
                </a:lnTo>
                <a:lnTo>
                  <a:pt x="4908" y="9880"/>
                </a:lnTo>
                <a:lnTo>
                  <a:pt x="4928" y="9837"/>
                </a:lnTo>
                <a:lnTo>
                  <a:pt x="4952" y="9796"/>
                </a:lnTo>
                <a:lnTo>
                  <a:pt x="4979" y="9758"/>
                </a:lnTo>
                <a:lnTo>
                  <a:pt x="5011" y="9721"/>
                </a:lnTo>
                <a:lnTo>
                  <a:pt x="5045" y="9688"/>
                </a:lnTo>
                <a:lnTo>
                  <a:pt x="5082" y="9659"/>
                </a:lnTo>
                <a:lnTo>
                  <a:pt x="5122" y="9634"/>
                </a:lnTo>
                <a:lnTo>
                  <a:pt x="5163" y="9612"/>
                </a:lnTo>
                <a:lnTo>
                  <a:pt x="5208" y="9595"/>
                </a:lnTo>
                <a:lnTo>
                  <a:pt x="5254" y="9582"/>
                </a:lnTo>
                <a:lnTo>
                  <a:pt x="5302" y="9574"/>
                </a:lnTo>
                <a:lnTo>
                  <a:pt x="5351" y="9572"/>
                </a:lnTo>
                <a:lnTo>
                  <a:pt x="5400" y="9574"/>
                </a:lnTo>
                <a:lnTo>
                  <a:pt x="5449" y="9582"/>
                </a:lnTo>
                <a:lnTo>
                  <a:pt x="5495" y="9595"/>
                </a:lnTo>
                <a:lnTo>
                  <a:pt x="5539" y="9612"/>
                </a:lnTo>
                <a:lnTo>
                  <a:pt x="5581" y="9634"/>
                </a:lnTo>
                <a:lnTo>
                  <a:pt x="5620" y="9659"/>
                </a:lnTo>
                <a:lnTo>
                  <a:pt x="5658" y="9688"/>
                </a:lnTo>
                <a:lnTo>
                  <a:pt x="5692" y="9721"/>
                </a:lnTo>
                <a:lnTo>
                  <a:pt x="5723" y="9758"/>
                </a:lnTo>
                <a:lnTo>
                  <a:pt x="5751" y="9796"/>
                </a:lnTo>
                <a:lnTo>
                  <a:pt x="5775" y="9837"/>
                </a:lnTo>
                <a:lnTo>
                  <a:pt x="5795" y="9880"/>
                </a:lnTo>
                <a:lnTo>
                  <a:pt x="5811" y="9926"/>
                </a:lnTo>
                <a:lnTo>
                  <a:pt x="5824" y="9972"/>
                </a:lnTo>
                <a:lnTo>
                  <a:pt x="5831" y="10020"/>
                </a:lnTo>
                <a:lnTo>
                  <a:pt x="5834" y="10071"/>
                </a:lnTo>
                <a:lnTo>
                  <a:pt x="5834" y="10072"/>
                </a:lnTo>
                <a:lnTo>
                  <a:pt x="5834" y="10073"/>
                </a:lnTo>
                <a:lnTo>
                  <a:pt x="5834" y="10074"/>
                </a:lnTo>
                <a:lnTo>
                  <a:pt x="5834" y="10073"/>
                </a:lnTo>
                <a:lnTo>
                  <a:pt x="5834" y="10072"/>
                </a:lnTo>
                <a:lnTo>
                  <a:pt x="5834" y="10071"/>
                </a:lnTo>
                <a:lnTo>
                  <a:pt x="5834" y="10070"/>
                </a:lnTo>
                <a:lnTo>
                  <a:pt x="5834" y="10069"/>
                </a:lnTo>
                <a:lnTo>
                  <a:pt x="5834" y="10068"/>
                </a:lnTo>
                <a:lnTo>
                  <a:pt x="5834" y="10067"/>
                </a:lnTo>
                <a:lnTo>
                  <a:pt x="5834" y="10068"/>
                </a:lnTo>
                <a:lnTo>
                  <a:pt x="5834" y="10069"/>
                </a:lnTo>
                <a:lnTo>
                  <a:pt x="5834" y="10071"/>
                </a:lnTo>
                <a:lnTo>
                  <a:pt x="5544" y="12542"/>
                </a:lnTo>
                <a:lnTo>
                  <a:pt x="7958" y="12542"/>
                </a:lnTo>
                <a:lnTo>
                  <a:pt x="9006" y="7843"/>
                </a:lnTo>
                <a:lnTo>
                  <a:pt x="9010" y="7928"/>
                </a:lnTo>
                <a:lnTo>
                  <a:pt x="9023" y="8013"/>
                </a:lnTo>
                <a:lnTo>
                  <a:pt x="9043" y="8093"/>
                </a:lnTo>
                <a:lnTo>
                  <a:pt x="9072" y="8170"/>
                </a:lnTo>
                <a:lnTo>
                  <a:pt x="9108" y="8245"/>
                </a:lnTo>
                <a:lnTo>
                  <a:pt x="9150" y="8314"/>
                </a:lnTo>
                <a:lnTo>
                  <a:pt x="9199" y="8378"/>
                </a:lnTo>
                <a:lnTo>
                  <a:pt x="9254" y="8438"/>
                </a:lnTo>
                <a:lnTo>
                  <a:pt x="9314" y="8492"/>
                </a:lnTo>
                <a:lnTo>
                  <a:pt x="9380" y="8541"/>
                </a:lnTo>
                <a:lnTo>
                  <a:pt x="9450" y="8583"/>
                </a:lnTo>
                <a:lnTo>
                  <a:pt x="9524" y="8619"/>
                </a:lnTo>
                <a:lnTo>
                  <a:pt x="9602" y="8647"/>
                </a:lnTo>
                <a:lnTo>
                  <a:pt x="9683" y="8667"/>
                </a:lnTo>
                <a:lnTo>
                  <a:pt x="9768" y="8680"/>
                </a:lnTo>
                <a:lnTo>
                  <a:pt x="9855" y="8685"/>
                </a:lnTo>
                <a:lnTo>
                  <a:pt x="9941" y="8680"/>
                </a:lnTo>
                <a:lnTo>
                  <a:pt x="10026" y="8667"/>
                </a:lnTo>
                <a:lnTo>
                  <a:pt x="10107" y="8647"/>
                </a:lnTo>
                <a:lnTo>
                  <a:pt x="10184" y="8619"/>
                </a:lnTo>
                <a:lnTo>
                  <a:pt x="10258" y="8583"/>
                </a:lnTo>
                <a:lnTo>
                  <a:pt x="10329" y="8541"/>
                </a:lnTo>
                <a:lnTo>
                  <a:pt x="10394" y="8492"/>
                </a:lnTo>
                <a:lnTo>
                  <a:pt x="10454" y="8438"/>
                </a:lnTo>
                <a:lnTo>
                  <a:pt x="10509" y="8378"/>
                </a:lnTo>
                <a:lnTo>
                  <a:pt x="10558" y="8314"/>
                </a:lnTo>
                <a:lnTo>
                  <a:pt x="10601" y="8245"/>
                </a:lnTo>
                <a:lnTo>
                  <a:pt x="10636" y="8170"/>
                </a:lnTo>
                <a:lnTo>
                  <a:pt x="10666" y="8093"/>
                </a:lnTo>
                <a:lnTo>
                  <a:pt x="10686" y="8013"/>
                </a:lnTo>
                <a:lnTo>
                  <a:pt x="10699" y="7928"/>
                </a:lnTo>
                <a:lnTo>
                  <a:pt x="10704" y="7843"/>
                </a:lnTo>
                <a:lnTo>
                  <a:pt x="10701" y="2409"/>
                </a:lnTo>
                <a:lnTo>
                  <a:pt x="10688" y="2162"/>
                </a:lnTo>
                <a:lnTo>
                  <a:pt x="10651" y="1922"/>
                </a:lnTo>
                <a:lnTo>
                  <a:pt x="10592" y="1692"/>
                </a:lnTo>
                <a:lnTo>
                  <a:pt x="10510" y="1470"/>
                </a:lnTo>
                <a:lnTo>
                  <a:pt x="10408" y="1259"/>
                </a:lnTo>
                <a:lnTo>
                  <a:pt x="10285" y="1061"/>
                </a:lnTo>
                <a:lnTo>
                  <a:pt x="10146" y="875"/>
                </a:lnTo>
                <a:lnTo>
                  <a:pt x="9989" y="704"/>
                </a:lnTo>
                <a:lnTo>
                  <a:pt x="9816" y="549"/>
                </a:lnTo>
                <a:lnTo>
                  <a:pt x="9629" y="410"/>
                </a:lnTo>
                <a:lnTo>
                  <a:pt x="9429" y="290"/>
                </a:lnTo>
                <a:lnTo>
                  <a:pt x="9217" y="189"/>
                </a:lnTo>
                <a:lnTo>
                  <a:pt x="8994" y="107"/>
                </a:lnTo>
                <a:lnTo>
                  <a:pt x="8761" y="48"/>
                </a:lnTo>
                <a:lnTo>
                  <a:pt x="8520" y="12"/>
                </a:lnTo>
                <a:lnTo>
                  <a:pt x="8272" y="0"/>
                </a:lnTo>
                <a:lnTo>
                  <a:pt x="2432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15" name="Oval 23"/>
          <p:cNvSpPr>
            <a:spLocks noChangeArrowheads="1"/>
          </p:cNvSpPr>
          <p:nvPr/>
        </p:nvSpPr>
        <p:spPr bwMode="auto">
          <a:xfrm>
            <a:off x="8820150" y="61150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7" name="AutoShape 25"/>
          <p:cNvSpPr>
            <a:spLocks noChangeArrowheads="1"/>
          </p:cNvSpPr>
          <p:nvPr/>
        </p:nvSpPr>
        <p:spPr bwMode="auto">
          <a:xfrm>
            <a:off x="90488" y="5849938"/>
            <a:ext cx="914400" cy="914400"/>
          </a:xfrm>
          <a:custGeom>
            <a:avLst/>
            <a:gdLst>
              <a:gd name="G0" fmla="+- 3713 0 0"/>
              <a:gd name="G1" fmla="+- 21600 0 3713"/>
              <a:gd name="G2" fmla="+- 21600 0 3713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713" y="10800"/>
                </a:moveTo>
                <a:cubicBezTo>
                  <a:pt x="3713" y="14714"/>
                  <a:pt x="6886" y="17887"/>
                  <a:pt x="10800" y="17887"/>
                </a:cubicBezTo>
                <a:cubicBezTo>
                  <a:pt x="14714" y="17887"/>
                  <a:pt x="17887" y="14714"/>
                  <a:pt x="17887" y="10800"/>
                </a:cubicBezTo>
                <a:cubicBezTo>
                  <a:pt x="17887" y="6886"/>
                  <a:pt x="14714" y="3713"/>
                  <a:pt x="10800" y="3713"/>
                </a:cubicBezTo>
                <a:cubicBezTo>
                  <a:pt x="6886" y="3713"/>
                  <a:pt x="3713" y="6886"/>
                  <a:pt x="3713" y="10800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33822" name="Picture 30" descr="muffins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2590800"/>
            <a:ext cx="1885950" cy="1876425"/>
          </a:xfrm>
          <a:prstGeom prst="rect">
            <a:avLst/>
          </a:prstGeom>
          <a:noFill/>
        </p:spPr>
      </p:pic>
      <p:pic>
        <p:nvPicPr>
          <p:cNvPr id="33823" name="Picture 31" descr="muffi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5400" y="2667000"/>
            <a:ext cx="1885950" cy="1876425"/>
          </a:xfrm>
          <a:prstGeom prst="rect">
            <a:avLst/>
          </a:prstGeom>
          <a:noFill/>
        </p:spPr>
      </p:pic>
      <p:sp>
        <p:nvSpPr>
          <p:cNvPr id="33824" name="Rectangle 32"/>
          <p:cNvSpPr>
            <a:spLocks noChangeArrowheads="1"/>
          </p:cNvSpPr>
          <p:nvPr/>
        </p:nvSpPr>
        <p:spPr bwMode="auto">
          <a:xfrm>
            <a:off x="1295400" y="1219200"/>
            <a:ext cx="6019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4000" b="1">
                <a:solidFill>
                  <a:schemeClr val="tx2"/>
                </a:solidFill>
                <a:cs typeface="Times New Roman" pitchFamily="18" charset="0"/>
              </a:rPr>
              <a:t>MUFFIN</a:t>
            </a:r>
            <a:endParaRPr lang="en-US" sz="4000">
              <a:solidFill>
                <a:schemeClr val="tx2"/>
              </a:solidFill>
            </a:endParaRPr>
          </a:p>
        </p:txBody>
      </p:sp>
      <p:sp>
        <p:nvSpPr>
          <p:cNvPr id="33830" name="Rectangle 38"/>
          <p:cNvSpPr>
            <a:spLocks noChangeArrowheads="1"/>
          </p:cNvSpPr>
          <p:nvPr/>
        </p:nvSpPr>
        <p:spPr bwMode="auto">
          <a:xfrm>
            <a:off x="1371600" y="4495800"/>
            <a:ext cx="2514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>
                <a:cs typeface="Times New Roman" pitchFamily="18" charset="0"/>
              </a:rPr>
              <a:t>210 calories </a:t>
            </a:r>
          </a:p>
          <a:p>
            <a:pPr algn="l"/>
            <a:r>
              <a:rPr lang="en-US" sz="2000" b="1">
                <a:cs typeface="Times New Roman" pitchFamily="18" charset="0"/>
              </a:rPr>
              <a:t>1.5 ounces</a:t>
            </a:r>
          </a:p>
        </p:txBody>
      </p:sp>
      <p:grpSp>
        <p:nvGrpSpPr>
          <p:cNvPr id="33831" name="Group 39"/>
          <p:cNvGrpSpPr>
            <a:grpSpLocks/>
          </p:cNvGrpSpPr>
          <p:nvPr/>
        </p:nvGrpSpPr>
        <p:grpSpPr bwMode="auto">
          <a:xfrm>
            <a:off x="838200" y="0"/>
            <a:ext cx="7696200" cy="609600"/>
            <a:chOff x="528" y="0"/>
            <a:chExt cx="4848" cy="384"/>
          </a:xfrm>
        </p:grpSpPr>
        <p:pic>
          <p:nvPicPr>
            <p:cNvPr id="33832" name="Picture 40"/>
            <p:cNvPicPr>
              <a:picLocks noChangeAspect="1" noChangeArrowheads="1"/>
            </p:cNvPicPr>
            <p:nvPr/>
          </p:nvPicPr>
          <p:blipFill>
            <a:blip r:embed="rId5" cstate="print"/>
            <a:srcRect r="1828"/>
            <a:stretch>
              <a:fillRect/>
            </a:stretch>
          </p:blipFill>
          <p:spPr bwMode="auto">
            <a:xfrm>
              <a:off x="528" y="0"/>
              <a:ext cx="4464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3833" name="Picture 41" descr="lg_color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992" y="0"/>
              <a:ext cx="384" cy="38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/>
          <p:cNvPicPr>
            <a:picLocks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5486400"/>
            <a:ext cx="393700" cy="533400"/>
          </a:xfrm>
          <a:noFill/>
          <a:ln>
            <a:miter lim="800000"/>
            <a:headEnd/>
            <a:tailEnd/>
          </a:ln>
        </p:spPr>
      </p:pic>
      <p:pic>
        <p:nvPicPr>
          <p:cNvPr id="59395" name="Picture 3" descr="IN00170_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1600200"/>
            <a:ext cx="3505200" cy="3497263"/>
          </a:xfrm>
          <a:noFill/>
          <a:ln>
            <a:miter lim="800000"/>
            <a:headEnd/>
            <a:tailEnd/>
          </a:ln>
        </p:spPr>
      </p:pic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2590800" y="2514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2914650" y="1824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2286000" y="5334000"/>
            <a:ext cx="4343400" cy="711200"/>
          </a:xfrm>
          <a:prstGeom prst="rect">
            <a:avLst/>
          </a:prstGeom>
          <a:solidFill>
            <a:schemeClr val="tx1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How long will you have to vacuum in order to burn those extra 290 calories?* </a:t>
            </a:r>
          </a:p>
        </p:txBody>
      </p:sp>
      <p:sp>
        <p:nvSpPr>
          <p:cNvPr id="59399" name="Rectangle 7"/>
          <p:cNvSpPr>
            <a:spLocks noChangeArrowheads="1"/>
          </p:cNvSpPr>
          <p:nvPr/>
        </p:nvSpPr>
        <p:spPr bwMode="auto">
          <a:xfrm>
            <a:off x="3581400" y="2576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3429000" y="6324600"/>
            <a:ext cx="259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b="1"/>
              <a:t> </a:t>
            </a:r>
            <a:r>
              <a:rPr lang="en-US" sz="1400" b="1">
                <a:cs typeface="Arial" charset="0"/>
              </a:rPr>
              <a:t>*Based on 130-pound person</a:t>
            </a:r>
            <a:endParaRPr lang="en-US" sz="1400" b="1"/>
          </a:p>
        </p:txBody>
      </p:sp>
      <p:sp>
        <p:nvSpPr>
          <p:cNvPr id="59401" name="AutoShape 9"/>
          <p:cNvSpPr>
            <a:spLocks noChangeArrowheads="1"/>
          </p:cNvSpPr>
          <p:nvPr/>
        </p:nvSpPr>
        <p:spPr bwMode="auto">
          <a:xfrm>
            <a:off x="90488" y="5849938"/>
            <a:ext cx="914400" cy="914400"/>
          </a:xfrm>
          <a:custGeom>
            <a:avLst/>
            <a:gdLst>
              <a:gd name="G0" fmla="+- 3713 0 0"/>
              <a:gd name="G1" fmla="+- 21600 0 3713"/>
              <a:gd name="G2" fmla="+- 21600 0 3713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713" y="10800"/>
                </a:moveTo>
                <a:cubicBezTo>
                  <a:pt x="3713" y="14714"/>
                  <a:pt x="6886" y="17887"/>
                  <a:pt x="10800" y="17887"/>
                </a:cubicBezTo>
                <a:cubicBezTo>
                  <a:pt x="14714" y="17887"/>
                  <a:pt x="17887" y="14714"/>
                  <a:pt x="17887" y="10800"/>
                </a:cubicBezTo>
                <a:cubicBezTo>
                  <a:pt x="17887" y="6886"/>
                  <a:pt x="14714" y="3713"/>
                  <a:pt x="10800" y="3713"/>
                </a:cubicBezTo>
                <a:cubicBezTo>
                  <a:pt x="6886" y="3713"/>
                  <a:pt x="3713" y="6886"/>
                  <a:pt x="3713" y="10800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402" name="Freeform 10"/>
          <p:cNvSpPr>
            <a:spLocks noEditPoints="1"/>
          </p:cNvSpPr>
          <p:nvPr/>
        </p:nvSpPr>
        <p:spPr bwMode="auto">
          <a:xfrm>
            <a:off x="8686800" y="6323013"/>
            <a:ext cx="457200" cy="534987"/>
          </a:xfrm>
          <a:custGeom>
            <a:avLst/>
            <a:gdLst/>
            <a:ahLst/>
            <a:cxnLst>
              <a:cxn ang="0">
                <a:pos x="5485" y="1975"/>
              </a:cxn>
              <a:cxn ang="0">
                <a:pos x="5571" y="1841"/>
              </a:cxn>
              <a:cxn ang="0">
                <a:pos x="5807" y="1540"/>
              </a:cxn>
              <a:cxn ang="0">
                <a:pos x="6129" y="1310"/>
              </a:cxn>
              <a:cxn ang="0">
                <a:pos x="6521" y="1207"/>
              </a:cxn>
              <a:cxn ang="0">
                <a:pos x="6933" y="1225"/>
              </a:cxn>
              <a:cxn ang="0">
                <a:pos x="7517" y="1463"/>
              </a:cxn>
              <a:cxn ang="0">
                <a:pos x="7929" y="1959"/>
              </a:cxn>
              <a:cxn ang="0">
                <a:pos x="8106" y="2690"/>
              </a:cxn>
              <a:cxn ang="0">
                <a:pos x="8063" y="3451"/>
              </a:cxn>
              <a:cxn ang="0">
                <a:pos x="7937" y="4030"/>
              </a:cxn>
              <a:cxn ang="0">
                <a:pos x="7718" y="4562"/>
              </a:cxn>
              <a:cxn ang="0">
                <a:pos x="7620" y="4746"/>
              </a:cxn>
              <a:cxn ang="0">
                <a:pos x="7532" y="4877"/>
              </a:cxn>
              <a:cxn ang="0">
                <a:pos x="6662" y="5850"/>
              </a:cxn>
              <a:cxn ang="0">
                <a:pos x="5505" y="6751"/>
              </a:cxn>
              <a:cxn ang="0">
                <a:pos x="4297" y="6093"/>
              </a:cxn>
              <a:cxn ang="0">
                <a:pos x="3284" y="5039"/>
              </a:cxn>
              <a:cxn ang="0">
                <a:pos x="3090" y="4779"/>
              </a:cxn>
              <a:cxn ang="0">
                <a:pos x="3012" y="4644"/>
              </a:cxn>
              <a:cxn ang="0">
                <a:pos x="2799" y="4165"/>
              </a:cxn>
              <a:cxn ang="0">
                <a:pos x="2649" y="3616"/>
              </a:cxn>
              <a:cxn ang="0">
                <a:pos x="2579" y="2880"/>
              </a:cxn>
              <a:cxn ang="0">
                <a:pos x="2690" y="2127"/>
              </a:cxn>
              <a:cxn ang="0">
                <a:pos x="3049" y="1565"/>
              </a:cxn>
              <a:cxn ang="0">
                <a:pos x="3619" y="1254"/>
              </a:cxn>
              <a:cxn ang="0">
                <a:pos x="4066" y="1201"/>
              </a:cxn>
              <a:cxn ang="0">
                <a:pos x="4465" y="1272"/>
              </a:cxn>
              <a:cxn ang="0">
                <a:pos x="4810" y="1472"/>
              </a:cxn>
              <a:cxn ang="0">
                <a:pos x="5077" y="1780"/>
              </a:cxn>
              <a:cxn ang="0">
                <a:pos x="5184" y="1942"/>
              </a:cxn>
              <a:cxn ang="0">
                <a:pos x="5263" y="2076"/>
              </a:cxn>
              <a:cxn ang="0">
                <a:pos x="5304" y="2158"/>
              </a:cxn>
              <a:cxn ang="0">
                <a:pos x="5339" y="2241"/>
              </a:cxn>
              <a:cxn ang="0">
                <a:pos x="5376" y="2179"/>
              </a:cxn>
              <a:cxn ang="0">
                <a:pos x="5413" y="2101"/>
              </a:cxn>
              <a:cxn ang="0">
                <a:pos x="1073" y="412"/>
              </a:cxn>
              <a:cxn ang="0">
                <a:pos x="53" y="1927"/>
              </a:cxn>
              <a:cxn ang="0">
                <a:pos x="102" y="8245"/>
              </a:cxn>
              <a:cxn ang="0">
                <a:pos x="596" y="8647"/>
              </a:cxn>
              <a:cxn ang="0">
                <a:pos x="1253" y="8583"/>
              </a:cxn>
              <a:cxn ang="0">
                <a:pos x="1660" y="8093"/>
              </a:cxn>
              <a:cxn ang="0">
                <a:pos x="4869" y="10068"/>
              </a:cxn>
              <a:cxn ang="0">
                <a:pos x="4869" y="10074"/>
              </a:cxn>
              <a:cxn ang="0">
                <a:pos x="4928" y="9837"/>
              </a:cxn>
              <a:cxn ang="0">
                <a:pos x="5208" y="9595"/>
              </a:cxn>
              <a:cxn ang="0">
                <a:pos x="5581" y="9634"/>
              </a:cxn>
              <a:cxn ang="0">
                <a:pos x="5811" y="9926"/>
              </a:cxn>
              <a:cxn ang="0">
                <a:pos x="5834" y="10072"/>
              </a:cxn>
              <a:cxn ang="0">
                <a:pos x="5834" y="10071"/>
              </a:cxn>
              <a:cxn ang="0">
                <a:pos x="9108" y="8245"/>
              </a:cxn>
              <a:cxn ang="0">
                <a:pos x="9602" y="8647"/>
              </a:cxn>
              <a:cxn ang="0">
                <a:pos x="10258" y="8583"/>
              </a:cxn>
              <a:cxn ang="0">
                <a:pos x="10666" y="8093"/>
              </a:cxn>
              <a:cxn ang="0">
                <a:pos x="10510" y="1470"/>
              </a:cxn>
              <a:cxn ang="0">
                <a:pos x="9217" y="189"/>
              </a:cxn>
            </a:cxnLst>
            <a:rect l="0" t="0" r="r" b="b"/>
            <a:pathLst>
              <a:path w="10704" h="12542">
                <a:moveTo>
                  <a:pt x="5418" y="2093"/>
                </a:moveTo>
                <a:lnTo>
                  <a:pt x="5426" y="2076"/>
                </a:lnTo>
                <a:lnTo>
                  <a:pt x="5436" y="2059"/>
                </a:lnTo>
                <a:lnTo>
                  <a:pt x="5446" y="2042"/>
                </a:lnTo>
                <a:lnTo>
                  <a:pt x="5455" y="2025"/>
                </a:lnTo>
                <a:lnTo>
                  <a:pt x="5465" y="2009"/>
                </a:lnTo>
                <a:lnTo>
                  <a:pt x="5475" y="1992"/>
                </a:lnTo>
                <a:lnTo>
                  <a:pt x="5485" y="1975"/>
                </a:lnTo>
                <a:lnTo>
                  <a:pt x="5495" y="1959"/>
                </a:lnTo>
                <a:lnTo>
                  <a:pt x="5505" y="1942"/>
                </a:lnTo>
                <a:lnTo>
                  <a:pt x="5516" y="1924"/>
                </a:lnTo>
                <a:lnTo>
                  <a:pt x="5527" y="1908"/>
                </a:lnTo>
                <a:lnTo>
                  <a:pt x="5537" y="1891"/>
                </a:lnTo>
                <a:lnTo>
                  <a:pt x="5549" y="1874"/>
                </a:lnTo>
                <a:lnTo>
                  <a:pt x="5560" y="1858"/>
                </a:lnTo>
                <a:lnTo>
                  <a:pt x="5571" y="1841"/>
                </a:lnTo>
                <a:lnTo>
                  <a:pt x="5583" y="1825"/>
                </a:lnTo>
                <a:lnTo>
                  <a:pt x="5612" y="1780"/>
                </a:lnTo>
                <a:lnTo>
                  <a:pt x="5644" y="1736"/>
                </a:lnTo>
                <a:lnTo>
                  <a:pt x="5674" y="1694"/>
                </a:lnTo>
                <a:lnTo>
                  <a:pt x="5706" y="1654"/>
                </a:lnTo>
                <a:lnTo>
                  <a:pt x="5739" y="1614"/>
                </a:lnTo>
                <a:lnTo>
                  <a:pt x="5772" y="1576"/>
                </a:lnTo>
                <a:lnTo>
                  <a:pt x="5807" y="1540"/>
                </a:lnTo>
                <a:lnTo>
                  <a:pt x="5843" y="1505"/>
                </a:lnTo>
                <a:lnTo>
                  <a:pt x="5879" y="1472"/>
                </a:lnTo>
                <a:lnTo>
                  <a:pt x="5918" y="1441"/>
                </a:lnTo>
                <a:lnTo>
                  <a:pt x="5957" y="1411"/>
                </a:lnTo>
                <a:lnTo>
                  <a:pt x="5997" y="1384"/>
                </a:lnTo>
                <a:lnTo>
                  <a:pt x="6040" y="1358"/>
                </a:lnTo>
                <a:lnTo>
                  <a:pt x="6083" y="1332"/>
                </a:lnTo>
                <a:lnTo>
                  <a:pt x="6129" y="1310"/>
                </a:lnTo>
                <a:lnTo>
                  <a:pt x="6177" y="1290"/>
                </a:lnTo>
                <a:lnTo>
                  <a:pt x="6225" y="1272"/>
                </a:lnTo>
                <a:lnTo>
                  <a:pt x="6272" y="1256"/>
                </a:lnTo>
                <a:lnTo>
                  <a:pt x="6322" y="1242"/>
                </a:lnTo>
                <a:lnTo>
                  <a:pt x="6370" y="1231"/>
                </a:lnTo>
                <a:lnTo>
                  <a:pt x="6421" y="1221"/>
                </a:lnTo>
                <a:lnTo>
                  <a:pt x="6471" y="1213"/>
                </a:lnTo>
                <a:lnTo>
                  <a:pt x="6521" y="1207"/>
                </a:lnTo>
                <a:lnTo>
                  <a:pt x="6573" y="1204"/>
                </a:lnTo>
                <a:lnTo>
                  <a:pt x="6623" y="1201"/>
                </a:lnTo>
                <a:lnTo>
                  <a:pt x="6675" y="1201"/>
                </a:lnTo>
                <a:lnTo>
                  <a:pt x="6726" y="1203"/>
                </a:lnTo>
                <a:lnTo>
                  <a:pt x="6778" y="1206"/>
                </a:lnTo>
                <a:lnTo>
                  <a:pt x="6829" y="1210"/>
                </a:lnTo>
                <a:lnTo>
                  <a:pt x="6882" y="1217"/>
                </a:lnTo>
                <a:lnTo>
                  <a:pt x="6933" y="1225"/>
                </a:lnTo>
                <a:lnTo>
                  <a:pt x="6986" y="1235"/>
                </a:lnTo>
                <a:lnTo>
                  <a:pt x="7070" y="1254"/>
                </a:lnTo>
                <a:lnTo>
                  <a:pt x="7152" y="1278"/>
                </a:lnTo>
                <a:lnTo>
                  <a:pt x="7231" y="1306"/>
                </a:lnTo>
                <a:lnTo>
                  <a:pt x="7306" y="1340"/>
                </a:lnTo>
                <a:lnTo>
                  <a:pt x="7379" y="1377"/>
                </a:lnTo>
                <a:lnTo>
                  <a:pt x="7450" y="1418"/>
                </a:lnTo>
                <a:lnTo>
                  <a:pt x="7517" y="1463"/>
                </a:lnTo>
                <a:lnTo>
                  <a:pt x="7580" y="1512"/>
                </a:lnTo>
                <a:lnTo>
                  <a:pt x="7641" y="1565"/>
                </a:lnTo>
                <a:lnTo>
                  <a:pt x="7698" y="1621"/>
                </a:lnTo>
                <a:lnTo>
                  <a:pt x="7751" y="1683"/>
                </a:lnTo>
                <a:lnTo>
                  <a:pt x="7801" y="1746"/>
                </a:lnTo>
                <a:lnTo>
                  <a:pt x="7847" y="1813"/>
                </a:lnTo>
                <a:lnTo>
                  <a:pt x="7890" y="1884"/>
                </a:lnTo>
                <a:lnTo>
                  <a:pt x="7929" y="1959"/>
                </a:lnTo>
                <a:lnTo>
                  <a:pt x="7965" y="2036"/>
                </a:lnTo>
                <a:lnTo>
                  <a:pt x="7999" y="2127"/>
                </a:lnTo>
                <a:lnTo>
                  <a:pt x="8029" y="2220"/>
                </a:lnTo>
                <a:lnTo>
                  <a:pt x="8054" y="2314"/>
                </a:lnTo>
                <a:lnTo>
                  <a:pt x="8073" y="2407"/>
                </a:lnTo>
                <a:lnTo>
                  <a:pt x="8088" y="2501"/>
                </a:lnTo>
                <a:lnTo>
                  <a:pt x="8099" y="2596"/>
                </a:lnTo>
                <a:lnTo>
                  <a:pt x="8106" y="2690"/>
                </a:lnTo>
                <a:lnTo>
                  <a:pt x="8109" y="2785"/>
                </a:lnTo>
                <a:lnTo>
                  <a:pt x="8110" y="2880"/>
                </a:lnTo>
                <a:lnTo>
                  <a:pt x="8107" y="2975"/>
                </a:lnTo>
                <a:lnTo>
                  <a:pt x="8102" y="3070"/>
                </a:lnTo>
                <a:lnTo>
                  <a:pt x="8095" y="3166"/>
                </a:lnTo>
                <a:lnTo>
                  <a:pt x="8086" y="3261"/>
                </a:lnTo>
                <a:lnTo>
                  <a:pt x="8075" y="3355"/>
                </a:lnTo>
                <a:lnTo>
                  <a:pt x="8063" y="3451"/>
                </a:lnTo>
                <a:lnTo>
                  <a:pt x="8050" y="3546"/>
                </a:lnTo>
                <a:lnTo>
                  <a:pt x="8039" y="3616"/>
                </a:lnTo>
                <a:lnTo>
                  <a:pt x="8026" y="3685"/>
                </a:lnTo>
                <a:lnTo>
                  <a:pt x="8012" y="3756"/>
                </a:lnTo>
                <a:lnTo>
                  <a:pt x="7996" y="3825"/>
                </a:lnTo>
                <a:lnTo>
                  <a:pt x="7978" y="3893"/>
                </a:lnTo>
                <a:lnTo>
                  <a:pt x="7958" y="3962"/>
                </a:lnTo>
                <a:lnTo>
                  <a:pt x="7937" y="4030"/>
                </a:lnTo>
                <a:lnTo>
                  <a:pt x="7914" y="4098"/>
                </a:lnTo>
                <a:lnTo>
                  <a:pt x="7890" y="4165"/>
                </a:lnTo>
                <a:lnTo>
                  <a:pt x="7864" y="4232"/>
                </a:lnTo>
                <a:lnTo>
                  <a:pt x="7837" y="4299"/>
                </a:lnTo>
                <a:lnTo>
                  <a:pt x="7810" y="4366"/>
                </a:lnTo>
                <a:lnTo>
                  <a:pt x="7781" y="4431"/>
                </a:lnTo>
                <a:lnTo>
                  <a:pt x="7750" y="4497"/>
                </a:lnTo>
                <a:lnTo>
                  <a:pt x="7718" y="4562"/>
                </a:lnTo>
                <a:lnTo>
                  <a:pt x="7687" y="4627"/>
                </a:lnTo>
                <a:lnTo>
                  <a:pt x="7677" y="4644"/>
                </a:lnTo>
                <a:lnTo>
                  <a:pt x="7668" y="4661"/>
                </a:lnTo>
                <a:lnTo>
                  <a:pt x="7659" y="4678"/>
                </a:lnTo>
                <a:lnTo>
                  <a:pt x="7649" y="4695"/>
                </a:lnTo>
                <a:lnTo>
                  <a:pt x="7640" y="4712"/>
                </a:lnTo>
                <a:lnTo>
                  <a:pt x="7630" y="4729"/>
                </a:lnTo>
                <a:lnTo>
                  <a:pt x="7620" y="4746"/>
                </a:lnTo>
                <a:lnTo>
                  <a:pt x="7610" y="4763"/>
                </a:lnTo>
                <a:lnTo>
                  <a:pt x="7600" y="4779"/>
                </a:lnTo>
                <a:lnTo>
                  <a:pt x="7589" y="4796"/>
                </a:lnTo>
                <a:lnTo>
                  <a:pt x="7577" y="4813"/>
                </a:lnTo>
                <a:lnTo>
                  <a:pt x="7566" y="4829"/>
                </a:lnTo>
                <a:lnTo>
                  <a:pt x="7555" y="4845"/>
                </a:lnTo>
                <a:lnTo>
                  <a:pt x="7544" y="4861"/>
                </a:lnTo>
                <a:lnTo>
                  <a:pt x="7532" y="4877"/>
                </a:lnTo>
                <a:lnTo>
                  <a:pt x="7521" y="4893"/>
                </a:lnTo>
                <a:lnTo>
                  <a:pt x="7405" y="5039"/>
                </a:lnTo>
                <a:lnTo>
                  <a:pt x="7286" y="5182"/>
                </a:lnTo>
                <a:lnTo>
                  <a:pt x="7166" y="5322"/>
                </a:lnTo>
                <a:lnTo>
                  <a:pt x="7044" y="5458"/>
                </a:lnTo>
                <a:lnTo>
                  <a:pt x="6919" y="5592"/>
                </a:lnTo>
                <a:lnTo>
                  <a:pt x="6792" y="5722"/>
                </a:lnTo>
                <a:lnTo>
                  <a:pt x="6662" y="5850"/>
                </a:lnTo>
                <a:lnTo>
                  <a:pt x="6528" y="5973"/>
                </a:lnTo>
                <a:lnTo>
                  <a:pt x="6393" y="6093"/>
                </a:lnTo>
                <a:lnTo>
                  <a:pt x="6253" y="6211"/>
                </a:lnTo>
                <a:lnTo>
                  <a:pt x="6111" y="6325"/>
                </a:lnTo>
                <a:lnTo>
                  <a:pt x="5965" y="6437"/>
                </a:lnTo>
                <a:lnTo>
                  <a:pt x="5815" y="6544"/>
                </a:lnTo>
                <a:lnTo>
                  <a:pt x="5662" y="6648"/>
                </a:lnTo>
                <a:lnTo>
                  <a:pt x="5505" y="6751"/>
                </a:lnTo>
                <a:lnTo>
                  <a:pt x="5344" y="6849"/>
                </a:lnTo>
                <a:lnTo>
                  <a:pt x="5184" y="6751"/>
                </a:lnTo>
                <a:lnTo>
                  <a:pt x="5027" y="6648"/>
                </a:lnTo>
                <a:lnTo>
                  <a:pt x="4873" y="6544"/>
                </a:lnTo>
                <a:lnTo>
                  <a:pt x="4725" y="6437"/>
                </a:lnTo>
                <a:lnTo>
                  <a:pt x="4578" y="6325"/>
                </a:lnTo>
                <a:lnTo>
                  <a:pt x="4436" y="6211"/>
                </a:lnTo>
                <a:lnTo>
                  <a:pt x="4297" y="6093"/>
                </a:lnTo>
                <a:lnTo>
                  <a:pt x="4161" y="5973"/>
                </a:lnTo>
                <a:lnTo>
                  <a:pt x="4027" y="5850"/>
                </a:lnTo>
                <a:lnTo>
                  <a:pt x="3897" y="5722"/>
                </a:lnTo>
                <a:lnTo>
                  <a:pt x="3770" y="5592"/>
                </a:lnTo>
                <a:lnTo>
                  <a:pt x="3645" y="5458"/>
                </a:lnTo>
                <a:lnTo>
                  <a:pt x="3523" y="5322"/>
                </a:lnTo>
                <a:lnTo>
                  <a:pt x="3403" y="5182"/>
                </a:lnTo>
                <a:lnTo>
                  <a:pt x="3284" y="5039"/>
                </a:lnTo>
                <a:lnTo>
                  <a:pt x="3169" y="4893"/>
                </a:lnTo>
                <a:lnTo>
                  <a:pt x="3157" y="4877"/>
                </a:lnTo>
                <a:lnTo>
                  <a:pt x="3145" y="4861"/>
                </a:lnTo>
                <a:lnTo>
                  <a:pt x="3134" y="4845"/>
                </a:lnTo>
                <a:lnTo>
                  <a:pt x="3123" y="4829"/>
                </a:lnTo>
                <a:lnTo>
                  <a:pt x="3111" y="4813"/>
                </a:lnTo>
                <a:lnTo>
                  <a:pt x="3100" y="4796"/>
                </a:lnTo>
                <a:lnTo>
                  <a:pt x="3090" y="4779"/>
                </a:lnTo>
                <a:lnTo>
                  <a:pt x="3079" y="4763"/>
                </a:lnTo>
                <a:lnTo>
                  <a:pt x="3069" y="4746"/>
                </a:lnTo>
                <a:lnTo>
                  <a:pt x="3059" y="4729"/>
                </a:lnTo>
                <a:lnTo>
                  <a:pt x="3050" y="4712"/>
                </a:lnTo>
                <a:lnTo>
                  <a:pt x="3040" y="4695"/>
                </a:lnTo>
                <a:lnTo>
                  <a:pt x="3031" y="4678"/>
                </a:lnTo>
                <a:lnTo>
                  <a:pt x="3021" y="4661"/>
                </a:lnTo>
                <a:lnTo>
                  <a:pt x="3012" y="4644"/>
                </a:lnTo>
                <a:lnTo>
                  <a:pt x="3004" y="4627"/>
                </a:lnTo>
                <a:lnTo>
                  <a:pt x="2971" y="4562"/>
                </a:lnTo>
                <a:lnTo>
                  <a:pt x="2940" y="4497"/>
                </a:lnTo>
                <a:lnTo>
                  <a:pt x="2909" y="4431"/>
                </a:lnTo>
                <a:lnTo>
                  <a:pt x="2880" y="4366"/>
                </a:lnTo>
                <a:lnTo>
                  <a:pt x="2852" y="4299"/>
                </a:lnTo>
                <a:lnTo>
                  <a:pt x="2824" y="4232"/>
                </a:lnTo>
                <a:lnTo>
                  <a:pt x="2799" y="4165"/>
                </a:lnTo>
                <a:lnTo>
                  <a:pt x="2775" y="4098"/>
                </a:lnTo>
                <a:lnTo>
                  <a:pt x="2752" y="4030"/>
                </a:lnTo>
                <a:lnTo>
                  <a:pt x="2730" y="3962"/>
                </a:lnTo>
                <a:lnTo>
                  <a:pt x="2711" y="3893"/>
                </a:lnTo>
                <a:lnTo>
                  <a:pt x="2693" y="3825"/>
                </a:lnTo>
                <a:lnTo>
                  <a:pt x="2677" y="3756"/>
                </a:lnTo>
                <a:lnTo>
                  <a:pt x="2663" y="3685"/>
                </a:lnTo>
                <a:lnTo>
                  <a:pt x="2649" y="3616"/>
                </a:lnTo>
                <a:lnTo>
                  <a:pt x="2639" y="3546"/>
                </a:lnTo>
                <a:lnTo>
                  <a:pt x="2626" y="3451"/>
                </a:lnTo>
                <a:lnTo>
                  <a:pt x="2614" y="3355"/>
                </a:lnTo>
                <a:lnTo>
                  <a:pt x="2603" y="3261"/>
                </a:lnTo>
                <a:lnTo>
                  <a:pt x="2594" y="3166"/>
                </a:lnTo>
                <a:lnTo>
                  <a:pt x="2587" y="3070"/>
                </a:lnTo>
                <a:lnTo>
                  <a:pt x="2582" y="2975"/>
                </a:lnTo>
                <a:lnTo>
                  <a:pt x="2579" y="2880"/>
                </a:lnTo>
                <a:lnTo>
                  <a:pt x="2580" y="2785"/>
                </a:lnTo>
                <a:lnTo>
                  <a:pt x="2583" y="2690"/>
                </a:lnTo>
                <a:lnTo>
                  <a:pt x="2590" y="2596"/>
                </a:lnTo>
                <a:lnTo>
                  <a:pt x="2601" y="2501"/>
                </a:lnTo>
                <a:lnTo>
                  <a:pt x="2616" y="2407"/>
                </a:lnTo>
                <a:lnTo>
                  <a:pt x="2635" y="2314"/>
                </a:lnTo>
                <a:lnTo>
                  <a:pt x="2660" y="2220"/>
                </a:lnTo>
                <a:lnTo>
                  <a:pt x="2690" y="2127"/>
                </a:lnTo>
                <a:lnTo>
                  <a:pt x="2725" y="2036"/>
                </a:lnTo>
                <a:lnTo>
                  <a:pt x="2760" y="1959"/>
                </a:lnTo>
                <a:lnTo>
                  <a:pt x="2799" y="1884"/>
                </a:lnTo>
                <a:lnTo>
                  <a:pt x="2842" y="1813"/>
                </a:lnTo>
                <a:lnTo>
                  <a:pt x="2888" y="1746"/>
                </a:lnTo>
                <a:lnTo>
                  <a:pt x="2939" y="1683"/>
                </a:lnTo>
                <a:lnTo>
                  <a:pt x="2992" y="1621"/>
                </a:lnTo>
                <a:lnTo>
                  <a:pt x="3049" y="1565"/>
                </a:lnTo>
                <a:lnTo>
                  <a:pt x="3109" y="1512"/>
                </a:lnTo>
                <a:lnTo>
                  <a:pt x="3173" y="1463"/>
                </a:lnTo>
                <a:lnTo>
                  <a:pt x="3240" y="1418"/>
                </a:lnTo>
                <a:lnTo>
                  <a:pt x="3310" y="1377"/>
                </a:lnTo>
                <a:lnTo>
                  <a:pt x="3382" y="1340"/>
                </a:lnTo>
                <a:lnTo>
                  <a:pt x="3458" y="1306"/>
                </a:lnTo>
                <a:lnTo>
                  <a:pt x="3537" y="1278"/>
                </a:lnTo>
                <a:lnTo>
                  <a:pt x="3619" y="1254"/>
                </a:lnTo>
                <a:lnTo>
                  <a:pt x="3704" y="1235"/>
                </a:lnTo>
                <a:lnTo>
                  <a:pt x="3755" y="1225"/>
                </a:lnTo>
                <a:lnTo>
                  <a:pt x="3808" y="1217"/>
                </a:lnTo>
                <a:lnTo>
                  <a:pt x="3859" y="1210"/>
                </a:lnTo>
                <a:lnTo>
                  <a:pt x="3911" y="1206"/>
                </a:lnTo>
                <a:lnTo>
                  <a:pt x="3964" y="1203"/>
                </a:lnTo>
                <a:lnTo>
                  <a:pt x="4015" y="1201"/>
                </a:lnTo>
                <a:lnTo>
                  <a:pt x="4066" y="1201"/>
                </a:lnTo>
                <a:lnTo>
                  <a:pt x="4117" y="1204"/>
                </a:lnTo>
                <a:lnTo>
                  <a:pt x="4168" y="1207"/>
                </a:lnTo>
                <a:lnTo>
                  <a:pt x="4218" y="1213"/>
                </a:lnTo>
                <a:lnTo>
                  <a:pt x="4269" y="1221"/>
                </a:lnTo>
                <a:lnTo>
                  <a:pt x="4318" y="1231"/>
                </a:lnTo>
                <a:lnTo>
                  <a:pt x="4368" y="1242"/>
                </a:lnTo>
                <a:lnTo>
                  <a:pt x="4416" y="1256"/>
                </a:lnTo>
                <a:lnTo>
                  <a:pt x="4465" y="1272"/>
                </a:lnTo>
                <a:lnTo>
                  <a:pt x="4513" y="1290"/>
                </a:lnTo>
                <a:lnTo>
                  <a:pt x="4560" y="1310"/>
                </a:lnTo>
                <a:lnTo>
                  <a:pt x="4605" y="1332"/>
                </a:lnTo>
                <a:lnTo>
                  <a:pt x="4650" y="1358"/>
                </a:lnTo>
                <a:lnTo>
                  <a:pt x="4692" y="1384"/>
                </a:lnTo>
                <a:lnTo>
                  <a:pt x="4733" y="1411"/>
                </a:lnTo>
                <a:lnTo>
                  <a:pt x="4772" y="1441"/>
                </a:lnTo>
                <a:lnTo>
                  <a:pt x="4810" y="1472"/>
                </a:lnTo>
                <a:lnTo>
                  <a:pt x="4847" y="1505"/>
                </a:lnTo>
                <a:lnTo>
                  <a:pt x="4882" y="1540"/>
                </a:lnTo>
                <a:lnTo>
                  <a:pt x="4917" y="1576"/>
                </a:lnTo>
                <a:lnTo>
                  <a:pt x="4950" y="1614"/>
                </a:lnTo>
                <a:lnTo>
                  <a:pt x="4983" y="1654"/>
                </a:lnTo>
                <a:lnTo>
                  <a:pt x="5015" y="1694"/>
                </a:lnTo>
                <a:lnTo>
                  <a:pt x="5046" y="1736"/>
                </a:lnTo>
                <a:lnTo>
                  <a:pt x="5077" y="1780"/>
                </a:lnTo>
                <a:lnTo>
                  <a:pt x="5108" y="1825"/>
                </a:lnTo>
                <a:lnTo>
                  <a:pt x="5119" y="1841"/>
                </a:lnTo>
                <a:lnTo>
                  <a:pt x="5129" y="1858"/>
                </a:lnTo>
                <a:lnTo>
                  <a:pt x="5140" y="1874"/>
                </a:lnTo>
                <a:lnTo>
                  <a:pt x="5151" y="1891"/>
                </a:lnTo>
                <a:lnTo>
                  <a:pt x="5162" y="1908"/>
                </a:lnTo>
                <a:lnTo>
                  <a:pt x="5173" y="1924"/>
                </a:lnTo>
                <a:lnTo>
                  <a:pt x="5184" y="1942"/>
                </a:lnTo>
                <a:lnTo>
                  <a:pt x="5194" y="1959"/>
                </a:lnTo>
                <a:lnTo>
                  <a:pt x="5204" y="1975"/>
                </a:lnTo>
                <a:lnTo>
                  <a:pt x="5214" y="1992"/>
                </a:lnTo>
                <a:lnTo>
                  <a:pt x="5224" y="2009"/>
                </a:lnTo>
                <a:lnTo>
                  <a:pt x="5234" y="2025"/>
                </a:lnTo>
                <a:lnTo>
                  <a:pt x="5243" y="2042"/>
                </a:lnTo>
                <a:lnTo>
                  <a:pt x="5252" y="2059"/>
                </a:lnTo>
                <a:lnTo>
                  <a:pt x="5263" y="2076"/>
                </a:lnTo>
                <a:lnTo>
                  <a:pt x="5272" y="2093"/>
                </a:lnTo>
                <a:lnTo>
                  <a:pt x="5276" y="2101"/>
                </a:lnTo>
                <a:lnTo>
                  <a:pt x="5281" y="2110"/>
                </a:lnTo>
                <a:lnTo>
                  <a:pt x="5285" y="2120"/>
                </a:lnTo>
                <a:lnTo>
                  <a:pt x="5290" y="2129"/>
                </a:lnTo>
                <a:lnTo>
                  <a:pt x="5294" y="2139"/>
                </a:lnTo>
                <a:lnTo>
                  <a:pt x="5299" y="2148"/>
                </a:lnTo>
                <a:lnTo>
                  <a:pt x="5304" y="2158"/>
                </a:lnTo>
                <a:lnTo>
                  <a:pt x="5308" y="2169"/>
                </a:lnTo>
                <a:lnTo>
                  <a:pt x="5313" y="2179"/>
                </a:lnTo>
                <a:lnTo>
                  <a:pt x="5317" y="2189"/>
                </a:lnTo>
                <a:lnTo>
                  <a:pt x="5322" y="2199"/>
                </a:lnTo>
                <a:lnTo>
                  <a:pt x="5326" y="2210"/>
                </a:lnTo>
                <a:lnTo>
                  <a:pt x="5331" y="2220"/>
                </a:lnTo>
                <a:lnTo>
                  <a:pt x="5335" y="2230"/>
                </a:lnTo>
                <a:lnTo>
                  <a:pt x="5339" y="2241"/>
                </a:lnTo>
                <a:lnTo>
                  <a:pt x="5344" y="2252"/>
                </a:lnTo>
                <a:lnTo>
                  <a:pt x="5348" y="2241"/>
                </a:lnTo>
                <a:lnTo>
                  <a:pt x="5353" y="2230"/>
                </a:lnTo>
                <a:lnTo>
                  <a:pt x="5358" y="2220"/>
                </a:lnTo>
                <a:lnTo>
                  <a:pt x="5362" y="2210"/>
                </a:lnTo>
                <a:lnTo>
                  <a:pt x="5367" y="2199"/>
                </a:lnTo>
                <a:lnTo>
                  <a:pt x="5371" y="2189"/>
                </a:lnTo>
                <a:lnTo>
                  <a:pt x="5376" y="2179"/>
                </a:lnTo>
                <a:lnTo>
                  <a:pt x="5381" y="2169"/>
                </a:lnTo>
                <a:lnTo>
                  <a:pt x="5385" y="2158"/>
                </a:lnTo>
                <a:lnTo>
                  <a:pt x="5390" y="2148"/>
                </a:lnTo>
                <a:lnTo>
                  <a:pt x="5395" y="2139"/>
                </a:lnTo>
                <a:lnTo>
                  <a:pt x="5399" y="2129"/>
                </a:lnTo>
                <a:lnTo>
                  <a:pt x="5404" y="2120"/>
                </a:lnTo>
                <a:lnTo>
                  <a:pt x="5408" y="2110"/>
                </a:lnTo>
                <a:lnTo>
                  <a:pt x="5413" y="2101"/>
                </a:lnTo>
                <a:lnTo>
                  <a:pt x="5418" y="2093"/>
                </a:lnTo>
                <a:close/>
                <a:moveTo>
                  <a:pt x="2432" y="0"/>
                </a:moveTo>
                <a:lnTo>
                  <a:pt x="2183" y="12"/>
                </a:lnTo>
                <a:lnTo>
                  <a:pt x="1942" y="48"/>
                </a:lnTo>
                <a:lnTo>
                  <a:pt x="1708" y="108"/>
                </a:lnTo>
                <a:lnTo>
                  <a:pt x="1486" y="190"/>
                </a:lnTo>
                <a:lnTo>
                  <a:pt x="1273" y="291"/>
                </a:lnTo>
                <a:lnTo>
                  <a:pt x="1073" y="412"/>
                </a:lnTo>
                <a:lnTo>
                  <a:pt x="887" y="551"/>
                </a:lnTo>
                <a:lnTo>
                  <a:pt x="714" y="707"/>
                </a:lnTo>
                <a:lnTo>
                  <a:pt x="557" y="878"/>
                </a:lnTo>
                <a:lnTo>
                  <a:pt x="418" y="1065"/>
                </a:lnTo>
                <a:lnTo>
                  <a:pt x="296" y="1263"/>
                </a:lnTo>
                <a:lnTo>
                  <a:pt x="194" y="1474"/>
                </a:lnTo>
                <a:lnTo>
                  <a:pt x="112" y="1696"/>
                </a:lnTo>
                <a:lnTo>
                  <a:pt x="53" y="1927"/>
                </a:lnTo>
                <a:lnTo>
                  <a:pt x="16" y="2167"/>
                </a:lnTo>
                <a:lnTo>
                  <a:pt x="4" y="2414"/>
                </a:lnTo>
                <a:lnTo>
                  <a:pt x="0" y="7843"/>
                </a:lnTo>
                <a:lnTo>
                  <a:pt x="4" y="7928"/>
                </a:lnTo>
                <a:lnTo>
                  <a:pt x="17" y="8013"/>
                </a:lnTo>
                <a:lnTo>
                  <a:pt x="37" y="8093"/>
                </a:lnTo>
                <a:lnTo>
                  <a:pt x="67" y="8170"/>
                </a:lnTo>
                <a:lnTo>
                  <a:pt x="102" y="8245"/>
                </a:lnTo>
                <a:lnTo>
                  <a:pt x="145" y="8314"/>
                </a:lnTo>
                <a:lnTo>
                  <a:pt x="193" y="8378"/>
                </a:lnTo>
                <a:lnTo>
                  <a:pt x="249" y="8438"/>
                </a:lnTo>
                <a:lnTo>
                  <a:pt x="308" y="8492"/>
                </a:lnTo>
                <a:lnTo>
                  <a:pt x="374" y="8541"/>
                </a:lnTo>
                <a:lnTo>
                  <a:pt x="444" y="8583"/>
                </a:lnTo>
                <a:lnTo>
                  <a:pt x="519" y="8619"/>
                </a:lnTo>
                <a:lnTo>
                  <a:pt x="596" y="8647"/>
                </a:lnTo>
                <a:lnTo>
                  <a:pt x="677" y="8667"/>
                </a:lnTo>
                <a:lnTo>
                  <a:pt x="762" y="8680"/>
                </a:lnTo>
                <a:lnTo>
                  <a:pt x="849" y="8685"/>
                </a:lnTo>
                <a:lnTo>
                  <a:pt x="935" y="8680"/>
                </a:lnTo>
                <a:lnTo>
                  <a:pt x="1020" y="8667"/>
                </a:lnTo>
                <a:lnTo>
                  <a:pt x="1101" y="8647"/>
                </a:lnTo>
                <a:lnTo>
                  <a:pt x="1180" y="8619"/>
                </a:lnTo>
                <a:lnTo>
                  <a:pt x="1253" y="8583"/>
                </a:lnTo>
                <a:lnTo>
                  <a:pt x="1323" y="8541"/>
                </a:lnTo>
                <a:lnTo>
                  <a:pt x="1389" y="8492"/>
                </a:lnTo>
                <a:lnTo>
                  <a:pt x="1450" y="8438"/>
                </a:lnTo>
                <a:lnTo>
                  <a:pt x="1504" y="8378"/>
                </a:lnTo>
                <a:lnTo>
                  <a:pt x="1553" y="8314"/>
                </a:lnTo>
                <a:lnTo>
                  <a:pt x="1595" y="8245"/>
                </a:lnTo>
                <a:lnTo>
                  <a:pt x="1632" y="8170"/>
                </a:lnTo>
                <a:lnTo>
                  <a:pt x="1660" y="8093"/>
                </a:lnTo>
                <a:lnTo>
                  <a:pt x="1680" y="8013"/>
                </a:lnTo>
                <a:lnTo>
                  <a:pt x="1693" y="7928"/>
                </a:lnTo>
                <a:lnTo>
                  <a:pt x="1698" y="7843"/>
                </a:lnTo>
                <a:lnTo>
                  <a:pt x="2746" y="12542"/>
                </a:lnTo>
                <a:lnTo>
                  <a:pt x="5161" y="12542"/>
                </a:lnTo>
                <a:lnTo>
                  <a:pt x="4870" y="10071"/>
                </a:lnTo>
                <a:lnTo>
                  <a:pt x="4869" y="10069"/>
                </a:lnTo>
                <a:lnTo>
                  <a:pt x="4869" y="10068"/>
                </a:lnTo>
                <a:lnTo>
                  <a:pt x="4869" y="10067"/>
                </a:lnTo>
                <a:lnTo>
                  <a:pt x="4869" y="10068"/>
                </a:lnTo>
                <a:lnTo>
                  <a:pt x="4869" y="10069"/>
                </a:lnTo>
                <a:lnTo>
                  <a:pt x="4869" y="10070"/>
                </a:lnTo>
                <a:lnTo>
                  <a:pt x="4869" y="10071"/>
                </a:lnTo>
                <a:lnTo>
                  <a:pt x="4869" y="10072"/>
                </a:lnTo>
                <a:lnTo>
                  <a:pt x="4869" y="10073"/>
                </a:lnTo>
                <a:lnTo>
                  <a:pt x="4869" y="10074"/>
                </a:lnTo>
                <a:lnTo>
                  <a:pt x="4869" y="10073"/>
                </a:lnTo>
                <a:lnTo>
                  <a:pt x="4869" y="10072"/>
                </a:lnTo>
                <a:lnTo>
                  <a:pt x="4870" y="10071"/>
                </a:lnTo>
                <a:lnTo>
                  <a:pt x="4872" y="10020"/>
                </a:lnTo>
                <a:lnTo>
                  <a:pt x="4879" y="9972"/>
                </a:lnTo>
                <a:lnTo>
                  <a:pt x="4892" y="9926"/>
                </a:lnTo>
                <a:lnTo>
                  <a:pt x="4908" y="9880"/>
                </a:lnTo>
                <a:lnTo>
                  <a:pt x="4928" y="9837"/>
                </a:lnTo>
                <a:lnTo>
                  <a:pt x="4952" y="9796"/>
                </a:lnTo>
                <a:lnTo>
                  <a:pt x="4979" y="9758"/>
                </a:lnTo>
                <a:lnTo>
                  <a:pt x="5011" y="9721"/>
                </a:lnTo>
                <a:lnTo>
                  <a:pt x="5045" y="9688"/>
                </a:lnTo>
                <a:lnTo>
                  <a:pt x="5082" y="9659"/>
                </a:lnTo>
                <a:lnTo>
                  <a:pt x="5122" y="9634"/>
                </a:lnTo>
                <a:lnTo>
                  <a:pt x="5163" y="9612"/>
                </a:lnTo>
                <a:lnTo>
                  <a:pt x="5208" y="9595"/>
                </a:lnTo>
                <a:lnTo>
                  <a:pt x="5254" y="9582"/>
                </a:lnTo>
                <a:lnTo>
                  <a:pt x="5302" y="9574"/>
                </a:lnTo>
                <a:lnTo>
                  <a:pt x="5351" y="9572"/>
                </a:lnTo>
                <a:lnTo>
                  <a:pt x="5400" y="9574"/>
                </a:lnTo>
                <a:lnTo>
                  <a:pt x="5449" y="9582"/>
                </a:lnTo>
                <a:lnTo>
                  <a:pt x="5495" y="9595"/>
                </a:lnTo>
                <a:lnTo>
                  <a:pt x="5539" y="9612"/>
                </a:lnTo>
                <a:lnTo>
                  <a:pt x="5581" y="9634"/>
                </a:lnTo>
                <a:lnTo>
                  <a:pt x="5620" y="9659"/>
                </a:lnTo>
                <a:lnTo>
                  <a:pt x="5658" y="9688"/>
                </a:lnTo>
                <a:lnTo>
                  <a:pt x="5692" y="9721"/>
                </a:lnTo>
                <a:lnTo>
                  <a:pt x="5723" y="9758"/>
                </a:lnTo>
                <a:lnTo>
                  <a:pt x="5751" y="9796"/>
                </a:lnTo>
                <a:lnTo>
                  <a:pt x="5775" y="9837"/>
                </a:lnTo>
                <a:lnTo>
                  <a:pt x="5795" y="9880"/>
                </a:lnTo>
                <a:lnTo>
                  <a:pt x="5811" y="9926"/>
                </a:lnTo>
                <a:lnTo>
                  <a:pt x="5824" y="9972"/>
                </a:lnTo>
                <a:lnTo>
                  <a:pt x="5831" y="10020"/>
                </a:lnTo>
                <a:lnTo>
                  <a:pt x="5834" y="10071"/>
                </a:lnTo>
                <a:lnTo>
                  <a:pt x="5834" y="10072"/>
                </a:lnTo>
                <a:lnTo>
                  <a:pt x="5834" y="10073"/>
                </a:lnTo>
                <a:lnTo>
                  <a:pt x="5834" y="10074"/>
                </a:lnTo>
                <a:lnTo>
                  <a:pt x="5834" y="10073"/>
                </a:lnTo>
                <a:lnTo>
                  <a:pt x="5834" y="10072"/>
                </a:lnTo>
                <a:lnTo>
                  <a:pt x="5834" y="10071"/>
                </a:lnTo>
                <a:lnTo>
                  <a:pt x="5834" y="10070"/>
                </a:lnTo>
                <a:lnTo>
                  <a:pt x="5834" y="10069"/>
                </a:lnTo>
                <a:lnTo>
                  <a:pt x="5834" y="10068"/>
                </a:lnTo>
                <a:lnTo>
                  <a:pt x="5834" y="10067"/>
                </a:lnTo>
                <a:lnTo>
                  <a:pt x="5834" y="10068"/>
                </a:lnTo>
                <a:lnTo>
                  <a:pt x="5834" y="10069"/>
                </a:lnTo>
                <a:lnTo>
                  <a:pt x="5834" y="10071"/>
                </a:lnTo>
                <a:lnTo>
                  <a:pt x="5544" y="12542"/>
                </a:lnTo>
                <a:lnTo>
                  <a:pt x="7958" y="12542"/>
                </a:lnTo>
                <a:lnTo>
                  <a:pt x="9006" y="7843"/>
                </a:lnTo>
                <a:lnTo>
                  <a:pt x="9010" y="7928"/>
                </a:lnTo>
                <a:lnTo>
                  <a:pt x="9023" y="8013"/>
                </a:lnTo>
                <a:lnTo>
                  <a:pt x="9043" y="8093"/>
                </a:lnTo>
                <a:lnTo>
                  <a:pt x="9072" y="8170"/>
                </a:lnTo>
                <a:lnTo>
                  <a:pt x="9108" y="8245"/>
                </a:lnTo>
                <a:lnTo>
                  <a:pt x="9150" y="8314"/>
                </a:lnTo>
                <a:lnTo>
                  <a:pt x="9199" y="8378"/>
                </a:lnTo>
                <a:lnTo>
                  <a:pt x="9254" y="8438"/>
                </a:lnTo>
                <a:lnTo>
                  <a:pt x="9314" y="8492"/>
                </a:lnTo>
                <a:lnTo>
                  <a:pt x="9380" y="8541"/>
                </a:lnTo>
                <a:lnTo>
                  <a:pt x="9450" y="8583"/>
                </a:lnTo>
                <a:lnTo>
                  <a:pt x="9524" y="8619"/>
                </a:lnTo>
                <a:lnTo>
                  <a:pt x="9602" y="8647"/>
                </a:lnTo>
                <a:lnTo>
                  <a:pt x="9683" y="8667"/>
                </a:lnTo>
                <a:lnTo>
                  <a:pt x="9768" y="8680"/>
                </a:lnTo>
                <a:lnTo>
                  <a:pt x="9855" y="8685"/>
                </a:lnTo>
                <a:lnTo>
                  <a:pt x="9941" y="8680"/>
                </a:lnTo>
                <a:lnTo>
                  <a:pt x="10026" y="8667"/>
                </a:lnTo>
                <a:lnTo>
                  <a:pt x="10107" y="8647"/>
                </a:lnTo>
                <a:lnTo>
                  <a:pt x="10184" y="8619"/>
                </a:lnTo>
                <a:lnTo>
                  <a:pt x="10258" y="8583"/>
                </a:lnTo>
                <a:lnTo>
                  <a:pt x="10329" y="8541"/>
                </a:lnTo>
                <a:lnTo>
                  <a:pt x="10394" y="8492"/>
                </a:lnTo>
                <a:lnTo>
                  <a:pt x="10454" y="8438"/>
                </a:lnTo>
                <a:lnTo>
                  <a:pt x="10509" y="8378"/>
                </a:lnTo>
                <a:lnTo>
                  <a:pt x="10558" y="8314"/>
                </a:lnTo>
                <a:lnTo>
                  <a:pt x="10601" y="8245"/>
                </a:lnTo>
                <a:lnTo>
                  <a:pt x="10636" y="8170"/>
                </a:lnTo>
                <a:lnTo>
                  <a:pt x="10666" y="8093"/>
                </a:lnTo>
                <a:lnTo>
                  <a:pt x="10686" y="8013"/>
                </a:lnTo>
                <a:lnTo>
                  <a:pt x="10699" y="7928"/>
                </a:lnTo>
                <a:lnTo>
                  <a:pt x="10704" y="7843"/>
                </a:lnTo>
                <a:lnTo>
                  <a:pt x="10701" y="2409"/>
                </a:lnTo>
                <a:lnTo>
                  <a:pt x="10688" y="2162"/>
                </a:lnTo>
                <a:lnTo>
                  <a:pt x="10651" y="1922"/>
                </a:lnTo>
                <a:lnTo>
                  <a:pt x="10592" y="1692"/>
                </a:lnTo>
                <a:lnTo>
                  <a:pt x="10510" y="1470"/>
                </a:lnTo>
                <a:lnTo>
                  <a:pt x="10408" y="1259"/>
                </a:lnTo>
                <a:lnTo>
                  <a:pt x="10285" y="1061"/>
                </a:lnTo>
                <a:lnTo>
                  <a:pt x="10146" y="875"/>
                </a:lnTo>
                <a:lnTo>
                  <a:pt x="9989" y="704"/>
                </a:lnTo>
                <a:lnTo>
                  <a:pt x="9816" y="549"/>
                </a:lnTo>
                <a:lnTo>
                  <a:pt x="9629" y="410"/>
                </a:lnTo>
                <a:lnTo>
                  <a:pt x="9429" y="290"/>
                </a:lnTo>
                <a:lnTo>
                  <a:pt x="9217" y="189"/>
                </a:lnTo>
                <a:lnTo>
                  <a:pt x="8994" y="107"/>
                </a:lnTo>
                <a:lnTo>
                  <a:pt x="8761" y="48"/>
                </a:lnTo>
                <a:lnTo>
                  <a:pt x="8520" y="12"/>
                </a:lnTo>
                <a:lnTo>
                  <a:pt x="8272" y="0"/>
                </a:lnTo>
                <a:lnTo>
                  <a:pt x="2432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03" name="Oval 11"/>
          <p:cNvSpPr>
            <a:spLocks noChangeArrowheads="1"/>
          </p:cNvSpPr>
          <p:nvPr/>
        </p:nvSpPr>
        <p:spPr bwMode="auto">
          <a:xfrm>
            <a:off x="8829675" y="61150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408" name="Text Box 16"/>
          <p:cNvSpPr txBox="1">
            <a:spLocks noChangeArrowheads="1"/>
          </p:cNvSpPr>
          <p:nvPr/>
        </p:nvSpPr>
        <p:spPr bwMode="auto">
          <a:xfrm>
            <a:off x="123825" y="735013"/>
            <a:ext cx="87042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Maintaining a Healthy Weight is a Balancing Act</a:t>
            </a:r>
          </a:p>
          <a:p>
            <a:r>
              <a:rPr lang="en-US" sz="3200" b="1"/>
              <a:t>Calories In = Calories Out</a:t>
            </a:r>
          </a:p>
        </p:txBody>
      </p:sp>
      <p:pic>
        <p:nvPicPr>
          <p:cNvPr id="59417" name="Picture 25" descr="muffi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62200" y="2819400"/>
            <a:ext cx="1504950" cy="1497013"/>
          </a:xfrm>
          <a:prstGeom prst="rect">
            <a:avLst/>
          </a:prstGeom>
          <a:noFill/>
        </p:spPr>
      </p:pic>
      <p:pic>
        <p:nvPicPr>
          <p:cNvPr id="59420" name="Picture 28" descr="vacuuming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76800" y="2590800"/>
            <a:ext cx="1193800" cy="1790700"/>
          </a:xfrm>
          <a:noFill/>
          <a:ln>
            <a:miter lim="800000"/>
            <a:headEnd/>
            <a:tailEnd/>
          </a:ln>
        </p:spPr>
      </p:pic>
      <p:grpSp>
        <p:nvGrpSpPr>
          <p:cNvPr id="59428" name="Group 36"/>
          <p:cNvGrpSpPr>
            <a:grpSpLocks/>
          </p:cNvGrpSpPr>
          <p:nvPr/>
        </p:nvGrpSpPr>
        <p:grpSpPr bwMode="auto">
          <a:xfrm>
            <a:off x="838200" y="0"/>
            <a:ext cx="7696200" cy="609600"/>
            <a:chOff x="528" y="0"/>
            <a:chExt cx="4848" cy="384"/>
          </a:xfrm>
        </p:grpSpPr>
        <p:pic>
          <p:nvPicPr>
            <p:cNvPr id="59429" name="Picture 37"/>
            <p:cNvPicPr>
              <a:picLocks noChangeAspect="1" noChangeArrowheads="1"/>
            </p:cNvPicPr>
            <p:nvPr/>
          </p:nvPicPr>
          <p:blipFill>
            <a:blip r:embed="rId7" cstate="print"/>
            <a:srcRect r="1828"/>
            <a:stretch>
              <a:fillRect/>
            </a:stretch>
          </p:blipFill>
          <p:spPr bwMode="auto">
            <a:xfrm>
              <a:off x="528" y="0"/>
              <a:ext cx="4464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9430" name="Picture 38" descr="lg_color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992" y="0"/>
              <a:ext cx="384" cy="38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2209800" y="4724400"/>
            <a:ext cx="5105400" cy="771525"/>
          </a:xfrm>
          <a:prstGeom prst="rect">
            <a:avLst/>
          </a:prstGeom>
          <a:solidFill>
            <a:schemeClr val="tx1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If you</a:t>
            </a:r>
            <a:r>
              <a:rPr lang="en-US" sz="2000" b="1">
                <a:solidFill>
                  <a:srgbClr val="000000"/>
                </a:solidFill>
              </a:rPr>
              <a:t> vacuum for 1 hour and 30 minutes </a:t>
            </a:r>
            <a:r>
              <a:rPr lang="en-US" sz="2000">
                <a:solidFill>
                  <a:srgbClr val="000000"/>
                </a:solidFill>
              </a:rPr>
              <a:t>you will burn approximately</a:t>
            </a:r>
            <a:r>
              <a:rPr lang="en-US" sz="2000" b="1">
                <a:solidFill>
                  <a:srgbClr val="000000"/>
                </a:solidFill>
              </a:rPr>
              <a:t> 290 calories.*</a:t>
            </a:r>
            <a:r>
              <a:rPr lang="en-US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3581400" y="2576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2857500" y="2157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3143250" y="2000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4829" name="Rectangle 13"/>
          <p:cNvSpPr>
            <a:spLocks noChangeArrowheads="1"/>
          </p:cNvSpPr>
          <p:nvPr/>
        </p:nvSpPr>
        <p:spPr bwMode="auto">
          <a:xfrm>
            <a:off x="3143250" y="2000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4830" name="Rectangle 14"/>
          <p:cNvSpPr>
            <a:spLocks noChangeArrowheads="1"/>
          </p:cNvSpPr>
          <p:nvPr/>
        </p:nvSpPr>
        <p:spPr bwMode="auto">
          <a:xfrm>
            <a:off x="3695700" y="2771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3429000" y="6172200"/>
            <a:ext cx="259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400" b="1"/>
              <a:t> </a:t>
            </a:r>
            <a:r>
              <a:rPr lang="en-US" sz="1400" b="1">
                <a:cs typeface="Arial" charset="0"/>
              </a:rPr>
              <a:t>*Based on 130-pound person</a:t>
            </a:r>
            <a:endParaRPr lang="en-US" sz="1400" b="1"/>
          </a:p>
        </p:txBody>
      </p:sp>
      <p:pic>
        <p:nvPicPr>
          <p:cNvPr id="34837" name="Picture 21" descr="lb13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6172200"/>
            <a:ext cx="4286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38" name="Freeform 22"/>
          <p:cNvSpPr>
            <a:spLocks noEditPoints="1"/>
          </p:cNvSpPr>
          <p:nvPr/>
        </p:nvSpPr>
        <p:spPr bwMode="auto">
          <a:xfrm>
            <a:off x="8686800" y="6323013"/>
            <a:ext cx="457200" cy="534987"/>
          </a:xfrm>
          <a:custGeom>
            <a:avLst/>
            <a:gdLst/>
            <a:ahLst/>
            <a:cxnLst>
              <a:cxn ang="0">
                <a:pos x="5485" y="1975"/>
              </a:cxn>
              <a:cxn ang="0">
                <a:pos x="5571" y="1841"/>
              </a:cxn>
              <a:cxn ang="0">
                <a:pos x="5807" y="1540"/>
              </a:cxn>
              <a:cxn ang="0">
                <a:pos x="6129" y="1310"/>
              </a:cxn>
              <a:cxn ang="0">
                <a:pos x="6521" y="1207"/>
              </a:cxn>
              <a:cxn ang="0">
                <a:pos x="6933" y="1225"/>
              </a:cxn>
              <a:cxn ang="0">
                <a:pos x="7517" y="1463"/>
              </a:cxn>
              <a:cxn ang="0">
                <a:pos x="7929" y="1959"/>
              </a:cxn>
              <a:cxn ang="0">
                <a:pos x="8106" y="2690"/>
              </a:cxn>
              <a:cxn ang="0">
                <a:pos x="8063" y="3451"/>
              </a:cxn>
              <a:cxn ang="0">
                <a:pos x="7937" y="4030"/>
              </a:cxn>
              <a:cxn ang="0">
                <a:pos x="7718" y="4562"/>
              </a:cxn>
              <a:cxn ang="0">
                <a:pos x="7620" y="4746"/>
              </a:cxn>
              <a:cxn ang="0">
                <a:pos x="7532" y="4877"/>
              </a:cxn>
              <a:cxn ang="0">
                <a:pos x="6662" y="5850"/>
              </a:cxn>
              <a:cxn ang="0">
                <a:pos x="5505" y="6751"/>
              </a:cxn>
              <a:cxn ang="0">
                <a:pos x="4297" y="6093"/>
              </a:cxn>
              <a:cxn ang="0">
                <a:pos x="3284" y="5039"/>
              </a:cxn>
              <a:cxn ang="0">
                <a:pos x="3090" y="4779"/>
              </a:cxn>
              <a:cxn ang="0">
                <a:pos x="3012" y="4644"/>
              </a:cxn>
              <a:cxn ang="0">
                <a:pos x="2799" y="4165"/>
              </a:cxn>
              <a:cxn ang="0">
                <a:pos x="2649" y="3616"/>
              </a:cxn>
              <a:cxn ang="0">
                <a:pos x="2579" y="2880"/>
              </a:cxn>
              <a:cxn ang="0">
                <a:pos x="2690" y="2127"/>
              </a:cxn>
              <a:cxn ang="0">
                <a:pos x="3049" y="1565"/>
              </a:cxn>
              <a:cxn ang="0">
                <a:pos x="3619" y="1254"/>
              </a:cxn>
              <a:cxn ang="0">
                <a:pos x="4066" y="1201"/>
              </a:cxn>
              <a:cxn ang="0">
                <a:pos x="4465" y="1272"/>
              </a:cxn>
              <a:cxn ang="0">
                <a:pos x="4810" y="1472"/>
              </a:cxn>
              <a:cxn ang="0">
                <a:pos x="5077" y="1780"/>
              </a:cxn>
              <a:cxn ang="0">
                <a:pos x="5184" y="1942"/>
              </a:cxn>
              <a:cxn ang="0">
                <a:pos x="5263" y="2076"/>
              </a:cxn>
              <a:cxn ang="0">
                <a:pos x="5304" y="2158"/>
              </a:cxn>
              <a:cxn ang="0">
                <a:pos x="5339" y="2241"/>
              </a:cxn>
              <a:cxn ang="0">
                <a:pos x="5376" y="2179"/>
              </a:cxn>
              <a:cxn ang="0">
                <a:pos x="5413" y="2101"/>
              </a:cxn>
              <a:cxn ang="0">
                <a:pos x="1073" y="412"/>
              </a:cxn>
              <a:cxn ang="0">
                <a:pos x="53" y="1927"/>
              </a:cxn>
              <a:cxn ang="0">
                <a:pos x="102" y="8245"/>
              </a:cxn>
              <a:cxn ang="0">
                <a:pos x="596" y="8647"/>
              </a:cxn>
              <a:cxn ang="0">
                <a:pos x="1253" y="8583"/>
              </a:cxn>
              <a:cxn ang="0">
                <a:pos x="1660" y="8093"/>
              </a:cxn>
              <a:cxn ang="0">
                <a:pos x="4869" y="10068"/>
              </a:cxn>
              <a:cxn ang="0">
                <a:pos x="4869" y="10074"/>
              </a:cxn>
              <a:cxn ang="0">
                <a:pos x="4928" y="9837"/>
              </a:cxn>
              <a:cxn ang="0">
                <a:pos x="5208" y="9595"/>
              </a:cxn>
              <a:cxn ang="0">
                <a:pos x="5581" y="9634"/>
              </a:cxn>
              <a:cxn ang="0">
                <a:pos x="5811" y="9926"/>
              </a:cxn>
              <a:cxn ang="0">
                <a:pos x="5834" y="10072"/>
              </a:cxn>
              <a:cxn ang="0">
                <a:pos x="5834" y="10071"/>
              </a:cxn>
              <a:cxn ang="0">
                <a:pos x="9108" y="8245"/>
              </a:cxn>
              <a:cxn ang="0">
                <a:pos x="9602" y="8647"/>
              </a:cxn>
              <a:cxn ang="0">
                <a:pos x="10258" y="8583"/>
              </a:cxn>
              <a:cxn ang="0">
                <a:pos x="10666" y="8093"/>
              </a:cxn>
              <a:cxn ang="0">
                <a:pos x="10510" y="1470"/>
              </a:cxn>
              <a:cxn ang="0">
                <a:pos x="9217" y="189"/>
              </a:cxn>
            </a:cxnLst>
            <a:rect l="0" t="0" r="r" b="b"/>
            <a:pathLst>
              <a:path w="10704" h="12542">
                <a:moveTo>
                  <a:pt x="5418" y="2093"/>
                </a:moveTo>
                <a:lnTo>
                  <a:pt x="5426" y="2076"/>
                </a:lnTo>
                <a:lnTo>
                  <a:pt x="5436" y="2059"/>
                </a:lnTo>
                <a:lnTo>
                  <a:pt x="5446" y="2042"/>
                </a:lnTo>
                <a:lnTo>
                  <a:pt x="5455" y="2025"/>
                </a:lnTo>
                <a:lnTo>
                  <a:pt x="5465" y="2009"/>
                </a:lnTo>
                <a:lnTo>
                  <a:pt x="5475" y="1992"/>
                </a:lnTo>
                <a:lnTo>
                  <a:pt x="5485" y="1975"/>
                </a:lnTo>
                <a:lnTo>
                  <a:pt x="5495" y="1959"/>
                </a:lnTo>
                <a:lnTo>
                  <a:pt x="5505" y="1942"/>
                </a:lnTo>
                <a:lnTo>
                  <a:pt x="5516" y="1924"/>
                </a:lnTo>
                <a:lnTo>
                  <a:pt x="5527" y="1908"/>
                </a:lnTo>
                <a:lnTo>
                  <a:pt x="5537" y="1891"/>
                </a:lnTo>
                <a:lnTo>
                  <a:pt x="5549" y="1874"/>
                </a:lnTo>
                <a:lnTo>
                  <a:pt x="5560" y="1858"/>
                </a:lnTo>
                <a:lnTo>
                  <a:pt x="5571" y="1841"/>
                </a:lnTo>
                <a:lnTo>
                  <a:pt x="5583" y="1825"/>
                </a:lnTo>
                <a:lnTo>
                  <a:pt x="5612" y="1780"/>
                </a:lnTo>
                <a:lnTo>
                  <a:pt x="5644" y="1736"/>
                </a:lnTo>
                <a:lnTo>
                  <a:pt x="5674" y="1694"/>
                </a:lnTo>
                <a:lnTo>
                  <a:pt x="5706" y="1654"/>
                </a:lnTo>
                <a:lnTo>
                  <a:pt x="5739" y="1614"/>
                </a:lnTo>
                <a:lnTo>
                  <a:pt x="5772" y="1576"/>
                </a:lnTo>
                <a:lnTo>
                  <a:pt x="5807" y="1540"/>
                </a:lnTo>
                <a:lnTo>
                  <a:pt x="5843" y="1505"/>
                </a:lnTo>
                <a:lnTo>
                  <a:pt x="5879" y="1472"/>
                </a:lnTo>
                <a:lnTo>
                  <a:pt x="5918" y="1441"/>
                </a:lnTo>
                <a:lnTo>
                  <a:pt x="5957" y="1411"/>
                </a:lnTo>
                <a:lnTo>
                  <a:pt x="5997" y="1384"/>
                </a:lnTo>
                <a:lnTo>
                  <a:pt x="6040" y="1358"/>
                </a:lnTo>
                <a:lnTo>
                  <a:pt x="6083" y="1332"/>
                </a:lnTo>
                <a:lnTo>
                  <a:pt x="6129" y="1310"/>
                </a:lnTo>
                <a:lnTo>
                  <a:pt x="6177" y="1290"/>
                </a:lnTo>
                <a:lnTo>
                  <a:pt x="6225" y="1272"/>
                </a:lnTo>
                <a:lnTo>
                  <a:pt x="6272" y="1256"/>
                </a:lnTo>
                <a:lnTo>
                  <a:pt x="6322" y="1242"/>
                </a:lnTo>
                <a:lnTo>
                  <a:pt x="6370" y="1231"/>
                </a:lnTo>
                <a:lnTo>
                  <a:pt x="6421" y="1221"/>
                </a:lnTo>
                <a:lnTo>
                  <a:pt x="6471" y="1213"/>
                </a:lnTo>
                <a:lnTo>
                  <a:pt x="6521" y="1207"/>
                </a:lnTo>
                <a:lnTo>
                  <a:pt x="6573" y="1204"/>
                </a:lnTo>
                <a:lnTo>
                  <a:pt x="6623" y="1201"/>
                </a:lnTo>
                <a:lnTo>
                  <a:pt x="6675" y="1201"/>
                </a:lnTo>
                <a:lnTo>
                  <a:pt x="6726" y="1203"/>
                </a:lnTo>
                <a:lnTo>
                  <a:pt x="6778" y="1206"/>
                </a:lnTo>
                <a:lnTo>
                  <a:pt x="6829" y="1210"/>
                </a:lnTo>
                <a:lnTo>
                  <a:pt x="6882" y="1217"/>
                </a:lnTo>
                <a:lnTo>
                  <a:pt x="6933" y="1225"/>
                </a:lnTo>
                <a:lnTo>
                  <a:pt x="6986" y="1235"/>
                </a:lnTo>
                <a:lnTo>
                  <a:pt x="7070" y="1254"/>
                </a:lnTo>
                <a:lnTo>
                  <a:pt x="7152" y="1278"/>
                </a:lnTo>
                <a:lnTo>
                  <a:pt x="7231" y="1306"/>
                </a:lnTo>
                <a:lnTo>
                  <a:pt x="7306" y="1340"/>
                </a:lnTo>
                <a:lnTo>
                  <a:pt x="7379" y="1377"/>
                </a:lnTo>
                <a:lnTo>
                  <a:pt x="7450" y="1418"/>
                </a:lnTo>
                <a:lnTo>
                  <a:pt x="7517" y="1463"/>
                </a:lnTo>
                <a:lnTo>
                  <a:pt x="7580" y="1512"/>
                </a:lnTo>
                <a:lnTo>
                  <a:pt x="7641" y="1565"/>
                </a:lnTo>
                <a:lnTo>
                  <a:pt x="7698" y="1621"/>
                </a:lnTo>
                <a:lnTo>
                  <a:pt x="7751" y="1683"/>
                </a:lnTo>
                <a:lnTo>
                  <a:pt x="7801" y="1746"/>
                </a:lnTo>
                <a:lnTo>
                  <a:pt x="7847" y="1813"/>
                </a:lnTo>
                <a:lnTo>
                  <a:pt x="7890" y="1884"/>
                </a:lnTo>
                <a:lnTo>
                  <a:pt x="7929" y="1959"/>
                </a:lnTo>
                <a:lnTo>
                  <a:pt x="7965" y="2036"/>
                </a:lnTo>
                <a:lnTo>
                  <a:pt x="7999" y="2127"/>
                </a:lnTo>
                <a:lnTo>
                  <a:pt x="8029" y="2220"/>
                </a:lnTo>
                <a:lnTo>
                  <a:pt x="8054" y="2314"/>
                </a:lnTo>
                <a:lnTo>
                  <a:pt x="8073" y="2407"/>
                </a:lnTo>
                <a:lnTo>
                  <a:pt x="8088" y="2501"/>
                </a:lnTo>
                <a:lnTo>
                  <a:pt x="8099" y="2596"/>
                </a:lnTo>
                <a:lnTo>
                  <a:pt x="8106" y="2690"/>
                </a:lnTo>
                <a:lnTo>
                  <a:pt x="8109" y="2785"/>
                </a:lnTo>
                <a:lnTo>
                  <a:pt x="8110" y="2880"/>
                </a:lnTo>
                <a:lnTo>
                  <a:pt x="8107" y="2975"/>
                </a:lnTo>
                <a:lnTo>
                  <a:pt x="8102" y="3070"/>
                </a:lnTo>
                <a:lnTo>
                  <a:pt x="8095" y="3166"/>
                </a:lnTo>
                <a:lnTo>
                  <a:pt x="8086" y="3261"/>
                </a:lnTo>
                <a:lnTo>
                  <a:pt x="8075" y="3355"/>
                </a:lnTo>
                <a:lnTo>
                  <a:pt x="8063" y="3451"/>
                </a:lnTo>
                <a:lnTo>
                  <a:pt x="8050" y="3546"/>
                </a:lnTo>
                <a:lnTo>
                  <a:pt x="8039" y="3616"/>
                </a:lnTo>
                <a:lnTo>
                  <a:pt x="8026" y="3685"/>
                </a:lnTo>
                <a:lnTo>
                  <a:pt x="8012" y="3756"/>
                </a:lnTo>
                <a:lnTo>
                  <a:pt x="7996" y="3825"/>
                </a:lnTo>
                <a:lnTo>
                  <a:pt x="7978" y="3893"/>
                </a:lnTo>
                <a:lnTo>
                  <a:pt x="7958" y="3962"/>
                </a:lnTo>
                <a:lnTo>
                  <a:pt x="7937" y="4030"/>
                </a:lnTo>
                <a:lnTo>
                  <a:pt x="7914" y="4098"/>
                </a:lnTo>
                <a:lnTo>
                  <a:pt x="7890" y="4165"/>
                </a:lnTo>
                <a:lnTo>
                  <a:pt x="7864" y="4232"/>
                </a:lnTo>
                <a:lnTo>
                  <a:pt x="7837" y="4299"/>
                </a:lnTo>
                <a:lnTo>
                  <a:pt x="7810" y="4366"/>
                </a:lnTo>
                <a:lnTo>
                  <a:pt x="7781" y="4431"/>
                </a:lnTo>
                <a:lnTo>
                  <a:pt x="7750" y="4497"/>
                </a:lnTo>
                <a:lnTo>
                  <a:pt x="7718" y="4562"/>
                </a:lnTo>
                <a:lnTo>
                  <a:pt x="7687" y="4627"/>
                </a:lnTo>
                <a:lnTo>
                  <a:pt x="7677" y="4644"/>
                </a:lnTo>
                <a:lnTo>
                  <a:pt x="7668" y="4661"/>
                </a:lnTo>
                <a:lnTo>
                  <a:pt x="7659" y="4678"/>
                </a:lnTo>
                <a:lnTo>
                  <a:pt x="7649" y="4695"/>
                </a:lnTo>
                <a:lnTo>
                  <a:pt x="7640" y="4712"/>
                </a:lnTo>
                <a:lnTo>
                  <a:pt x="7630" y="4729"/>
                </a:lnTo>
                <a:lnTo>
                  <a:pt x="7620" y="4746"/>
                </a:lnTo>
                <a:lnTo>
                  <a:pt x="7610" y="4763"/>
                </a:lnTo>
                <a:lnTo>
                  <a:pt x="7600" y="4779"/>
                </a:lnTo>
                <a:lnTo>
                  <a:pt x="7589" y="4796"/>
                </a:lnTo>
                <a:lnTo>
                  <a:pt x="7577" y="4813"/>
                </a:lnTo>
                <a:lnTo>
                  <a:pt x="7566" y="4829"/>
                </a:lnTo>
                <a:lnTo>
                  <a:pt x="7555" y="4845"/>
                </a:lnTo>
                <a:lnTo>
                  <a:pt x="7544" y="4861"/>
                </a:lnTo>
                <a:lnTo>
                  <a:pt x="7532" y="4877"/>
                </a:lnTo>
                <a:lnTo>
                  <a:pt x="7521" y="4893"/>
                </a:lnTo>
                <a:lnTo>
                  <a:pt x="7405" y="5039"/>
                </a:lnTo>
                <a:lnTo>
                  <a:pt x="7286" y="5182"/>
                </a:lnTo>
                <a:lnTo>
                  <a:pt x="7166" y="5322"/>
                </a:lnTo>
                <a:lnTo>
                  <a:pt x="7044" y="5458"/>
                </a:lnTo>
                <a:lnTo>
                  <a:pt x="6919" y="5592"/>
                </a:lnTo>
                <a:lnTo>
                  <a:pt x="6792" y="5722"/>
                </a:lnTo>
                <a:lnTo>
                  <a:pt x="6662" y="5850"/>
                </a:lnTo>
                <a:lnTo>
                  <a:pt x="6528" y="5973"/>
                </a:lnTo>
                <a:lnTo>
                  <a:pt x="6393" y="6093"/>
                </a:lnTo>
                <a:lnTo>
                  <a:pt x="6253" y="6211"/>
                </a:lnTo>
                <a:lnTo>
                  <a:pt x="6111" y="6325"/>
                </a:lnTo>
                <a:lnTo>
                  <a:pt x="5965" y="6437"/>
                </a:lnTo>
                <a:lnTo>
                  <a:pt x="5815" y="6544"/>
                </a:lnTo>
                <a:lnTo>
                  <a:pt x="5662" y="6648"/>
                </a:lnTo>
                <a:lnTo>
                  <a:pt x="5505" y="6751"/>
                </a:lnTo>
                <a:lnTo>
                  <a:pt x="5344" y="6849"/>
                </a:lnTo>
                <a:lnTo>
                  <a:pt x="5184" y="6751"/>
                </a:lnTo>
                <a:lnTo>
                  <a:pt x="5027" y="6648"/>
                </a:lnTo>
                <a:lnTo>
                  <a:pt x="4873" y="6544"/>
                </a:lnTo>
                <a:lnTo>
                  <a:pt x="4725" y="6437"/>
                </a:lnTo>
                <a:lnTo>
                  <a:pt x="4578" y="6325"/>
                </a:lnTo>
                <a:lnTo>
                  <a:pt x="4436" y="6211"/>
                </a:lnTo>
                <a:lnTo>
                  <a:pt x="4297" y="6093"/>
                </a:lnTo>
                <a:lnTo>
                  <a:pt x="4161" y="5973"/>
                </a:lnTo>
                <a:lnTo>
                  <a:pt x="4027" y="5850"/>
                </a:lnTo>
                <a:lnTo>
                  <a:pt x="3897" y="5722"/>
                </a:lnTo>
                <a:lnTo>
                  <a:pt x="3770" y="5592"/>
                </a:lnTo>
                <a:lnTo>
                  <a:pt x="3645" y="5458"/>
                </a:lnTo>
                <a:lnTo>
                  <a:pt x="3523" y="5322"/>
                </a:lnTo>
                <a:lnTo>
                  <a:pt x="3403" y="5182"/>
                </a:lnTo>
                <a:lnTo>
                  <a:pt x="3284" y="5039"/>
                </a:lnTo>
                <a:lnTo>
                  <a:pt x="3169" y="4893"/>
                </a:lnTo>
                <a:lnTo>
                  <a:pt x="3157" y="4877"/>
                </a:lnTo>
                <a:lnTo>
                  <a:pt x="3145" y="4861"/>
                </a:lnTo>
                <a:lnTo>
                  <a:pt x="3134" y="4845"/>
                </a:lnTo>
                <a:lnTo>
                  <a:pt x="3123" y="4829"/>
                </a:lnTo>
                <a:lnTo>
                  <a:pt x="3111" y="4813"/>
                </a:lnTo>
                <a:lnTo>
                  <a:pt x="3100" y="4796"/>
                </a:lnTo>
                <a:lnTo>
                  <a:pt x="3090" y="4779"/>
                </a:lnTo>
                <a:lnTo>
                  <a:pt x="3079" y="4763"/>
                </a:lnTo>
                <a:lnTo>
                  <a:pt x="3069" y="4746"/>
                </a:lnTo>
                <a:lnTo>
                  <a:pt x="3059" y="4729"/>
                </a:lnTo>
                <a:lnTo>
                  <a:pt x="3050" y="4712"/>
                </a:lnTo>
                <a:lnTo>
                  <a:pt x="3040" y="4695"/>
                </a:lnTo>
                <a:lnTo>
                  <a:pt x="3031" y="4678"/>
                </a:lnTo>
                <a:lnTo>
                  <a:pt x="3021" y="4661"/>
                </a:lnTo>
                <a:lnTo>
                  <a:pt x="3012" y="4644"/>
                </a:lnTo>
                <a:lnTo>
                  <a:pt x="3004" y="4627"/>
                </a:lnTo>
                <a:lnTo>
                  <a:pt x="2971" y="4562"/>
                </a:lnTo>
                <a:lnTo>
                  <a:pt x="2940" y="4497"/>
                </a:lnTo>
                <a:lnTo>
                  <a:pt x="2909" y="4431"/>
                </a:lnTo>
                <a:lnTo>
                  <a:pt x="2880" y="4366"/>
                </a:lnTo>
                <a:lnTo>
                  <a:pt x="2852" y="4299"/>
                </a:lnTo>
                <a:lnTo>
                  <a:pt x="2824" y="4232"/>
                </a:lnTo>
                <a:lnTo>
                  <a:pt x="2799" y="4165"/>
                </a:lnTo>
                <a:lnTo>
                  <a:pt x="2775" y="4098"/>
                </a:lnTo>
                <a:lnTo>
                  <a:pt x="2752" y="4030"/>
                </a:lnTo>
                <a:lnTo>
                  <a:pt x="2730" y="3962"/>
                </a:lnTo>
                <a:lnTo>
                  <a:pt x="2711" y="3893"/>
                </a:lnTo>
                <a:lnTo>
                  <a:pt x="2693" y="3825"/>
                </a:lnTo>
                <a:lnTo>
                  <a:pt x="2677" y="3756"/>
                </a:lnTo>
                <a:lnTo>
                  <a:pt x="2663" y="3685"/>
                </a:lnTo>
                <a:lnTo>
                  <a:pt x="2649" y="3616"/>
                </a:lnTo>
                <a:lnTo>
                  <a:pt x="2639" y="3546"/>
                </a:lnTo>
                <a:lnTo>
                  <a:pt x="2626" y="3451"/>
                </a:lnTo>
                <a:lnTo>
                  <a:pt x="2614" y="3355"/>
                </a:lnTo>
                <a:lnTo>
                  <a:pt x="2603" y="3261"/>
                </a:lnTo>
                <a:lnTo>
                  <a:pt x="2594" y="3166"/>
                </a:lnTo>
                <a:lnTo>
                  <a:pt x="2587" y="3070"/>
                </a:lnTo>
                <a:lnTo>
                  <a:pt x="2582" y="2975"/>
                </a:lnTo>
                <a:lnTo>
                  <a:pt x="2579" y="2880"/>
                </a:lnTo>
                <a:lnTo>
                  <a:pt x="2580" y="2785"/>
                </a:lnTo>
                <a:lnTo>
                  <a:pt x="2583" y="2690"/>
                </a:lnTo>
                <a:lnTo>
                  <a:pt x="2590" y="2596"/>
                </a:lnTo>
                <a:lnTo>
                  <a:pt x="2601" y="2501"/>
                </a:lnTo>
                <a:lnTo>
                  <a:pt x="2616" y="2407"/>
                </a:lnTo>
                <a:lnTo>
                  <a:pt x="2635" y="2314"/>
                </a:lnTo>
                <a:lnTo>
                  <a:pt x="2660" y="2220"/>
                </a:lnTo>
                <a:lnTo>
                  <a:pt x="2690" y="2127"/>
                </a:lnTo>
                <a:lnTo>
                  <a:pt x="2725" y="2036"/>
                </a:lnTo>
                <a:lnTo>
                  <a:pt x="2760" y="1959"/>
                </a:lnTo>
                <a:lnTo>
                  <a:pt x="2799" y="1884"/>
                </a:lnTo>
                <a:lnTo>
                  <a:pt x="2842" y="1813"/>
                </a:lnTo>
                <a:lnTo>
                  <a:pt x="2888" y="1746"/>
                </a:lnTo>
                <a:lnTo>
                  <a:pt x="2939" y="1683"/>
                </a:lnTo>
                <a:lnTo>
                  <a:pt x="2992" y="1621"/>
                </a:lnTo>
                <a:lnTo>
                  <a:pt x="3049" y="1565"/>
                </a:lnTo>
                <a:lnTo>
                  <a:pt x="3109" y="1512"/>
                </a:lnTo>
                <a:lnTo>
                  <a:pt x="3173" y="1463"/>
                </a:lnTo>
                <a:lnTo>
                  <a:pt x="3240" y="1418"/>
                </a:lnTo>
                <a:lnTo>
                  <a:pt x="3310" y="1377"/>
                </a:lnTo>
                <a:lnTo>
                  <a:pt x="3382" y="1340"/>
                </a:lnTo>
                <a:lnTo>
                  <a:pt x="3458" y="1306"/>
                </a:lnTo>
                <a:lnTo>
                  <a:pt x="3537" y="1278"/>
                </a:lnTo>
                <a:lnTo>
                  <a:pt x="3619" y="1254"/>
                </a:lnTo>
                <a:lnTo>
                  <a:pt x="3704" y="1235"/>
                </a:lnTo>
                <a:lnTo>
                  <a:pt x="3755" y="1225"/>
                </a:lnTo>
                <a:lnTo>
                  <a:pt x="3808" y="1217"/>
                </a:lnTo>
                <a:lnTo>
                  <a:pt x="3859" y="1210"/>
                </a:lnTo>
                <a:lnTo>
                  <a:pt x="3911" y="1206"/>
                </a:lnTo>
                <a:lnTo>
                  <a:pt x="3964" y="1203"/>
                </a:lnTo>
                <a:lnTo>
                  <a:pt x="4015" y="1201"/>
                </a:lnTo>
                <a:lnTo>
                  <a:pt x="4066" y="1201"/>
                </a:lnTo>
                <a:lnTo>
                  <a:pt x="4117" y="1204"/>
                </a:lnTo>
                <a:lnTo>
                  <a:pt x="4168" y="1207"/>
                </a:lnTo>
                <a:lnTo>
                  <a:pt x="4218" y="1213"/>
                </a:lnTo>
                <a:lnTo>
                  <a:pt x="4269" y="1221"/>
                </a:lnTo>
                <a:lnTo>
                  <a:pt x="4318" y="1231"/>
                </a:lnTo>
                <a:lnTo>
                  <a:pt x="4368" y="1242"/>
                </a:lnTo>
                <a:lnTo>
                  <a:pt x="4416" y="1256"/>
                </a:lnTo>
                <a:lnTo>
                  <a:pt x="4465" y="1272"/>
                </a:lnTo>
                <a:lnTo>
                  <a:pt x="4513" y="1290"/>
                </a:lnTo>
                <a:lnTo>
                  <a:pt x="4560" y="1310"/>
                </a:lnTo>
                <a:lnTo>
                  <a:pt x="4605" y="1332"/>
                </a:lnTo>
                <a:lnTo>
                  <a:pt x="4650" y="1358"/>
                </a:lnTo>
                <a:lnTo>
                  <a:pt x="4692" y="1384"/>
                </a:lnTo>
                <a:lnTo>
                  <a:pt x="4733" y="1411"/>
                </a:lnTo>
                <a:lnTo>
                  <a:pt x="4772" y="1441"/>
                </a:lnTo>
                <a:lnTo>
                  <a:pt x="4810" y="1472"/>
                </a:lnTo>
                <a:lnTo>
                  <a:pt x="4847" y="1505"/>
                </a:lnTo>
                <a:lnTo>
                  <a:pt x="4882" y="1540"/>
                </a:lnTo>
                <a:lnTo>
                  <a:pt x="4917" y="1576"/>
                </a:lnTo>
                <a:lnTo>
                  <a:pt x="4950" y="1614"/>
                </a:lnTo>
                <a:lnTo>
                  <a:pt x="4983" y="1654"/>
                </a:lnTo>
                <a:lnTo>
                  <a:pt x="5015" y="1694"/>
                </a:lnTo>
                <a:lnTo>
                  <a:pt x="5046" y="1736"/>
                </a:lnTo>
                <a:lnTo>
                  <a:pt x="5077" y="1780"/>
                </a:lnTo>
                <a:lnTo>
                  <a:pt x="5108" y="1825"/>
                </a:lnTo>
                <a:lnTo>
                  <a:pt x="5119" y="1841"/>
                </a:lnTo>
                <a:lnTo>
                  <a:pt x="5129" y="1858"/>
                </a:lnTo>
                <a:lnTo>
                  <a:pt x="5140" y="1874"/>
                </a:lnTo>
                <a:lnTo>
                  <a:pt x="5151" y="1891"/>
                </a:lnTo>
                <a:lnTo>
                  <a:pt x="5162" y="1908"/>
                </a:lnTo>
                <a:lnTo>
                  <a:pt x="5173" y="1924"/>
                </a:lnTo>
                <a:lnTo>
                  <a:pt x="5184" y="1942"/>
                </a:lnTo>
                <a:lnTo>
                  <a:pt x="5194" y="1959"/>
                </a:lnTo>
                <a:lnTo>
                  <a:pt x="5204" y="1975"/>
                </a:lnTo>
                <a:lnTo>
                  <a:pt x="5214" y="1992"/>
                </a:lnTo>
                <a:lnTo>
                  <a:pt x="5224" y="2009"/>
                </a:lnTo>
                <a:lnTo>
                  <a:pt x="5234" y="2025"/>
                </a:lnTo>
                <a:lnTo>
                  <a:pt x="5243" y="2042"/>
                </a:lnTo>
                <a:lnTo>
                  <a:pt x="5252" y="2059"/>
                </a:lnTo>
                <a:lnTo>
                  <a:pt x="5263" y="2076"/>
                </a:lnTo>
                <a:lnTo>
                  <a:pt x="5272" y="2093"/>
                </a:lnTo>
                <a:lnTo>
                  <a:pt x="5276" y="2101"/>
                </a:lnTo>
                <a:lnTo>
                  <a:pt x="5281" y="2110"/>
                </a:lnTo>
                <a:lnTo>
                  <a:pt x="5285" y="2120"/>
                </a:lnTo>
                <a:lnTo>
                  <a:pt x="5290" y="2129"/>
                </a:lnTo>
                <a:lnTo>
                  <a:pt x="5294" y="2139"/>
                </a:lnTo>
                <a:lnTo>
                  <a:pt x="5299" y="2148"/>
                </a:lnTo>
                <a:lnTo>
                  <a:pt x="5304" y="2158"/>
                </a:lnTo>
                <a:lnTo>
                  <a:pt x="5308" y="2169"/>
                </a:lnTo>
                <a:lnTo>
                  <a:pt x="5313" y="2179"/>
                </a:lnTo>
                <a:lnTo>
                  <a:pt x="5317" y="2189"/>
                </a:lnTo>
                <a:lnTo>
                  <a:pt x="5322" y="2199"/>
                </a:lnTo>
                <a:lnTo>
                  <a:pt x="5326" y="2210"/>
                </a:lnTo>
                <a:lnTo>
                  <a:pt x="5331" y="2220"/>
                </a:lnTo>
                <a:lnTo>
                  <a:pt x="5335" y="2230"/>
                </a:lnTo>
                <a:lnTo>
                  <a:pt x="5339" y="2241"/>
                </a:lnTo>
                <a:lnTo>
                  <a:pt x="5344" y="2252"/>
                </a:lnTo>
                <a:lnTo>
                  <a:pt x="5348" y="2241"/>
                </a:lnTo>
                <a:lnTo>
                  <a:pt x="5353" y="2230"/>
                </a:lnTo>
                <a:lnTo>
                  <a:pt x="5358" y="2220"/>
                </a:lnTo>
                <a:lnTo>
                  <a:pt x="5362" y="2210"/>
                </a:lnTo>
                <a:lnTo>
                  <a:pt x="5367" y="2199"/>
                </a:lnTo>
                <a:lnTo>
                  <a:pt x="5371" y="2189"/>
                </a:lnTo>
                <a:lnTo>
                  <a:pt x="5376" y="2179"/>
                </a:lnTo>
                <a:lnTo>
                  <a:pt x="5381" y="2169"/>
                </a:lnTo>
                <a:lnTo>
                  <a:pt x="5385" y="2158"/>
                </a:lnTo>
                <a:lnTo>
                  <a:pt x="5390" y="2148"/>
                </a:lnTo>
                <a:lnTo>
                  <a:pt x="5395" y="2139"/>
                </a:lnTo>
                <a:lnTo>
                  <a:pt x="5399" y="2129"/>
                </a:lnTo>
                <a:lnTo>
                  <a:pt x="5404" y="2120"/>
                </a:lnTo>
                <a:lnTo>
                  <a:pt x="5408" y="2110"/>
                </a:lnTo>
                <a:lnTo>
                  <a:pt x="5413" y="2101"/>
                </a:lnTo>
                <a:lnTo>
                  <a:pt x="5418" y="2093"/>
                </a:lnTo>
                <a:close/>
                <a:moveTo>
                  <a:pt x="2432" y="0"/>
                </a:moveTo>
                <a:lnTo>
                  <a:pt x="2183" y="12"/>
                </a:lnTo>
                <a:lnTo>
                  <a:pt x="1942" y="48"/>
                </a:lnTo>
                <a:lnTo>
                  <a:pt x="1708" y="108"/>
                </a:lnTo>
                <a:lnTo>
                  <a:pt x="1486" y="190"/>
                </a:lnTo>
                <a:lnTo>
                  <a:pt x="1273" y="291"/>
                </a:lnTo>
                <a:lnTo>
                  <a:pt x="1073" y="412"/>
                </a:lnTo>
                <a:lnTo>
                  <a:pt x="887" y="551"/>
                </a:lnTo>
                <a:lnTo>
                  <a:pt x="714" y="707"/>
                </a:lnTo>
                <a:lnTo>
                  <a:pt x="557" y="878"/>
                </a:lnTo>
                <a:lnTo>
                  <a:pt x="418" y="1065"/>
                </a:lnTo>
                <a:lnTo>
                  <a:pt x="296" y="1263"/>
                </a:lnTo>
                <a:lnTo>
                  <a:pt x="194" y="1474"/>
                </a:lnTo>
                <a:lnTo>
                  <a:pt x="112" y="1696"/>
                </a:lnTo>
                <a:lnTo>
                  <a:pt x="53" y="1927"/>
                </a:lnTo>
                <a:lnTo>
                  <a:pt x="16" y="2167"/>
                </a:lnTo>
                <a:lnTo>
                  <a:pt x="4" y="2414"/>
                </a:lnTo>
                <a:lnTo>
                  <a:pt x="0" y="7843"/>
                </a:lnTo>
                <a:lnTo>
                  <a:pt x="4" y="7928"/>
                </a:lnTo>
                <a:lnTo>
                  <a:pt x="17" y="8013"/>
                </a:lnTo>
                <a:lnTo>
                  <a:pt x="37" y="8093"/>
                </a:lnTo>
                <a:lnTo>
                  <a:pt x="67" y="8170"/>
                </a:lnTo>
                <a:lnTo>
                  <a:pt x="102" y="8245"/>
                </a:lnTo>
                <a:lnTo>
                  <a:pt x="145" y="8314"/>
                </a:lnTo>
                <a:lnTo>
                  <a:pt x="193" y="8378"/>
                </a:lnTo>
                <a:lnTo>
                  <a:pt x="249" y="8438"/>
                </a:lnTo>
                <a:lnTo>
                  <a:pt x="308" y="8492"/>
                </a:lnTo>
                <a:lnTo>
                  <a:pt x="374" y="8541"/>
                </a:lnTo>
                <a:lnTo>
                  <a:pt x="444" y="8583"/>
                </a:lnTo>
                <a:lnTo>
                  <a:pt x="519" y="8619"/>
                </a:lnTo>
                <a:lnTo>
                  <a:pt x="596" y="8647"/>
                </a:lnTo>
                <a:lnTo>
                  <a:pt x="677" y="8667"/>
                </a:lnTo>
                <a:lnTo>
                  <a:pt x="762" y="8680"/>
                </a:lnTo>
                <a:lnTo>
                  <a:pt x="849" y="8685"/>
                </a:lnTo>
                <a:lnTo>
                  <a:pt x="935" y="8680"/>
                </a:lnTo>
                <a:lnTo>
                  <a:pt x="1020" y="8667"/>
                </a:lnTo>
                <a:lnTo>
                  <a:pt x="1101" y="8647"/>
                </a:lnTo>
                <a:lnTo>
                  <a:pt x="1180" y="8619"/>
                </a:lnTo>
                <a:lnTo>
                  <a:pt x="1253" y="8583"/>
                </a:lnTo>
                <a:lnTo>
                  <a:pt x="1323" y="8541"/>
                </a:lnTo>
                <a:lnTo>
                  <a:pt x="1389" y="8492"/>
                </a:lnTo>
                <a:lnTo>
                  <a:pt x="1450" y="8438"/>
                </a:lnTo>
                <a:lnTo>
                  <a:pt x="1504" y="8378"/>
                </a:lnTo>
                <a:lnTo>
                  <a:pt x="1553" y="8314"/>
                </a:lnTo>
                <a:lnTo>
                  <a:pt x="1595" y="8245"/>
                </a:lnTo>
                <a:lnTo>
                  <a:pt x="1632" y="8170"/>
                </a:lnTo>
                <a:lnTo>
                  <a:pt x="1660" y="8093"/>
                </a:lnTo>
                <a:lnTo>
                  <a:pt x="1680" y="8013"/>
                </a:lnTo>
                <a:lnTo>
                  <a:pt x="1693" y="7928"/>
                </a:lnTo>
                <a:lnTo>
                  <a:pt x="1698" y="7843"/>
                </a:lnTo>
                <a:lnTo>
                  <a:pt x="2746" y="12542"/>
                </a:lnTo>
                <a:lnTo>
                  <a:pt x="5161" y="12542"/>
                </a:lnTo>
                <a:lnTo>
                  <a:pt x="4870" y="10071"/>
                </a:lnTo>
                <a:lnTo>
                  <a:pt x="4869" y="10069"/>
                </a:lnTo>
                <a:lnTo>
                  <a:pt x="4869" y="10068"/>
                </a:lnTo>
                <a:lnTo>
                  <a:pt x="4869" y="10067"/>
                </a:lnTo>
                <a:lnTo>
                  <a:pt x="4869" y="10068"/>
                </a:lnTo>
                <a:lnTo>
                  <a:pt x="4869" y="10069"/>
                </a:lnTo>
                <a:lnTo>
                  <a:pt x="4869" y="10070"/>
                </a:lnTo>
                <a:lnTo>
                  <a:pt x="4869" y="10071"/>
                </a:lnTo>
                <a:lnTo>
                  <a:pt x="4869" y="10072"/>
                </a:lnTo>
                <a:lnTo>
                  <a:pt x="4869" y="10073"/>
                </a:lnTo>
                <a:lnTo>
                  <a:pt x="4869" y="10074"/>
                </a:lnTo>
                <a:lnTo>
                  <a:pt x="4869" y="10073"/>
                </a:lnTo>
                <a:lnTo>
                  <a:pt x="4869" y="10072"/>
                </a:lnTo>
                <a:lnTo>
                  <a:pt x="4870" y="10071"/>
                </a:lnTo>
                <a:lnTo>
                  <a:pt x="4872" y="10020"/>
                </a:lnTo>
                <a:lnTo>
                  <a:pt x="4879" y="9972"/>
                </a:lnTo>
                <a:lnTo>
                  <a:pt x="4892" y="9926"/>
                </a:lnTo>
                <a:lnTo>
                  <a:pt x="4908" y="9880"/>
                </a:lnTo>
                <a:lnTo>
                  <a:pt x="4928" y="9837"/>
                </a:lnTo>
                <a:lnTo>
                  <a:pt x="4952" y="9796"/>
                </a:lnTo>
                <a:lnTo>
                  <a:pt x="4979" y="9758"/>
                </a:lnTo>
                <a:lnTo>
                  <a:pt x="5011" y="9721"/>
                </a:lnTo>
                <a:lnTo>
                  <a:pt x="5045" y="9688"/>
                </a:lnTo>
                <a:lnTo>
                  <a:pt x="5082" y="9659"/>
                </a:lnTo>
                <a:lnTo>
                  <a:pt x="5122" y="9634"/>
                </a:lnTo>
                <a:lnTo>
                  <a:pt x="5163" y="9612"/>
                </a:lnTo>
                <a:lnTo>
                  <a:pt x="5208" y="9595"/>
                </a:lnTo>
                <a:lnTo>
                  <a:pt x="5254" y="9582"/>
                </a:lnTo>
                <a:lnTo>
                  <a:pt x="5302" y="9574"/>
                </a:lnTo>
                <a:lnTo>
                  <a:pt x="5351" y="9572"/>
                </a:lnTo>
                <a:lnTo>
                  <a:pt x="5400" y="9574"/>
                </a:lnTo>
                <a:lnTo>
                  <a:pt x="5449" y="9582"/>
                </a:lnTo>
                <a:lnTo>
                  <a:pt x="5495" y="9595"/>
                </a:lnTo>
                <a:lnTo>
                  <a:pt x="5539" y="9612"/>
                </a:lnTo>
                <a:lnTo>
                  <a:pt x="5581" y="9634"/>
                </a:lnTo>
                <a:lnTo>
                  <a:pt x="5620" y="9659"/>
                </a:lnTo>
                <a:lnTo>
                  <a:pt x="5658" y="9688"/>
                </a:lnTo>
                <a:lnTo>
                  <a:pt x="5692" y="9721"/>
                </a:lnTo>
                <a:lnTo>
                  <a:pt x="5723" y="9758"/>
                </a:lnTo>
                <a:lnTo>
                  <a:pt x="5751" y="9796"/>
                </a:lnTo>
                <a:lnTo>
                  <a:pt x="5775" y="9837"/>
                </a:lnTo>
                <a:lnTo>
                  <a:pt x="5795" y="9880"/>
                </a:lnTo>
                <a:lnTo>
                  <a:pt x="5811" y="9926"/>
                </a:lnTo>
                <a:lnTo>
                  <a:pt x="5824" y="9972"/>
                </a:lnTo>
                <a:lnTo>
                  <a:pt x="5831" y="10020"/>
                </a:lnTo>
                <a:lnTo>
                  <a:pt x="5834" y="10071"/>
                </a:lnTo>
                <a:lnTo>
                  <a:pt x="5834" y="10072"/>
                </a:lnTo>
                <a:lnTo>
                  <a:pt x="5834" y="10073"/>
                </a:lnTo>
                <a:lnTo>
                  <a:pt x="5834" y="10074"/>
                </a:lnTo>
                <a:lnTo>
                  <a:pt x="5834" y="10073"/>
                </a:lnTo>
                <a:lnTo>
                  <a:pt x="5834" y="10072"/>
                </a:lnTo>
                <a:lnTo>
                  <a:pt x="5834" y="10071"/>
                </a:lnTo>
                <a:lnTo>
                  <a:pt x="5834" y="10070"/>
                </a:lnTo>
                <a:lnTo>
                  <a:pt x="5834" y="10069"/>
                </a:lnTo>
                <a:lnTo>
                  <a:pt x="5834" y="10068"/>
                </a:lnTo>
                <a:lnTo>
                  <a:pt x="5834" y="10067"/>
                </a:lnTo>
                <a:lnTo>
                  <a:pt x="5834" y="10068"/>
                </a:lnTo>
                <a:lnTo>
                  <a:pt x="5834" y="10069"/>
                </a:lnTo>
                <a:lnTo>
                  <a:pt x="5834" y="10071"/>
                </a:lnTo>
                <a:lnTo>
                  <a:pt x="5544" y="12542"/>
                </a:lnTo>
                <a:lnTo>
                  <a:pt x="7958" y="12542"/>
                </a:lnTo>
                <a:lnTo>
                  <a:pt x="9006" y="7843"/>
                </a:lnTo>
                <a:lnTo>
                  <a:pt x="9010" y="7928"/>
                </a:lnTo>
                <a:lnTo>
                  <a:pt x="9023" y="8013"/>
                </a:lnTo>
                <a:lnTo>
                  <a:pt x="9043" y="8093"/>
                </a:lnTo>
                <a:lnTo>
                  <a:pt x="9072" y="8170"/>
                </a:lnTo>
                <a:lnTo>
                  <a:pt x="9108" y="8245"/>
                </a:lnTo>
                <a:lnTo>
                  <a:pt x="9150" y="8314"/>
                </a:lnTo>
                <a:lnTo>
                  <a:pt x="9199" y="8378"/>
                </a:lnTo>
                <a:lnTo>
                  <a:pt x="9254" y="8438"/>
                </a:lnTo>
                <a:lnTo>
                  <a:pt x="9314" y="8492"/>
                </a:lnTo>
                <a:lnTo>
                  <a:pt x="9380" y="8541"/>
                </a:lnTo>
                <a:lnTo>
                  <a:pt x="9450" y="8583"/>
                </a:lnTo>
                <a:lnTo>
                  <a:pt x="9524" y="8619"/>
                </a:lnTo>
                <a:lnTo>
                  <a:pt x="9602" y="8647"/>
                </a:lnTo>
                <a:lnTo>
                  <a:pt x="9683" y="8667"/>
                </a:lnTo>
                <a:lnTo>
                  <a:pt x="9768" y="8680"/>
                </a:lnTo>
                <a:lnTo>
                  <a:pt x="9855" y="8685"/>
                </a:lnTo>
                <a:lnTo>
                  <a:pt x="9941" y="8680"/>
                </a:lnTo>
                <a:lnTo>
                  <a:pt x="10026" y="8667"/>
                </a:lnTo>
                <a:lnTo>
                  <a:pt x="10107" y="8647"/>
                </a:lnTo>
                <a:lnTo>
                  <a:pt x="10184" y="8619"/>
                </a:lnTo>
                <a:lnTo>
                  <a:pt x="10258" y="8583"/>
                </a:lnTo>
                <a:lnTo>
                  <a:pt x="10329" y="8541"/>
                </a:lnTo>
                <a:lnTo>
                  <a:pt x="10394" y="8492"/>
                </a:lnTo>
                <a:lnTo>
                  <a:pt x="10454" y="8438"/>
                </a:lnTo>
                <a:lnTo>
                  <a:pt x="10509" y="8378"/>
                </a:lnTo>
                <a:lnTo>
                  <a:pt x="10558" y="8314"/>
                </a:lnTo>
                <a:lnTo>
                  <a:pt x="10601" y="8245"/>
                </a:lnTo>
                <a:lnTo>
                  <a:pt x="10636" y="8170"/>
                </a:lnTo>
                <a:lnTo>
                  <a:pt x="10666" y="8093"/>
                </a:lnTo>
                <a:lnTo>
                  <a:pt x="10686" y="8013"/>
                </a:lnTo>
                <a:lnTo>
                  <a:pt x="10699" y="7928"/>
                </a:lnTo>
                <a:lnTo>
                  <a:pt x="10704" y="7843"/>
                </a:lnTo>
                <a:lnTo>
                  <a:pt x="10701" y="2409"/>
                </a:lnTo>
                <a:lnTo>
                  <a:pt x="10688" y="2162"/>
                </a:lnTo>
                <a:lnTo>
                  <a:pt x="10651" y="1922"/>
                </a:lnTo>
                <a:lnTo>
                  <a:pt x="10592" y="1692"/>
                </a:lnTo>
                <a:lnTo>
                  <a:pt x="10510" y="1470"/>
                </a:lnTo>
                <a:lnTo>
                  <a:pt x="10408" y="1259"/>
                </a:lnTo>
                <a:lnTo>
                  <a:pt x="10285" y="1061"/>
                </a:lnTo>
                <a:lnTo>
                  <a:pt x="10146" y="875"/>
                </a:lnTo>
                <a:lnTo>
                  <a:pt x="9989" y="704"/>
                </a:lnTo>
                <a:lnTo>
                  <a:pt x="9816" y="549"/>
                </a:lnTo>
                <a:lnTo>
                  <a:pt x="9629" y="410"/>
                </a:lnTo>
                <a:lnTo>
                  <a:pt x="9429" y="290"/>
                </a:lnTo>
                <a:lnTo>
                  <a:pt x="9217" y="189"/>
                </a:lnTo>
                <a:lnTo>
                  <a:pt x="8994" y="107"/>
                </a:lnTo>
                <a:lnTo>
                  <a:pt x="8761" y="48"/>
                </a:lnTo>
                <a:lnTo>
                  <a:pt x="8520" y="12"/>
                </a:lnTo>
                <a:lnTo>
                  <a:pt x="8272" y="0"/>
                </a:lnTo>
                <a:lnTo>
                  <a:pt x="2432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9" name="Oval 23"/>
          <p:cNvSpPr>
            <a:spLocks noChangeArrowheads="1"/>
          </p:cNvSpPr>
          <p:nvPr/>
        </p:nvSpPr>
        <p:spPr bwMode="auto">
          <a:xfrm>
            <a:off x="8820150" y="61150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41" name="AutoShape 25"/>
          <p:cNvSpPr>
            <a:spLocks noChangeArrowheads="1"/>
          </p:cNvSpPr>
          <p:nvPr/>
        </p:nvSpPr>
        <p:spPr bwMode="auto">
          <a:xfrm>
            <a:off x="90488" y="5849938"/>
            <a:ext cx="914400" cy="914400"/>
          </a:xfrm>
          <a:custGeom>
            <a:avLst/>
            <a:gdLst>
              <a:gd name="G0" fmla="+- 3713 0 0"/>
              <a:gd name="G1" fmla="+- 21600 0 3713"/>
              <a:gd name="G2" fmla="+- 21600 0 3713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713" y="10800"/>
                </a:moveTo>
                <a:cubicBezTo>
                  <a:pt x="3713" y="14714"/>
                  <a:pt x="6886" y="17887"/>
                  <a:pt x="10800" y="17887"/>
                </a:cubicBezTo>
                <a:cubicBezTo>
                  <a:pt x="14714" y="17887"/>
                  <a:pt x="17887" y="14714"/>
                  <a:pt x="17887" y="10800"/>
                </a:cubicBezTo>
                <a:cubicBezTo>
                  <a:pt x="17887" y="6886"/>
                  <a:pt x="14714" y="3713"/>
                  <a:pt x="10800" y="3713"/>
                </a:cubicBezTo>
                <a:cubicBezTo>
                  <a:pt x="6886" y="3713"/>
                  <a:pt x="3713" y="6886"/>
                  <a:pt x="3713" y="10800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44" name="Rectangle 28"/>
          <p:cNvSpPr>
            <a:spLocks noChangeArrowheads="1"/>
          </p:cNvSpPr>
          <p:nvPr/>
        </p:nvSpPr>
        <p:spPr bwMode="auto">
          <a:xfrm>
            <a:off x="1966913" y="1143000"/>
            <a:ext cx="5346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/>
              <a:t>Calories In = Calories Out</a:t>
            </a:r>
          </a:p>
        </p:txBody>
      </p:sp>
      <p:pic>
        <p:nvPicPr>
          <p:cNvPr id="34847" name="Picture 31" descr="vacuumi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33800" y="1905000"/>
            <a:ext cx="1727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4851" name="Group 35"/>
          <p:cNvGrpSpPr>
            <a:grpSpLocks/>
          </p:cNvGrpSpPr>
          <p:nvPr/>
        </p:nvGrpSpPr>
        <p:grpSpPr bwMode="auto">
          <a:xfrm>
            <a:off x="838200" y="0"/>
            <a:ext cx="7696200" cy="609600"/>
            <a:chOff x="528" y="0"/>
            <a:chExt cx="4848" cy="384"/>
          </a:xfrm>
        </p:grpSpPr>
        <p:pic>
          <p:nvPicPr>
            <p:cNvPr id="34852" name="Picture 36"/>
            <p:cNvPicPr>
              <a:picLocks noChangeAspect="1" noChangeArrowheads="1"/>
            </p:cNvPicPr>
            <p:nvPr/>
          </p:nvPicPr>
          <p:blipFill>
            <a:blip r:embed="rId5" cstate="print"/>
            <a:srcRect r="1828"/>
            <a:stretch>
              <a:fillRect/>
            </a:stretch>
          </p:blipFill>
          <p:spPr bwMode="auto">
            <a:xfrm>
              <a:off x="528" y="0"/>
              <a:ext cx="4464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4853" name="Picture 37" descr="lg_color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992" y="0"/>
              <a:ext cx="384" cy="38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808080"/>
      </a:dk1>
      <a:lt1>
        <a:srgbClr val="FFFFFF"/>
      </a:lt1>
      <a:dk2>
        <a:srgbClr val="000066"/>
      </a:dk2>
      <a:lt2>
        <a:srgbClr val="FFFFFF"/>
      </a:lt2>
      <a:accent1>
        <a:srgbClr val="00CC99"/>
      </a:accent1>
      <a:accent2>
        <a:srgbClr val="3333CC"/>
      </a:accent2>
      <a:accent3>
        <a:srgbClr val="AAAAB8"/>
      </a:accent3>
      <a:accent4>
        <a:srgbClr val="DADADA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919</Words>
  <Application>Microsoft Office PowerPoint</Application>
  <PresentationFormat>On-screen Show (4:3)</PresentationFormat>
  <Paragraphs>221</Paragraphs>
  <Slides>34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Times New Roman</vt:lpstr>
      <vt:lpstr>Bookman Old Style</vt:lpstr>
      <vt:lpstr>Arial</vt:lpstr>
      <vt:lpstr>Default Design</vt:lpstr>
      <vt:lpstr>Slide 1</vt:lpstr>
      <vt:lpstr>COFFEE  </vt:lpstr>
      <vt:lpstr>COFFEE  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POPCORN</vt:lpstr>
      <vt:lpstr>POPCORN</vt:lpstr>
      <vt:lpstr>Slide 20</vt:lpstr>
      <vt:lpstr>Slide 21</vt:lpstr>
      <vt:lpstr>CHEESECAKE </vt:lpstr>
      <vt:lpstr>CHEESECAKE </vt:lpstr>
      <vt:lpstr>Slide 24</vt:lpstr>
      <vt:lpstr>Slide 25</vt:lpstr>
      <vt:lpstr>CHOCOLATE CHIP COOKIE</vt:lpstr>
      <vt:lpstr>CHOCOLATE CHIP COOKIE</vt:lpstr>
      <vt:lpstr>Slide 28</vt:lpstr>
      <vt:lpstr>Slide 29</vt:lpstr>
      <vt:lpstr>CHICKEN STIR FRY</vt:lpstr>
      <vt:lpstr>CHICKEN STIR FRY</vt:lpstr>
      <vt:lpstr>Slide 32</vt:lpstr>
      <vt:lpstr>Slide 33</vt:lpstr>
      <vt:lpstr>Slide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/>
  <cp:revision>14</cp:revision>
  <dcterms:created xsi:type="dcterms:W3CDTF">1901-01-01T04:00:00Z</dcterms:created>
  <dcterms:modified xsi:type="dcterms:W3CDTF">2013-01-20T03:10:43Z</dcterms:modified>
</cp:coreProperties>
</file>