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4"/>
  </p:notesMasterIdLst>
  <p:handoutMasterIdLst>
    <p:handoutMasterId r:id="rId15"/>
  </p:handoutMasterIdLst>
  <p:sldIdLst>
    <p:sldId id="322" r:id="rId6"/>
    <p:sldId id="319" r:id="rId7"/>
    <p:sldId id="323" r:id="rId8"/>
    <p:sldId id="324" r:id="rId9"/>
    <p:sldId id="325" r:id="rId10"/>
    <p:sldId id="326" r:id="rId11"/>
    <p:sldId id="327" r:id="rId12"/>
    <p:sldId id="328"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44740" autoAdjust="0"/>
  </p:normalViewPr>
  <p:slideViewPr>
    <p:cSldViewPr snapToGrid="0">
      <p:cViewPr varScale="1">
        <p:scale>
          <a:sx n="30" d="100"/>
          <a:sy n="30" d="100"/>
        </p:scale>
        <p:origin x="2076" y="2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06-Jan-18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06-Jan-18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Refer to word wall for term definition. Ask students to give examples of a time when they misbehaved and how their parents handled the situation. What it a positive or negative?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Example: Say, “Let’s walk to the blocks.” instead of “Don’t run to the blocks.”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121684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If a child gets angry in the block center, lead her/him to a different center and introduce a new activity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035655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Ask, “Would you like water or milk” instead of “What do you want to drink?”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328010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Time in time out should be in relation to child’s age. A 3 year old should spend no more than 3 minutes in time out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803596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08476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Positive Guidance is the Key</a:t>
            </a:r>
          </a:p>
        </p:txBody>
      </p:sp>
    </p:spTree>
    <p:extLst>
      <p:ext uri="{BB962C8B-B14F-4D97-AF65-F5344CB8AC3E}">
        <p14:creationId xmlns:p14="http://schemas.microsoft.com/office/powerpoint/2010/main" val="66819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Positive Guidance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Children often misbehave for attention</a:t>
            </a:r>
          </a:p>
          <a:p>
            <a:pPr lvl="1"/>
            <a:r>
              <a:rPr lang="en-US" dirty="0"/>
              <a:t>A few terms to remember:</a:t>
            </a:r>
          </a:p>
          <a:p>
            <a:pPr lvl="2"/>
            <a:r>
              <a:rPr lang="en-US" sz="2400" dirty="0"/>
              <a:t>consistency</a:t>
            </a:r>
          </a:p>
          <a:p>
            <a:pPr lvl="2"/>
            <a:r>
              <a:rPr lang="en-US" sz="2400" dirty="0"/>
              <a:t>discipline</a:t>
            </a:r>
          </a:p>
          <a:p>
            <a:pPr lvl="2"/>
            <a:r>
              <a:rPr lang="en-US" sz="2400" dirty="0"/>
              <a:t>example</a:t>
            </a:r>
          </a:p>
          <a:p>
            <a:pPr lvl="2"/>
            <a:r>
              <a:rPr lang="en-US" sz="2400" dirty="0"/>
              <a:t>self-discipline</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Positive Statements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Clearly state what is expected; it helps the child to get started</a:t>
            </a:r>
          </a:p>
          <a:p>
            <a:pPr lvl="1"/>
            <a:r>
              <a:rPr lang="en-US" dirty="0"/>
              <a:t>Phrase all requests in a positive manner</a:t>
            </a:r>
          </a:p>
        </p:txBody>
      </p:sp>
    </p:spTree>
    <p:extLst>
      <p:ext uri="{BB962C8B-B14F-4D97-AF65-F5344CB8AC3E}">
        <p14:creationId xmlns:p14="http://schemas.microsoft.com/office/powerpoint/2010/main" val="4119066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Redirection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Redirection gets the child to focus on something else</a:t>
            </a:r>
          </a:p>
        </p:txBody>
      </p:sp>
      <p:pic>
        <p:nvPicPr>
          <p:cNvPr id="4" name="Picture 3">
            <a:extLst>
              <a:ext uri="{FF2B5EF4-FFF2-40B4-BE49-F238E27FC236}">
                <a16:creationId xmlns:a16="http://schemas.microsoft.com/office/drawing/2014/main" id="{914A2870-6BEB-4B1B-824A-A70EE35ABB25}"/>
              </a:ext>
            </a:extLst>
          </p:cNvPr>
          <p:cNvPicPr>
            <a:picLocks noChangeAspect="1"/>
          </p:cNvPicPr>
          <p:nvPr/>
        </p:nvPicPr>
        <p:blipFill>
          <a:blip r:embed="rId3"/>
          <a:stretch>
            <a:fillRect/>
          </a:stretch>
        </p:blipFill>
        <p:spPr>
          <a:xfrm>
            <a:off x="4346892" y="2718117"/>
            <a:ext cx="2543175" cy="2600325"/>
          </a:xfrm>
          <a:prstGeom prst="rect">
            <a:avLst/>
          </a:prstGeom>
        </p:spPr>
      </p:pic>
    </p:spTree>
    <p:extLst>
      <p:ext uri="{BB962C8B-B14F-4D97-AF65-F5344CB8AC3E}">
        <p14:creationId xmlns:p14="http://schemas.microsoft.com/office/powerpoint/2010/main" val="1325855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Limited Choices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Do not give a child unlimited choices</a:t>
            </a:r>
          </a:p>
          <a:p>
            <a:pPr lvl="1"/>
            <a:r>
              <a:rPr lang="en-US" dirty="0"/>
              <a:t>Only give choices that are available</a:t>
            </a:r>
          </a:p>
        </p:txBody>
      </p:sp>
      <p:pic>
        <p:nvPicPr>
          <p:cNvPr id="4" name="Picture 3">
            <a:extLst>
              <a:ext uri="{FF2B5EF4-FFF2-40B4-BE49-F238E27FC236}">
                <a16:creationId xmlns:a16="http://schemas.microsoft.com/office/drawing/2014/main" id="{612E212F-90C2-4138-9C92-5A5D3BB5627F}"/>
              </a:ext>
            </a:extLst>
          </p:cNvPr>
          <p:cNvPicPr>
            <a:picLocks noChangeAspect="1"/>
          </p:cNvPicPr>
          <p:nvPr/>
        </p:nvPicPr>
        <p:blipFill>
          <a:blip r:embed="rId3"/>
          <a:stretch>
            <a:fillRect/>
          </a:stretch>
        </p:blipFill>
        <p:spPr>
          <a:xfrm>
            <a:off x="2297540" y="3518080"/>
            <a:ext cx="1737264" cy="1739240"/>
          </a:xfrm>
          <a:prstGeom prst="rect">
            <a:avLst/>
          </a:prstGeom>
        </p:spPr>
      </p:pic>
      <p:pic>
        <p:nvPicPr>
          <p:cNvPr id="5" name="Picture 4">
            <a:extLst>
              <a:ext uri="{FF2B5EF4-FFF2-40B4-BE49-F238E27FC236}">
                <a16:creationId xmlns:a16="http://schemas.microsoft.com/office/drawing/2014/main" id="{1E69BBE8-07BC-425B-A3BD-D58366EE42B8}"/>
              </a:ext>
            </a:extLst>
          </p:cNvPr>
          <p:cNvPicPr>
            <a:picLocks noChangeAspect="1"/>
          </p:cNvPicPr>
          <p:nvPr/>
        </p:nvPicPr>
        <p:blipFill>
          <a:blip r:embed="rId4"/>
          <a:stretch>
            <a:fillRect/>
          </a:stretch>
        </p:blipFill>
        <p:spPr>
          <a:xfrm>
            <a:off x="7123172" y="3518080"/>
            <a:ext cx="2131575" cy="1919500"/>
          </a:xfrm>
          <a:prstGeom prst="rect">
            <a:avLst/>
          </a:prstGeom>
        </p:spPr>
      </p:pic>
    </p:spTree>
    <p:extLst>
      <p:ext uri="{BB962C8B-B14F-4D97-AF65-F5344CB8AC3E}">
        <p14:creationId xmlns:p14="http://schemas.microsoft.com/office/powerpoint/2010/main" val="3253481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Time Out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Should be a place with no distractions</a:t>
            </a:r>
          </a:p>
          <a:p>
            <a:pPr lvl="1"/>
            <a:r>
              <a:rPr lang="en-US" dirty="0"/>
              <a:t>Should be a last option with limited use</a:t>
            </a:r>
          </a:p>
          <a:p>
            <a:pPr lvl="1"/>
            <a:r>
              <a:rPr lang="en-US" dirty="0"/>
              <a:t>Should help eliminate yelling/screaming on part of parents</a:t>
            </a:r>
          </a:p>
        </p:txBody>
      </p:sp>
    </p:spTree>
    <p:extLst>
      <p:ext uri="{BB962C8B-B14F-4D97-AF65-F5344CB8AC3E}">
        <p14:creationId xmlns:p14="http://schemas.microsoft.com/office/powerpoint/2010/main" val="2765293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a:t>
            </a:r>
          </a:p>
          <a:p>
            <a:pPr lvl="2"/>
            <a:r>
              <a:rPr lang="en-US" sz="2000" dirty="0"/>
              <a:t>Child Development Institute Useful information on positive parenting guidance.</a:t>
            </a:r>
            <a:br>
              <a:rPr lang="en-US" sz="2000" dirty="0"/>
            </a:br>
            <a:r>
              <a:rPr lang="en-US" sz="2000" dirty="0"/>
              <a:t>http://www.childdevelopmentinfo.com/parenting/</a:t>
            </a:r>
          </a:p>
        </p:txBody>
      </p:sp>
    </p:spTree>
    <p:extLst>
      <p:ext uri="{BB962C8B-B14F-4D97-AF65-F5344CB8AC3E}">
        <p14:creationId xmlns:p14="http://schemas.microsoft.com/office/powerpoint/2010/main" val="317464841"/>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48</TotalTime>
  <Words>239</Words>
  <Application>Microsoft Office PowerPoint</Application>
  <PresentationFormat>Widescreen</PresentationFormat>
  <Paragraphs>35</Paragraphs>
  <Slides>8</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.AppleSystemUIFont</vt:lpstr>
      <vt:lpstr>Arial</vt:lpstr>
      <vt:lpstr>Calibri</vt:lpstr>
      <vt:lpstr>Open Sans</vt:lpstr>
      <vt:lpstr>Open Sans SemiBold</vt:lpstr>
      <vt:lpstr>2_Office Theme</vt:lpstr>
      <vt:lpstr>3_Office Theme</vt:lpstr>
      <vt:lpstr>Positive Guidance is the Key</vt:lpstr>
      <vt:lpstr>PowerPoint Presentation</vt:lpstr>
      <vt:lpstr>Positive Guidance</vt:lpstr>
      <vt:lpstr>Positive Statements</vt:lpstr>
      <vt:lpstr>Redirection</vt:lpstr>
      <vt:lpstr>Limited Choices</vt:lpstr>
      <vt:lpstr>Time Out</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5</cp:revision>
  <cp:lastPrinted>2017-07-07T16:17:37Z</cp:lastPrinted>
  <dcterms:created xsi:type="dcterms:W3CDTF">2017-07-11T23:58:30Z</dcterms:created>
  <dcterms:modified xsi:type="dcterms:W3CDTF">2018-01-05T19:07:39Z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