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handoutMasterIdLst>
    <p:handoutMasterId r:id="rId15"/>
  </p:handoutMasterIdLst>
  <p:sldIdLst>
    <p:sldId id="322" r:id="rId6"/>
    <p:sldId id="319" r:id="rId7"/>
    <p:sldId id="323" r:id="rId8"/>
    <p:sldId id="324" r:id="rId9"/>
    <p:sldId id="325" r:id="rId10"/>
    <p:sldId id="326" r:id="rId11"/>
    <p:sldId id="327" r:id="rId12"/>
    <p:sldId id="328"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3103" autoAdjust="0"/>
  </p:normalViewPr>
  <p:slideViewPr>
    <p:cSldViewPr snapToGrid="0">
      <p:cViewPr varScale="1">
        <p:scale>
          <a:sx n="49" d="100"/>
          <a:sy n="49" d="100"/>
        </p:scale>
        <p:origin x="135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Name a few day care centers in within a two mile radius of your home. What are some reasons for parents selecting a day care center as an option for child care? What are some concerns about placing your child in a day care center? Let’s look at http://childcareaware.org. This is a great resource for parents to help them select a day care for their child.</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family day care, children usually received the individual attention they need. Name home day care centers in your vicinity. What are the advantages and disadvantages of family day care? for the child? for the parent. For the care giver? How many of you were cared for at a family day care? What was your experience like?</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166064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other advantages are the children are most likely care for by a grandparent or relative. What are the advantages and disadvantages of child care by a relative? For the relative? For the child? For the parents? How many of you were cared for in your home by a relative or caregiver? What was your experience like (if you can remember)? There are also three type of caregivers which provide in-home child care; housekeepers, au pairs and nannies. What are the differences? What questions should a parent ask if they are interviewing a in-home child care provider? How does the training of an au pairs and certified professional nanny compare with each other?</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947418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Children usually enter an Montessori school between 30-36 months. In Montessori classrooms, children are placed together which are within a three year age span. Children in this group are not separated by level, grade, or age. Sensory learning is a major focus in a Montessori school. They believe in putting the child in charge of their own learning-they emphasize the importance of work and not play.</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890248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Preschool programs are often called pre-kindergartens. It is usually referred to as state financed programs for three and four year </a:t>
            </a:r>
            <a:r>
              <a:rPr lang="en-US" dirty="0" err="1"/>
              <a:t>olds</a:t>
            </a:r>
            <a:r>
              <a:rPr lang="en-US" dirty="0"/>
              <a:t> from low income families. Kindergarten is a German word meaning children’s garden. Some preschool programs offer curricula and specific learning programs.</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1493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3265342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naeyc.org/"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www.dfps.state.tx.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Selecting Quality Child Care</a:t>
            </a:r>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Day Care Center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Description: 13 or more children ages 4 weeks to 13 years. Divided by age groups. State license required</a:t>
            </a:r>
          </a:p>
          <a:p>
            <a:pPr lvl="1"/>
            <a:r>
              <a:rPr lang="en-US" dirty="0"/>
              <a:t>Advantages: Cares for basic needs of child, concern for child only</a:t>
            </a:r>
          </a:p>
          <a:p>
            <a:pPr lvl="1"/>
            <a:r>
              <a:rPr lang="en-US" dirty="0"/>
              <a:t>Disadvantages: Crowded, high ratios</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Family Day Care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Description: Child care within a family home that provides care for 4 or more children, but no more than 6. Usually children have to be 6 to 8 weeks of age</a:t>
            </a:r>
          </a:p>
          <a:p>
            <a:pPr lvl="1"/>
            <a:r>
              <a:rPr lang="en-US" dirty="0"/>
              <a:t>Advantages: Homelike, low numbers</a:t>
            </a:r>
          </a:p>
          <a:p>
            <a:pPr lvl="1"/>
            <a:r>
              <a:rPr lang="en-US" dirty="0"/>
              <a:t>Disadvantages: Not structured, usually more costly than day care</a:t>
            </a:r>
          </a:p>
        </p:txBody>
      </p:sp>
    </p:spTree>
    <p:extLst>
      <p:ext uri="{BB962C8B-B14F-4D97-AF65-F5344CB8AC3E}">
        <p14:creationId xmlns:p14="http://schemas.microsoft.com/office/powerpoint/2010/main" val="3244696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In-Home Child Care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Description: takes place in the child’s own home</a:t>
            </a:r>
          </a:p>
          <a:p>
            <a:pPr lvl="1"/>
            <a:r>
              <a:rPr lang="en-US" dirty="0"/>
              <a:t>Advantages: Chances of getting sick or safety issues is minimal</a:t>
            </a:r>
          </a:p>
          <a:p>
            <a:pPr lvl="1"/>
            <a:r>
              <a:rPr lang="en-US" dirty="0"/>
              <a:t>Disadvantages: Educational activities are not a priority so children entering school may be low performing</a:t>
            </a:r>
          </a:p>
        </p:txBody>
      </p:sp>
    </p:spTree>
    <p:extLst>
      <p:ext uri="{BB962C8B-B14F-4D97-AF65-F5344CB8AC3E}">
        <p14:creationId xmlns:p14="http://schemas.microsoft.com/office/powerpoint/2010/main" val="267040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Montessori School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Description: Learn by playing independently with Montessori toys. Children use concrete objects and use 5 senses</a:t>
            </a:r>
          </a:p>
          <a:p>
            <a:pPr lvl="1"/>
            <a:r>
              <a:rPr lang="en-US" dirty="0"/>
              <a:t>Advantages: Teaches self motivation, basic skills</a:t>
            </a:r>
          </a:p>
          <a:p>
            <a:pPr lvl="1"/>
            <a:r>
              <a:rPr lang="en-US" dirty="0"/>
              <a:t>Disadvantages: Expensive, low teacher interaction</a:t>
            </a:r>
          </a:p>
        </p:txBody>
      </p:sp>
    </p:spTree>
    <p:extLst>
      <p:ext uri="{BB962C8B-B14F-4D97-AF65-F5344CB8AC3E}">
        <p14:creationId xmlns:p14="http://schemas.microsoft.com/office/powerpoint/2010/main" val="1734372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Preschool Programs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Description: Kindergarten preparation, promotes intellectual development, some offer programs to children as young as 2</a:t>
            </a:r>
          </a:p>
          <a:p>
            <a:pPr lvl="1"/>
            <a:r>
              <a:rPr lang="en-US" dirty="0"/>
              <a:t>Advantages: Designed for overall growth of child</a:t>
            </a:r>
          </a:p>
          <a:p>
            <a:pPr lvl="1"/>
            <a:r>
              <a:rPr lang="en-US" dirty="0"/>
              <a:t>Disadvantages: Expensive, usually only a half day program</a:t>
            </a:r>
          </a:p>
        </p:txBody>
      </p:sp>
    </p:spTree>
    <p:extLst>
      <p:ext uri="{BB962C8B-B14F-4D97-AF65-F5344CB8AC3E}">
        <p14:creationId xmlns:p14="http://schemas.microsoft.com/office/powerpoint/2010/main" val="3700978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Child Care Aware: America’s most trusted child care resource.</a:t>
            </a:r>
            <a:br>
              <a:rPr lang="en-US" sz="2000" dirty="0"/>
            </a:br>
            <a:r>
              <a:rPr lang="en-US" sz="2000" dirty="0"/>
              <a:t>http.//childcareaware</a:t>
            </a:r>
            <a:r>
              <a:rPr lang="en-US" sz="2000"/>
              <a:t>.org</a:t>
            </a:r>
            <a:br>
              <a:rPr lang="en-US" sz="2000"/>
            </a:br>
            <a:r>
              <a:rPr lang="en-US" sz="2000"/>
              <a:t>Gives </a:t>
            </a:r>
            <a:r>
              <a:rPr lang="en-US" sz="2000" dirty="0"/>
              <a:t>parents information on choosing a child care</a:t>
            </a:r>
          </a:p>
          <a:p>
            <a:pPr lvl="1"/>
            <a:r>
              <a:rPr lang="en-US" sz="2000" dirty="0"/>
              <a:t>Decker Celia, . Child Development; Early Stages Through Age 12. 7th. Tinley Park, IL: Goodheart-Willcox, 2011. 535-550.</a:t>
            </a:r>
          </a:p>
          <a:p>
            <a:pPr lvl="1"/>
            <a:r>
              <a:rPr lang="en-US" sz="2000" dirty="0"/>
              <a:t>National Association for the Education of Young Children</a:t>
            </a:r>
            <a:br>
              <a:rPr lang="en-US" sz="2000" dirty="0"/>
            </a:br>
            <a:r>
              <a:rPr lang="en-US" sz="2000" dirty="0">
                <a:hlinkClick r:id="rId3"/>
              </a:rPr>
              <a:t>http://www.naeyc.org</a:t>
            </a:r>
            <a:br>
              <a:rPr lang="en-US" sz="2000" dirty="0"/>
            </a:br>
            <a:r>
              <a:rPr lang="en-US" sz="2000" dirty="0"/>
              <a:t>Articles on Childhood Programs</a:t>
            </a:r>
          </a:p>
          <a:p>
            <a:pPr lvl="1"/>
            <a:r>
              <a:rPr lang="en-US" sz="2000" dirty="0"/>
              <a:t>Texas Department of Protective and Regulatory Services</a:t>
            </a:r>
            <a:br>
              <a:rPr lang="en-US" sz="2000" dirty="0"/>
            </a:br>
            <a:r>
              <a:rPr lang="en-US" sz="2000" dirty="0">
                <a:hlinkClick r:id="rId4"/>
              </a:rPr>
              <a:t>http://www.dfps.state.tx.us</a:t>
            </a:r>
            <a:br>
              <a:rPr lang="en-US" sz="2000" dirty="0"/>
            </a:br>
            <a:r>
              <a:rPr lang="en-US" sz="2000" dirty="0"/>
              <a:t>Information on Child Care Licensing and other helpful information for parents</a:t>
            </a:r>
          </a:p>
        </p:txBody>
      </p:sp>
    </p:spTree>
    <p:extLst>
      <p:ext uri="{BB962C8B-B14F-4D97-AF65-F5344CB8AC3E}">
        <p14:creationId xmlns:p14="http://schemas.microsoft.com/office/powerpoint/2010/main" val="396140061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45</TotalTime>
  <Words>622</Words>
  <Application>Microsoft Office PowerPoint</Application>
  <PresentationFormat>Widescreen</PresentationFormat>
  <Paragraphs>38</Paragraphs>
  <Slides>8</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.AppleSystemUIFont</vt:lpstr>
      <vt:lpstr>Arial</vt:lpstr>
      <vt:lpstr>Calibri</vt:lpstr>
      <vt:lpstr>Open Sans</vt:lpstr>
      <vt:lpstr>Open Sans SemiBold</vt:lpstr>
      <vt:lpstr>2_Office Theme</vt:lpstr>
      <vt:lpstr>3_Office Theme</vt:lpstr>
      <vt:lpstr>Selecting Quality Child Care</vt:lpstr>
      <vt:lpstr>PowerPoint Presentation</vt:lpstr>
      <vt:lpstr>Day Care Center </vt:lpstr>
      <vt:lpstr>Family Day Care</vt:lpstr>
      <vt:lpstr>In-Home Child Care</vt:lpstr>
      <vt:lpstr>Montessori School</vt:lpstr>
      <vt:lpstr>Preschool Programs</vt:lpstr>
      <vt:lpstr>References/Resources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2018-01-22T22:34:42Z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