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6"/>
  </p:notesMasterIdLst>
  <p:handoutMasterIdLst>
    <p:handoutMasterId r:id="rId17"/>
  </p:handoutMasterIdLst>
  <p:sldIdLst>
    <p:sldId id="322" r:id="rId6"/>
    <p:sldId id="319" r:id="rId7"/>
    <p:sldId id="323" r:id="rId8"/>
    <p:sldId id="324" r:id="rId9"/>
    <p:sldId id="325" r:id="rId10"/>
    <p:sldId id="326" r:id="rId11"/>
    <p:sldId id="327" r:id="rId12"/>
    <p:sldId id="328" r:id="rId13"/>
    <p:sldId id="329" r:id="rId14"/>
    <p:sldId id="330" r:id="rId1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45539" autoAdjust="0"/>
  </p:normalViewPr>
  <p:slideViewPr>
    <p:cSldViewPr snapToGrid="0">
      <p:cViewPr varScale="1">
        <p:scale>
          <a:sx n="30" d="100"/>
          <a:sy n="30" d="100"/>
        </p:scale>
        <p:origin x="2076" y="40"/>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e Bentley" userId="0cee5f03-a695-4a03-a07a-8c9ce1847e1e" providerId="ADAL" clId="{7ED1516F-7BFB-46BA-A0B9-242E42B9975B}"/>
    <pc:docChg chg="addSld modSld">
      <pc:chgData name="Caroline Bentley" userId="0cee5f03-a695-4a03-a07a-8c9ce1847e1e" providerId="ADAL" clId="{7ED1516F-7BFB-46BA-A0B9-242E42B9975B}" dt="2017-11-16T17:12:24.731" v="4" actId="14100"/>
      <pc:docMkLst>
        <pc:docMk/>
      </pc:docMkLst>
      <pc:sldChg chg="modSp add">
        <pc:chgData name="Caroline Bentley" userId="0cee5f03-a695-4a03-a07a-8c9ce1847e1e" providerId="ADAL" clId="{7ED1516F-7BFB-46BA-A0B9-242E42B9975B}" dt="2017-11-16T17:12:24.731" v="4" actId="14100"/>
        <pc:sldMkLst>
          <pc:docMk/>
          <pc:sldMk cId="2923985671" sldId="323"/>
        </pc:sldMkLst>
        <pc:spChg chg="mod">
          <ac:chgData name="Caroline Bentley" userId="0cee5f03-a695-4a03-a07a-8c9ce1847e1e" providerId="ADAL" clId="{7ED1516F-7BFB-46BA-A0B9-242E42B9975B}" dt="2017-11-16T17:12:24.731" v="4" actId="14100"/>
          <ac:spMkLst>
            <pc:docMk/>
            <pc:sldMk cId="2923985671" sldId="323"/>
            <ac:spMk id="3" creationId="{FDA232F6-5995-4EA9-82E9-6269FFB1F290}"/>
          </ac:spMkLst>
        </pc:spChg>
      </pc:sldChg>
    </pc:docChg>
  </pc:docChgLst>
  <pc:docChgLst>
    <pc:chgData name="Caroline Bentley" userId="0cee5f03-a695-4a03-a07a-8c9ce1847e1e" providerId="ADAL" clId="{D93B2387-2141-498B-B6EA-2E260FB3FD19}"/>
    <pc:docChg chg="modSld">
      <pc:chgData name="Caroline Bentley" userId="0cee5f03-a695-4a03-a07a-8c9ce1847e1e" providerId="ADAL" clId="{D93B2387-2141-498B-B6EA-2E260FB3FD19}" dt="2017-11-16T17:58:35.964" v="0"/>
      <pc:docMkLst>
        <pc:docMk/>
      </pc:docMkLst>
      <pc:sldChg chg="modSp">
        <pc:chgData name="Caroline Bentley" userId="0cee5f03-a695-4a03-a07a-8c9ce1847e1e" providerId="ADAL" clId="{D93B2387-2141-498B-B6EA-2E260FB3FD19}" dt="2017-11-16T17:58:35.964" v="0"/>
        <pc:sldMkLst>
          <pc:docMk/>
          <pc:sldMk cId="2923985671" sldId="323"/>
        </pc:sldMkLst>
        <pc:spChg chg="mod">
          <ac:chgData name="Caroline Bentley" userId="0cee5f03-a695-4a03-a07a-8c9ce1847e1e" providerId="ADAL" clId="{D93B2387-2141-498B-B6EA-2E260FB3FD19}" dt="2017-11-16T17:58:35.964" v="0"/>
          <ac:spMkLst>
            <pc:docMk/>
            <pc:sldMk cId="2923985671" sldId="323"/>
            <ac:spMk id="3" creationId="{FDA232F6-5995-4EA9-82E9-6269FFB1F2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07-Jan-18</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07-Jan-18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There are men and women in our country that on any given day are willing to serve our country by protecting each United States citizen whether they know them or not.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1588654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865857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We enjoy freedoms every day. We are free to listen to the music we like, free to go to the church we want, and free to express our opinion in the press. The list goes on and on. But are those rights really free? If you think about it, they are not. Those rights were bought for us by very brave men and women who stood up and fought for the ideals of America.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Land of the Free. Home of the Brave. We hear it all the time but do we ever think about who makes it that way?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997820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Men and women in our armed forces make it the land of the free and the home of the brave. </a:t>
            </a:r>
          </a:p>
          <a:p>
            <a:r>
              <a:rPr lang="en-US" sz="1200" b="0" i="0" u="none" strike="noStrike" kern="1200" baseline="0" dirty="0">
                <a:solidFill>
                  <a:schemeClr val="tx1"/>
                </a:solidFill>
                <a:latin typeface="+mn-lt"/>
                <a:ea typeface="+mn-ea"/>
                <a:cs typeface="+mn-cs"/>
              </a:rPr>
              <a:t>Do you know anyone who has served or is currently serving in the Air Force? Army? Coast Guard? Marines? National Guard? Navy?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707161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Military personnel are on call 24/7 to serve this country. They are real people with real lives and just like regular citizens, they can have real world problems and concerns. But where do they go for help?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494539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There are many groups that help meet the needs of past and current members of the military. </a:t>
            </a:r>
          </a:p>
          <a:p>
            <a:r>
              <a:rPr lang="en-US" sz="1200" b="0" i="0" u="none" strike="noStrike" kern="1200" baseline="0" dirty="0">
                <a:solidFill>
                  <a:schemeClr val="tx1"/>
                </a:solidFill>
                <a:latin typeface="+mn-lt"/>
                <a:ea typeface="+mn-ea"/>
                <a:cs typeface="+mn-cs"/>
              </a:rPr>
              <a:t>Some of these groups meet the direct needs of the veteran and some meet the needs of the veteran’s family. </a:t>
            </a:r>
          </a:p>
          <a:p>
            <a:r>
              <a:rPr lang="en-US" sz="1200" b="0" i="0" u="none" strike="noStrike" kern="1200" baseline="0" dirty="0">
                <a:solidFill>
                  <a:schemeClr val="tx1"/>
                </a:solidFill>
                <a:latin typeface="+mn-lt"/>
                <a:ea typeface="+mn-ea"/>
                <a:cs typeface="+mn-cs"/>
              </a:rPr>
              <a:t>Do you know of any other dependable and reliable organizations in our community that will assist veterans?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4165383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When we serve our military - those who serve - we are saying thank you for the daily sacrifices they make for each of us. </a:t>
            </a:r>
          </a:p>
          <a:p>
            <a:r>
              <a:rPr lang="en-US" sz="1200" b="0" i="0" u="none" strike="noStrike" kern="1200" baseline="0" dirty="0">
                <a:solidFill>
                  <a:schemeClr val="tx1"/>
                </a:solidFill>
                <a:latin typeface="+mn-lt"/>
                <a:ea typeface="+mn-ea"/>
                <a:cs typeface="+mn-cs"/>
              </a:rPr>
              <a:t>There are many ways we can serve those who serve. Some examples are.. (read list). </a:t>
            </a:r>
          </a:p>
          <a:p>
            <a:r>
              <a:rPr lang="en-US" sz="1200" b="0" i="0" u="none" strike="noStrike" kern="1200" baseline="0">
                <a:solidFill>
                  <a:schemeClr val="tx1"/>
                </a:solidFill>
                <a:latin typeface="+mn-lt"/>
                <a:ea typeface="+mn-ea"/>
                <a:cs typeface="+mn-cs"/>
              </a:rPr>
              <a:t>Tell me some other ways we can serve those who serve.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553190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3252182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dirty="0"/>
              <a:t>Serving Those Who Serve</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Resources and References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Images:</a:t>
            </a:r>
          </a:p>
          <a:p>
            <a:pPr lvl="1"/>
            <a:r>
              <a:rPr lang="en-US" sz="2000" dirty="0"/>
              <a:t>Microsoft Office Clip Art: Used with permission from Microsoft.</a:t>
            </a:r>
          </a:p>
          <a:p>
            <a:pPr lvl="1"/>
            <a:r>
              <a:rPr lang="en-US" sz="2000" dirty="0"/>
              <a:t>Websites:</a:t>
            </a:r>
          </a:p>
          <a:p>
            <a:pPr lvl="1"/>
            <a:r>
              <a:rPr lang="en-US" sz="2000" dirty="0"/>
              <a:t>Directory of Veterans Groups and Organizations http://veteransnetwork.net/directory.php</a:t>
            </a:r>
          </a:p>
        </p:txBody>
      </p:sp>
    </p:spTree>
    <p:extLst>
      <p:ext uri="{BB962C8B-B14F-4D97-AF65-F5344CB8AC3E}">
        <p14:creationId xmlns:p14="http://schemas.microsoft.com/office/powerpoint/2010/main" val="1750509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This nation will remain the land of the free, only so long as it is the home of the brave.</a:t>
            </a:r>
          </a:p>
          <a:p>
            <a:pPr marL="0" lvl="1" indent="0">
              <a:buNone/>
            </a:pPr>
            <a:r>
              <a:rPr lang="en-US" dirty="0"/>
              <a:t>    ~Elmer Davis</a:t>
            </a:r>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71144" y="691689"/>
            <a:ext cx="10059452" cy="876300"/>
          </a:xfrm>
        </p:spPr>
        <p:txBody>
          <a:bodyPr/>
          <a:lstStyle/>
          <a:p>
            <a:r>
              <a:rPr lang="en-US" dirty="0"/>
              <a:t>Who makes sure we are: “The Land of the Free” and “Home of the Brave”?</a:t>
            </a:r>
          </a:p>
        </p:txBody>
      </p:sp>
    </p:spTree>
    <p:extLst>
      <p:ext uri="{BB962C8B-B14F-4D97-AF65-F5344CB8AC3E}">
        <p14:creationId xmlns:p14="http://schemas.microsoft.com/office/powerpoint/2010/main" val="1293550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826820"/>
            <a:ext cx="10741802" cy="4734318"/>
          </a:xfrm>
        </p:spPr>
        <p:txBody>
          <a:bodyPr/>
          <a:lstStyle/>
          <a:p>
            <a:pPr lvl="1"/>
            <a:r>
              <a:rPr lang="en-US" dirty="0"/>
              <a:t>Air Force</a:t>
            </a:r>
          </a:p>
          <a:p>
            <a:pPr lvl="1"/>
            <a:r>
              <a:rPr lang="en-US" dirty="0"/>
              <a:t>Army</a:t>
            </a:r>
          </a:p>
          <a:p>
            <a:pPr lvl="1"/>
            <a:r>
              <a:rPr lang="en-US" dirty="0"/>
              <a:t>Coast Guard</a:t>
            </a:r>
          </a:p>
          <a:p>
            <a:pPr lvl="1"/>
            <a:r>
              <a:rPr lang="en-US" dirty="0"/>
              <a:t>Marines</a:t>
            </a:r>
          </a:p>
          <a:p>
            <a:pPr lvl="1"/>
            <a:r>
              <a:rPr lang="en-US" dirty="0"/>
              <a:t>National Guard</a:t>
            </a:r>
          </a:p>
          <a:p>
            <a:pPr lvl="1"/>
            <a:r>
              <a:rPr lang="en-US" dirty="0"/>
              <a:t>Navy</a:t>
            </a:r>
          </a:p>
        </p:txBody>
      </p:sp>
      <p:pic>
        <p:nvPicPr>
          <p:cNvPr id="4" name="Picture 3">
            <a:extLst>
              <a:ext uri="{FF2B5EF4-FFF2-40B4-BE49-F238E27FC236}">
                <a16:creationId xmlns:a16="http://schemas.microsoft.com/office/drawing/2014/main" id="{EBD02C16-AD4D-4B61-A4E0-568FC0E1D1D0}"/>
              </a:ext>
            </a:extLst>
          </p:cNvPr>
          <p:cNvPicPr>
            <a:picLocks noChangeAspect="1"/>
          </p:cNvPicPr>
          <p:nvPr/>
        </p:nvPicPr>
        <p:blipFill>
          <a:blip r:embed="rId3"/>
          <a:stretch>
            <a:fillRect/>
          </a:stretch>
        </p:blipFill>
        <p:spPr>
          <a:xfrm>
            <a:off x="7550936" y="3184207"/>
            <a:ext cx="2571281" cy="2281873"/>
          </a:xfrm>
          <a:prstGeom prst="rect">
            <a:avLst/>
          </a:prstGeom>
        </p:spPr>
      </p:pic>
      <p:sp>
        <p:nvSpPr>
          <p:cNvPr id="5" name="Title 1">
            <a:extLst>
              <a:ext uri="{FF2B5EF4-FFF2-40B4-BE49-F238E27FC236}">
                <a16:creationId xmlns:a16="http://schemas.microsoft.com/office/drawing/2014/main" id="{295520C4-FD92-4ACC-8FC0-DB07E184A4DB}"/>
              </a:ext>
            </a:extLst>
          </p:cNvPr>
          <p:cNvSpPr>
            <a:spLocks noGrp="1"/>
          </p:cNvSpPr>
          <p:nvPr>
            <p:ph type="title"/>
          </p:nvPr>
        </p:nvSpPr>
        <p:spPr>
          <a:xfrm>
            <a:off x="771144" y="691689"/>
            <a:ext cx="10059452" cy="876300"/>
          </a:xfrm>
        </p:spPr>
        <p:txBody>
          <a:bodyPr/>
          <a:lstStyle/>
          <a:p>
            <a:r>
              <a:rPr lang="en-US" dirty="0"/>
              <a:t>Who makes sure we are: “The Land of the Free” and “Home of the Brave”?</a:t>
            </a:r>
          </a:p>
        </p:txBody>
      </p:sp>
    </p:spTree>
    <p:extLst>
      <p:ext uri="{BB962C8B-B14F-4D97-AF65-F5344CB8AC3E}">
        <p14:creationId xmlns:p14="http://schemas.microsoft.com/office/powerpoint/2010/main" val="2493660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640889"/>
            <a:ext cx="10059452" cy="876300"/>
          </a:xfrm>
        </p:spPr>
        <p:txBody>
          <a:bodyPr/>
          <a:lstStyle/>
          <a:p>
            <a:r>
              <a:rPr lang="en-US" dirty="0"/>
              <a:t>Who do our military forces turn to when they need help?</a:t>
            </a:r>
          </a:p>
        </p:txBody>
      </p:sp>
    </p:spTree>
    <p:extLst>
      <p:ext uri="{BB962C8B-B14F-4D97-AF65-F5344CB8AC3E}">
        <p14:creationId xmlns:p14="http://schemas.microsoft.com/office/powerpoint/2010/main" val="428687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Veteran’s Groups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The American Legion</a:t>
            </a:r>
          </a:p>
          <a:p>
            <a:pPr lvl="1"/>
            <a:r>
              <a:rPr lang="en-US" dirty="0"/>
              <a:t>Veterans of Foreign Wars (VFW)</a:t>
            </a:r>
          </a:p>
          <a:p>
            <a:pPr lvl="1"/>
            <a:r>
              <a:rPr lang="en-US" dirty="0"/>
              <a:t>United States Department of Veterans Affairs</a:t>
            </a:r>
          </a:p>
        </p:txBody>
      </p:sp>
    </p:spTree>
    <p:extLst>
      <p:ext uri="{BB962C8B-B14F-4D97-AF65-F5344CB8AC3E}">
        <p14:creationId xmlns:p14="http://schemas.microsoft.com/office/powerpoint/2010/main" val="743130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How can we serve “Those who Serve?”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Assisting families of deployed servicemen and servicewomen</a:t>
            </a:r>
          </a:p>
          <a:p>
            <a:pPr lvl="1"/>
            <a:r>
              <a:rPr lang="en-US" dirty="0"/>
              <a:t>Care packages for deployed servicemen and service women</a:t>
            </a:r>
          </a:p>
          <a:p>
            <a:pPr lvl="1"/>
            <a:r>
              <a:rPr lang="en-US" dirty="0"/>
              <a:t>Cards of encouragement</a:t>
            </a:r>
          </a:p>
          <a:p>
            <a:pPr lvl="1"/>
            <a:r>
              <a:rPr lang="en-US" dirty="0"/>
              <a:t>Preserving the history of our servicemen and servicewomen</a:t>
            </a:r>
          </a:p>
          <a:p>
            <a:pPr lvl="1"/>
            <a:r>
              <a:rPr lang="en-US" dirty="0"/>
              <a:t>Programs and ceremonies</a:t>
            </a:r>
          </a:p>
        </p:txBody>
      </p:sp>
    </p:spTree>
    <p:extLst>
      <p:ext uri="{BB962C8B-B14F-4D97-AF65-F5344CB8AC3E}">
        <p14:creationId xmlns:p14="http://schemas.microsoft.com/office/powerpoint/2010/main" val="3015718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19827344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47</TotalTime>
  <Words>540</Words>
  <Application>Microsoft Office PowerPoint</Application>
  <PresentationFormat>Widescreen</PresentationFormat>
  <Paragraphs>51</Paragraphs>
  <Slides>10</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.AppleSystemUIFont</vt:lpstr>
      <vt:lpstr>Arial</vt:lpstr>
      <vt:lpstr>Calibri</vt:lpstr>
      <vt:lpstr>Open Sans</vt:lpstr>
      <vt:lpstr>Open Sans SemiBold</vt:lpstr>
      <vt:lpstr>2_Office Theme</vt:lpstr>
      <vt:lpstr>3_Office Theme</vt:lpstr>
      <vt:lpstr>Serving Those Who Serve</vt:lpstr>
      <vt:lpstr>PowerPoint Presentation</vt:lpstr>
      <vt:lpstr>PowerPoint Presentation</vt:lpstr>
      <vt:lpstr>Who makes sure we are: “The Land of the Free” and “Home of the Brave”?</vt:lpstr>
      <vt:lpstr>Who makes sure we are: “The Land of the Free” and “Home of the Brave”?</vt:lpstr>
      <vt:lpstr>Who do our military forces turn to when they need help?</vt:lpstr>
      <vt:lpstr>Veteran’s Groups</vt:lpstr>
      <vt:lpstr>How can we serve “Those who Serve?”</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6</cp:revision>
  <cp:lastPrinted>2017-07-07T16:17:37Z</cp:lastPrinted>
  <dcterms:created xsi:type="dcterms:W3CDTF">2017-07-11T23:58:30Z</dcterms:created>
  <dcterms:modified xsi:type="dcterms:W3CDTF">2018-01-06T20:24:24Z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