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1"/>
  </p:notesMasterIdLst>
  <p:handoutMasterIdLst>
    <p:handoutMasterId r:id="rId22"/>
  </p:handoutMasterIdLst>
  <p:sldIdLst>
    <p:sldId id="322"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95137" autoAdjust="0"/>
  </p:normalViewPr>
  <p:slideViewPr>
    <p:cSldViewPr snapToGrid="0">
      <p:cViewPr varScale="1">
        <p:scale>
          <a:sx n="82" d="100"/>
          <a:sy n="82" d="100"/>
        </p:scale>
        <p:origin x="168" y="53"/>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1/12/2018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1/12/2018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www.usatoday.com/media/cinematic/video/23130327/technology-is-set-to-invade-a-restaurant-near-you-in-2015/"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90660" y="1279525"/>
            <a:ext cx="7462935" cy="3413772"/>
          </a:xfrm>
        </p:spPr>
        <p:txBody>
          <a:bodyPr>
            <a:normAutofit/>
          </a:bodyPr>
          <a:lstStyle/>
          <a:p>
            <a:pPr marL="12700" marR="5080">
              <a:lnSpc>
                <a:spcPct val="100000"/>
              </a:lnSpc>
              <a:spcBef>
                <a:spcPts val="100"/>
              </a:spcBef>
            </a:pPr>
            <a:r>
              <a:rPr lang="en-US" sz="6000" dirty="0">
                <a:solidFill>
                  <a:srgbClr val="EBEBEB"/>
                </a:solidFill>
                <a:latin typeface="Verdana"/>
                <a:cs typeface="Verdana"/>
              </a:rPr>
              <a:t>Technology in the Hospitality and  Tourism Industry</a:t>
            </a:r>
            <a:endParaRPr lang="en-US" sz="6000" dirty="0">
              <a:latin typeface="Verdana"/>
              <a:cs typeface="Verdana"/>
            </a:endParaRP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61BB8-FAC1-4CE9-A874-B4708542AC6B}"/>
              </a:ext>
            </a:extLst>
          </p:cNvPr>
          <p:cNvSpPr>
            <a:spLocks noGrp="1"/>
          </p:cNvSpPr>
          <p:nvPr>
            <p:ph type="title"/>
          </p:nvPr>
        </p:nvSpPr>
        <p:spPr/>
        <p:txBody>
          <a:bodyPr/>
          <a:lstStyle/>
          <a:p>
            <a:r>
              <a:rPr lang="en-US" spc="0" dirty="0"/>
              <a:t>Technology is set to invade a restaurant near you in 2015</a:t>
            </a:r>
          </a:p>
        </p:txBody>
      </p:sp>
      <p:sp>
        <p:nvSpPr>
          <p:cNvPr id="5" name="object 3">
            <a:extLst>
              <a:ext uri="{FF2B5EF4-FFF2-40B4-BE49-F238E27FC236}">
                <a16:creationId xmlns:a16="http://schemas.microsoft.com/office/drawing/2014/main" id="{3AF12ECE-73E5-4A89-86E4-1C428AEF47FA}"/>
              </a:ext>
            </a:extLst>
          </p:cNvPr>
          <p:cNvSpPr/>
          <p:nvPr/>
        </p:nvSpPr>
        <p:spPr>
          <a:xfrm>
            <a:off x="2251539" y="1567543"/>
            <a:ext cx="7688921" cy="4384578"/>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562971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B1DBC-7550-4B4F-A17C-7512C8E89DFB}"/>
              </a:ext>
            </a:extLst>
          </p:cNvPr>
          <p:cNvSpPr>
            <a:spLocks noGrp="1"/>
          </p:cNvSpPr>
          <p:nvPr>
            <p:ph type="title"/>
          </p:nvPr>
        </p:nvSpPr>
        <p:spPr/>
        <p:txBody>
          <a:bodyPr/>
          <a:lstStyle/>
          <a:p>
            <a:r>
              <a:rPr lang="en-US" spc="0" dirty="0"/>
              <a:t>Wireless Communication</a:t>
            </a:r>
          </a:p>
        </p:txBody>
      </p:sp>
      <p:sp>
        <p:nvSpPr>
          <p:cNvPr id="3" name="Content Placeholder 2">
            <a:extLst>
              <a:ext uri="{FF2B5EF4-FFF2-40B4-BE49-F238E27FC236}">
                <a16:creationId xmlns:a16="http://schemas.microsoft.com/office/drawing/2014/main" id="{5F2525E5-702F-4D97-B412-17BFA73A33AF}"/>
              </a:ext>
            </a:extLst>
          </p:cNvPr>
          <p:cNvSpPr>
            <a:spLocks noGrp="1"/>
          </p:cNvSpPr>
          <p:nvPr>
            <p:ph sz="half" idx="1"/>
          </p:nvPr>
        </p:nvSpPr>
        <p:spPr/>
        <p:txBody>
          <a:bodyPr/>
          <a:lstStyle/>
          <a:p>
            <a:pPr marL="12700">
              <a:spcBef>
                <a:spcPts val="1245"/>
              </a:spcBef>
            </a:pPr>
            <a:r>
              <a:rPr lang="en-US" b="1" dirty="0">
                <a:latin typeface="Open Sans" panose="020B0606030504020204" pitchFamily="34" charset="0"/>
                <a:ea typeface="Open Sans" panose="020B0606030504020204" pitchFamily="34" charset="0"/>
                <a:cs typeface="Open Sans" panose="020B0606030504020204" pitchFamily="34" charset="0"/>
              </a:rPr>
              <a:t>Equipment</a:t>
            </a:r>
          </a:p>
          <a:p>
            <a:pPr marL="469900" indent="-457200">
              <a:spcBef>
                <a:spcPts val="980"/>
              </a:spcBef>
              <a:buClr>
                <a:schemeClr val="accent1"/>
              </a:buClr>
              <a:buFont typeface="Open Sans" panose="020B0606030504020204" pitchFamily="34" charset="0"/>
              <a:buChar char="&gt;"/>
              <a:tabLst>
                <a:tab pos="356870" algn="l"/>
              </a:tabLst>
            </a:pPr>
            <a:r>
              <a:rPr lang="en-US" dirty="0">
                <a:latin typeface="Open Sans" panose="020B0606030504020204" pitchFamily="34" charset="0"/>
                <a:ea typeface="Open Sans" panose="020B0606030504020204" pitchFamily="34" charset="0"/>
                <a:cs typeface="Open Sans" panose="020B0606030504020204" pitchFamily="34" charset="0"/>
              </a:rPr>
              <a:t>Computers</a:t>
            </a:r>
          </a:p>
          <a:p>
            <a:pPr marL="469900" indent="-457200">
              <a:spcBef>
                <a:spcPts val="985"/>
              </a:spcBef>
              <a:buClr>
                <a:schemeClr val="accent1"/>
              </a:buClr>
              <a:buFont typeface="Open Sans" panose="020B0606030504020204" pitchFamily="34" charset="0"/>
              <a:buChar char="&gt;"/>
              <a:tabLst>
                <a:tab pos="356870" algn="l"/>
              </a:tabLst>
            </a:pPr>
            <a:r>
              <a:rPr lang="en-US" dirty="0">
                <a:latin typeface="Open Sans" panose="020B0606030504020204" pitchFamily="34" charset="0"/>
                <a:ea typeface="Open Sans" panose="020B0606030504020204" pitchFamily="34" charset="0"/>
                <a:cs typeface="Open Sans" panose="020B0606030504020204" pitchFamily="34" charset="0"/>
              </a:rPr>
              <a:t>Cell phones</a:t>
            </a:r>
          </a:p>
          <a:p>
            <a:pPr marL="469900" indent="-457200">
              <a:spcBef>
                <a:spcPts val="1005"/>
              </a:spcBef>
              <a:buClr>
                <a:schemeClr val="accent1"/>
              </a:buClr>
              <a:buFont typeface="Open Sans" panose="020B0606030504020204" pitchFamily="34" charset="0"/>
              <a:buChar char="&gt;"/>
              <a:tabLst>
                <a:tab pos="356870" algn="l"/>
              </a:tabLst>
            </a:pPr>
            <a:r>
              <a:rPr lang="en-US" dirty="0">
                <a:latin typeface="Open Sans" panose="020B0606030504020204" pitchFamily="34" charset="0"/>
                <a:ea typeface="Open Sans" panose="020B0606030504020204" pitchFamily="34" charset="0"/>
                <a:cs typeface="Open Sans" panose="020B0606030504020204" pitchFamily="34" charset="0"/>
              </a:rPr>
              <a:t>Laptops</a:t>
            </a:r>
          </a:p>
          <a:p>
            <a:pPr marL="469900" indent="-457200">
              <a:spcBef>
                <a:spcPts val="1010"/>
              </a:spcBef>
              <a:buClr>
                <a:schemeClr val="accent1"/>
              </a:buClr>
              <a:buFont typeface="Open Sans" panose="020B0606030504020204" pitchFamily="34" charset="0"/>
              <a:buChar char="&gt;"/>
              <a:tabLst>
                <a:tab pos="356870" algn="l"/>
              </a:tabLst>
            </a:pPr>
            <a:r>
              <a:rPr lang="en-US" dirty="0">
                <a:latin typeface="Open Sans" panose="020B0606030504020204" pitchFamily="34" charset="0"/>
                <a:ea typeface="Open Sans" panose="020B0606030504020204" pitchFamily="34" charset="0"/>
                <a:cs typeface="Open Sans" panose="020B0606030504020204" pitchFamily="34" charset="0"/>
              </a:rPr>
              <a:t>Pagers</a:t>
            </a:r>
          </a:p>
          <a:p>
            <a:pPr marL="469900" indent="-457200">
              <a:spcBef>
                <a:spcPts val="990"/>
              </a:spcBef>
              <a:buClr>
                <a:schemeClr val="accent1"/>
              </a:buClr>
              <a:buFont typeface="Open Sans" panose="020B0606030504020204" pitchFamily="34" charset="0"/>
              <a:buChar char="&gt;"/>
              <a:tabLst>
                <a:tab pos="356870" algn="l"/>
              </a:tabLst>
            </a:pPr>
            <a:r>
              <a:rPr lang="en-US" dirty="0">
                <a:latin typeface="Open Sans" panose="020B0606030504020204" pitchFamily="34" charset="0"/>
                <a:ea typeface="Open Sans" panose="020B0606030504020204" pitchFamily="34" charset="0"/>
                <a:cs typeface="Open Sans" panose="020B0606030504020204" pitchFamily="34" charset="0"/>
              </a:rPr>
              <a:t>Tablets</a:t>
            </a:r>
          </a:p>
          <a:p>
            <a:pPr marL="469900" indent="-457200">
              <a:spcBef>
                <a:spcPts val="1005"/>
              </a:spcBef>
              <a:buClr>
                <a:schemeClr val="accent1"/>
              </a:buClr>
              <a:buFont typeface="Open Sans" panose="020B0606030504020204" pitchFamily="34" charset="0"/>
              <a:buChar char="&gt;"/>
              <a:tabLst>
                <a:tab pos="356870" algn="l"/>
              </a:tabLst>
            </a:pPr>
            <a:r>
              <a:rPr lang="en-US" dirty="0">
                <a:latin typeface="Open Sans" panose="020B0606030504020204" pitchFamily="34" charset="0"/>
                <a:ea typeface="Open Sans" panose="020B0606030504020204" pitchFamily="34" charset="0"/>
                <a:cs typeface="Open Sans" panose="020B0606030504020204" pitchFamily="34" charset="0"/>
              </a:rPr>
              <a:t>Two-way radios</a:t>
            </a:r>
          </a:p>
          <a:p>
            <a:endParaRPr lang="en-US" dirty="0"/>
          </a:p>
        </p:txBody>
      </p:sp>
      <p:sp>
        <p:nvSpPr>
          <p:cNvPr id="4" name="Content Placeholder 3">
            <a:extLst>
              <a:ext uri="{FF2B5EF4-FFF2-40B4-BE49-F238E27FC236}">
                <a16:creationId xmlns:a16="http://schemas.microsoft.com/office/drawing/2014/main" id="{4D99FD8A-AA96-4CAB-AB2D-D77389701D86}"/>
              </a:ext>
            </a:extLst>
          </p:cNvPr>
          <p:cNvSpPr>
            <a:spLocks noGrp="1"/>
          </p:cNvSpPr>
          <p:nvPr>
            <p:ph sz="half" idx="10"/>
          </p:nvPr>
        </p:nvSpPr>
        <p:spPr/>
        <p:txBody>
          <a:bodyPr/>
          <a:lstStyle/>
          <a:p>
            <a:pPr marL="12700">
              <a:spcBef>
                <a:spcPts val="1245"/>
              </a:spcBef>
            </a:pPr>
            <a:r>
              <a:rPr lang="en-US" b="1" dirty="0">
                <a:latin typeface="Open Sans" panose="020B0606030504020204" pitchFamily="34" charset="0"/>
                <a:ea typeface="Open Sans" panose="020B0606030504020204" pitchFamily="34" charset="0"/>
                <a:cs typeface="Open Sans" panose="020B0606030504020204" pitchFamily="34" charset="0"/>
              </a:rPr>
              <a:t>Programs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980"/>
              </a:spcBef>
              <a:buClr>
                <a:schemeClr val="accent1"/>
              </a:buClr>
              <a:buFont typeface="Open Sans" panose="020B0606030504020204" pitchFamily="34" charset="0"/>
              <a:buChar char="&gt;"/>
              <a:tabLst>
                <a:tab pos="356870" algn="l"/>
              </a:tabLst>
            </a:pPr>
            <a:r>
              <a:rPr lang="en-US" dirty="0">
                <a:latin typeface="Open Sans" panose="020B0606030504020204" pitchFamily="34" charset="0"/>
                <a:ea typeface="Open Sans" panose="020B0606030504020204" pitchFamily="34" charset="0"/>
                <a:cs typeface="Open Sans" panose="020B0606030504020204" pitchFamily="34" charset="0"/>
              </a:rPr>
              <a:t>Email</a:t>
            </a:r>
          </a:p>
          <a:p>
            <a:pPr marL="469900" indent="-457200">
              <a:spcBef>
                <a:spcPts val="985"/>
              </a:spcBef>
              <a:buClr>
                <a:schemeClr val="accent1"/>
              </a:buClr>
              <a:buFont typeface="Open Sans" panose="020B0606030504020204" pitchFamily="34" charset="0"/>
              <a:buChar char="&gt;"/>
              <a:tabLst>
                <a:tab pos="356870" algn="l"/>
              </a:tabLst>
            </a:pPr>
            <a:r>
              <a:rPr lang="en-US" dirty="0">
                <a:latin typeface="Open Sans" panose="020B0606030504020204" pitchFamily="34" charset="0"/>
                <a:ea typeface="Open Sans" panose="020B0606030504020204" pitchFamily="34" charset="0"/>
                <a:cs typeface="Open Sans" panose="020B0606030504020204" pitchFamily="34" charset="0"/>
              </a:rPr>
              <a:t>Social media</a:t>
            </a:r>
          </a:p>
          <a:p>
            <a:pPr marL="927100" indent="-457200">
              <a:spcBef>
                <a:spcPts val="1015"/>
              </a:spcBef>
              <a:buClr>
                <a:schemeClr val="accent2"/>
              </a:buClr>
              <a:buFont typeface="Open Sans" panose="020B0606030504020204" pitchFamily="34" charset="0"/>
              <a:buChar char="&gt;"/>
            </a:pPr>
            <a:r>
              <a:rPr lang="en-US" dirty="0">
                <a:latin typeface="Open Sans" panose="020B0606030504020204" pitchFamily="34" charset="0"/>
                <a:ea typeface="Open Sans" panose="020B0606030504020204" pitchFamily="34" charset="0"/>
                <a:cs typeface="Open Sans" panose="020B0606030504020204" pitchFamily="34" charset="0"/>
              </a:rPr>
              <a:t>Facebook™</a:t>
            </a:r>
          </a:p>
          <a:p>
            <a:pPr marL="927100" indent="-457200">
              <a:spcBef>
                <a:spcPts val="1010"/>
              </a:spcBef>
              <a:buClr>
                <a:schemeClr val="accent2"/>
              </a:buClr>
              <a:buFont typeface="Open Sans" panose="020B0606030504020204" pitchFamily="34" charset="0"/>
              <a:buChar char="&gt;"/>
            </a:pPr>
            <a:r>
              <a:rPr lang="en-US" dirty="0">
                <a:latin typeface="Open Sans" panose="020B0606030504020204" pitchFamily="34" charset="0"/>
                <a:ea typeface="Open Sans" panose="020B0606030504020204" pitchFamily="34" charset="0"/>
                <a:cs typeface="Open Sans" panose="020B0606030504020204" pitchFamily="34" charset="0"/>
              </a:rPr>
              <a:t>Twitter™</a:t>
            </a:r>
          </a:p>
          <a:p>
            <a:pPr marL="927100" indent="-457200">
              <a:spcBef>
                <a:spcPts val="985"/>
              </a:spcBef>
              <a:buClr>
                <a:schemeClr val="accent2"/>
              </a:buClr>
              <a:buFont typeface="Open Sans" panose="020B0606030504020204" pitchFamily="34" charset="0"/>
              <a:buChar char="&gt;"/>
            </a:pPr>
            <a:r>
              <a:rPr lang="en-US" dirty="0">
                <a:latin typeface="Open Sans" panose="020B0606030504020204" pitchFamily="34" charset="0"/>
                <a:ea typeface="Open Sans" panose="020B0606030504020204" pitchFamily="34" charset="0"/>
                <a:cs typeface="Open Sans" panose="020B0606030504020204" pitchFamily="34" charset="0"/>
              </a:rPr>
              <a:t>Instagram™</a:t>
            </a:r>
          </a:p>
          <a:p>
            <a:pPr marL="469900" indent="-457200">
              <a:buClr>
                <a:schemeClr val="accent1"/>
              </a:buClr>
              <a:buFont typeface="Open Sans" panose="020B0606030504020204" pitchFamily="34" charset="0"/>
              <a:buChar char="&gt;"/>
              <a:tabLst>
                <a:tab pos="356870" algn="l"/>
              </a:tabLst>
            </a:pPr>
            <a:r>
              <a:rPr lang="en-US" dirty="0">
                <a:latin typeface="Open Sans" panose="020B0606030504020204" pitchFamily="34" charset="0"/>
                <a:ea typeface="Open Sans" panose="020B0606030504020204" pitchFamily="34" charset="0"/>
                <a:cs typeface="Open Sans" panose="020B0606030504020204" pitchFamily="34" charset="0"/>
              </a:rPr>
              <a:t>Text</a:t>
            </a:r>
          </a:p>
          <a:p>
            <a:endParaRPr lang="en-US" dirty="0"/>
          </a:p>
        </p:txBody>
      </p:sp>
    </p:spTree>
    <p:extLst>
      <p:ext uri="{BB962C8B-B14F-4D97-AF65-F5344CB8AC3E}">
        <p14:creationId xmlns:p14="http://schemas.microsoft.com/office/powerpoint/2010/main" val="546881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DADEF-BA95-43AD-8860-36027456790E}"/>
              </a:ext>
            </a:extLst>
          </p:cNvPr>
          <p:cNvSpPr>
            <a:spLocks noGrp="1"/>
          </p:cNvSpPr>
          <p:nvPr>
            <p:ph type="title"/>
          </p:nvPr>
        </p:nvSpPr>
        <p:spPr/>
        <p:txBody>
          <a:bodyPr/>
          <a:lstStyle/>
          <a:p>
            <a:r>
              <a:rPr lang="en-US" spc="0" dirty="0"/>
              <a:t>Human Resources Information System (HRIS)</a:t>
            </a:r>
          </a:p>
        </p:txBody>
      </p:sp>
      <p:sp>
        <p:nvSpPr>
          <p:cNvPr id="3" name="Content Placeholder 2">
            <a:extLst>
              <a:ext uri="{FF2B5EF4-FFF2-40B4-BE49-F238E27FC236}">
                <a16:creationId xmlns:a16="http://schemas.microsoft.com/office/drawing/2014/main" id="{EF329CA2-669E-4B3F-B2A7-1FCBAB92EEFA}"/>
              </a:ext>
            </a:extLst>
          </p:cNvPr>
          <p:cNvSpPr>
            <a:spLocks noGrp="1"/>
          </p:cNvSpPr>
          <p:nvPr>
            <p:ph sz="half" idx="1"/>
          </p:nvPr>
        </p:nvSpPr>
        <p:spPr>
          <a:xfrm>
            <a:off x="740664" y="1420420"/>
            <a:ext cx="5902732" cy="4734318"/>
          </a:xfrm>
        </p:spPr>
        <p:txBody>
          <a:bodyPr/>
          <a:lstStyle/>
          <a:p>
            <a:pPr marL="12700">
              <a:spcBef>
                <a:spcPts val="1085"/>
              </a:spcBef>
              <a:tabLst>
                <a:tab pos="356870" algn="l"/>
              </a:tabLst>
            </a:pPr>
            <a:r>
              <a:rPr lang="en-US" spc="-60" dirty="0">
                <a:latin typeface="Open Sans" panose="020B0606030504020204" pitchFamily="34" charset="0"/>
                <a:ea typeface="Open Sans" panose="020B0606030504020204" pitchFamily="34" charset="0"/>
                <a:cs typeface="Open Sans" panose="020B0606030504020204" pitchFamily="34" charset="0"/>
              </a:rPr>
              <a:t>Used </a:t>
            </a:r>
            <a:r>
              <a:rPr lang="en-US" dirty="0">
                <a:latin typeface="Open Sans" panose="020B0606030504020204" pitchFamily="34" charset="0"/>
                <a:ea typeface="Open Sans" panose="020B0606030504020204" pitchFamily="34" charset="0"/>
                <a:cs typeface="Open Sans" panose="020B0606030504020204" pitchFamily="34" charset="0"/>
              </a:rPr>
              <a:t>by </a:t>
            </a:r>
            <a:r>
              <a:rPr lang="en-US" spc="-15" dirty="0">
                <a:latin typeface="Open Sans" panose="020B0606030504020204" pitchFamily="34" charset="0"/>
                <a:ea typeface="Open Sans" panose="020B0606030504020204" pitchFamily="34" charset="0"/>
                <a:cs typeface="Open Sans" panose="020B0606030504020204" pitchFamily="34" charset="0"/>
              </a:rPr>
              <a:t>human </a:t>
            </a:r>
            <a:r>
              <a:rPr lang="en-US" spc="-40" dirty="0">
                <a:latin typeface="Open Sans" panose="020B0606030504020204" pitchFamily="34" charset="0"/>
                <a:ea typeface="Open Sans" panose="020B0606030504020204" pitchFamily="34" charset="0"/>
                <a:cs typeface="Open Sans" panose="020B0606030504020204" pitchFamily="34" charset="0"/>
              </a:rPr>
              <a:t>resource</a:t>
            </a:r>
            <a:r>
              <a:rPr lang="en-US" spc="-490" dirty="0">
                <a:latin typeface="Open Sans" panose="020B0606030504020204" pitchFamily="34" charset="0"/>
                <a:ea typeface="Open Sans" panose="020B0606030504020204" pitchFamily="34" charset="0"/>
                <a:cs typeface="Open Sans" panose="020B0606030504020204" pitchFamily="34" charset="0"/>
              </a:rPr>
              <a:t> </a:t>
            </a:r>
            <a:r>
              <a:rPr lang="en-US" spc="-25" dirty="0">
                <a:latin typeface="Open Sans" panose="020B0606030504020204" pitchFamily="34" charset="0"/>
                <a:ea typeface="Open Sans" panose="020B0606030504020204" pitchFamily="34" charset="0"/>
                <a:cs typeface="Open Sans" panose="020B0606030504020204" pitchFamily="34" charset="0"/>
              </a:rPr>
              <a:t>departments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2700">
              <a:spcBef>
                <a:spcPts val="985"/>
              </a:spcBef>
              <a:tabLst>
                <a:tab pos="356870" algn="l"/>
              </a:tabLst>
            </a:pPr>
            <a:r>
              <a:rPr lang="en-US" spc="-35" dirty="0">
                <a:latin typeface="Open Sans" panose="020B0606030504020204" pitchFamily="34" charset="0"/>
                <a:ea typeface="Open Sans" panose="020B0606030504020204" pitchFamily="34" charset="0"/>
                <a:cs typeface="Open Sans" panose="020B0606030504020204" pitchFamily="34" charset="0"/>
              </a:rPr>
              <a:t>Keeps</a:t>
            </a:r>
            <a:r>
              <a:rPr lang="en-US" spc="-140" dirty="0">
                <a:latin typeface="Open Sans" panose="020B0606030504020204" pitchFamily="34" charset="0"/>
                <a:ea typeface="Open Sans" panose="020B0606030504020204" pitchFamily="34" charset="0"/>
                <a:cs typeface="Open Sans" panose="020B0606030504020204" pitchFamily="34" charset="0"/>
              </a:rPr>
              <a:t> </a:t>
            </a:r>
            <a:r>
              <a:rPr lang="en-US" spc="-25" dirty="0">
                <a:latin typeface="Open Sans" panose="020B0606030504020204" pitchFamily="34" charset="0"/>
                <a:ea typeface="Open Sans" panose="020B0606030504020204" pitchFamily="34" charset="0"/>
                <a:cs typeface="Open Sans" panose="020B0606030504020204" pitchFamily="34" charset="0"/>
              </a:rPr>
              <a:t>track</a:t>
            </a:r>
            <a:r>
              <a:rPr lang="en-US" spc="-200" dirty="0">
                <a:latin typeface="Open Sans" panose="020B0606030504020204" pitchFamily="34" charset="0"/>
                <a:ea typeface="Open Sans" panose="020B0606030504020204" pitchFamily="34" charset="0"/>
                <a:cs typeface="Open Sans" panose="020B0606030504020204" pitchFamily="34" charset="0"/>
              </a:rPr>
              <a:t> </a:t>
            </a:r>
            <a:r>
              <a:rPr lang="en-US" dirty="0">
                <a:latin typeface="Open Sans" panose="020B0606030504020204" pitchFamily="34" charset="0"/>
                <a:ea typeface="Open Sans" panose="020B0606030504020204" pitchFamily="34" charset="0"/>
                <a:cs typeface="Open Sans" panose="020B0606030504020204" pitchFamily="34" charset="0"/>
              </a:rPr>
              <a:t>of</a:t>
            </a:r>
            <a:r>
              <a:rPr lang="en-US" spc="-140" dirty="0">
                <a:latin typeface="Open Sans" panose="020B0606030504020204" pitchFamily="34" charset="0"/>
                <a:ea typeface="Open Sans" panose="020B0606030504020204" pitchFamily="34" charset="0"/>
                <a:cs typeface="Open Sans" panose="020B0606030504020204" pitchFamily="34" charset="0"/>
              </a:rPr>
              <a:t> </a:t>
            </a:r>
            <a:r>
              <a:rPr lang="en-US" spc="20" dirty="0">
                <a:latin typeface="Open Sans" panose="020B0606030504020204" pitchFamily="34" charset="0"/>
                <a:ea typeface="Open Sans" panose="020B0606030504020204" pitchFamily="34" charset="0"/>
                <a:cs typeface="Open Sans" panose="020B0606030504020204" pitchFamily="34" charset="0"/>
              </a:rPr>
              <a:t>employee</a:t>
            </a:r>
            <a:r>
              <a:rPr lang="en-US" spc="-110" dirty="0">
                <a:latin typeface="Open Sans" panose="020B0606030504020204" pitchFamily="34" charset="0"/>
                <a:ea typeface="Open Sans" panose="020B0606030504020204" pitchFamily="34" charset="0"/>
                <a:cs typeface="Open Sans" panose="020B0606030504020204" pitchFamily="34" charset="0"/>
              </a:rPr>
              <a:t> </a:t>
            </a:r>
            <a:r>
              <a:rPr lang="en-US" spc="-55" dirty="0">
                <a:latin typeface="Open Sans" panose="020B0606030504020204" pitchFamily="34" charset="0"/>
                <a:ea typeface="Open Sans" panose="020B0606030504020204" pitchFamily="34" charset="0"/>
                <a:cs typeface="Open Sans" panose="020B0606030504020204" pitchFamily="34" charset="0"/>
              </a:rPr>
              <a:t>information</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926465" indent="-457200">
              <a:spcBef>
                <a:spcPts val="1015"/>
              </a:spcBef>
              <a:buClr>
                <a:schemeClr val="accent1"/>
              </a:buClr>
              <a:buFont typeface="Open Sans" panose="020B0606030504020204" pitchFamily="34" charset="0"/>
              <a:buChar char="&gt;"/>
            </a:pPr>
            <a:r>
              <a:rPr lang="en-US" spc="-65" dirty="0">
                <a:latin typeface="Open Sans" panose="020B0606030504020204" pitchFamily="34" charset="0"/>
                <a:ea typeface="Open Sans" panose="020B0606030504020204" pitchFamily="34" charset="0"/>
                <a:cs typeface="Open Sans" panose="020B0606030504020204" pitchFamily="34" charset="0"/>
              </a:rPr>
              <a:t>Addresses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926465" indent="-457200">
              <a:spcBef>
                <a:spcPts val="985"/>
              </a:spcBef>
              <a:buClr>
                <a:schemeClr val="accent1"/>
              </a:buClr>
              <a:buFont typeface="Open Sans" panose="020B0606030504020204" pitchFamily="34" charset="0"/>
              <a:buChar char="&gt;"/>
            </a:pPr>
            <a:r>
              <a:rPr lang="en-US" spc="-75" dirty="0">
                <a:latin typeface="Open Sans" panose="020B0606030504020204" pitchFamily="34" charset="0"/>
                <a:ea typeface="Open Sans" panose="020B0606030504020204" pitchFamily="34" charset="0"/>
                <a:cs typeface="Open Sans" panose="020B0606030504020204" pitchFamily="34" charset="0"/>
              </a:rPr>
              <a:t>Anniversaries </a:t>
            </a:r>
            <a:r>
              <a:rPr lang="en-US" spc="10" dirty="0">
                <a:latin typeface="Open Sans" panose="020B0606030504020204" pitchFamily="34" charset="0"/>
                <a:ea typeface="Open Sans" panose="020B0606030504020204" pitchFamily="34" charset="0"/>
                <a:cs typeface="Open Sans" panose="020B0606030504020204" pitchFamily="34" charset="0"/>
              </a:rPr>
              <a:t>of </a:t>
            </a:r>
            <a:r>
              <a:rPr lang="en-US" spc="-70" dirty="0">
                <a:latin typeface="Open Sans" panose="020B0606030504020204" pitchFamily="34" charset="0"/>
                <a:ea typeface="Open Sans" panose="020B0606030504020204" pitchFamily="34" charset="0"/>
                <a:cs typeface="Open Sans" panose="020B0606030504020204" pitchFamily="34" charset="0"/>
              </a:rPr>
              <a:t>hire</a:t>
            </a:r>
            <a:r>
              <a:rPr lang="en-US" spc="10" dirty="0">
                <a:latin typeface="Open Sans" panose="020B0606030504020204" pitchFamily="34" charset="0"/>
                <a:ea typeface="Open Sans" panose="020B0606030504020204" pitchFamily="34" charset="0"/>
                <a:cs typeface="Open Sans" panose="020B0606030504020204" pitchFamily="34" charset="0"/>
              </a:rPr>
              <a:t> </a:t>
            </a:r>
            <a:r>
              <a:rPr lang="en-US" spc="55" dirty="0">
                <a:latin typeface="Open Sans" panose="020B0606030504020204" pitchFamily="34" charset="0"/>
                <a:ea typeface="Open Sans" panose="020B0606030504020204" pitchFamily="34" charset="0"/>
                <a:cs typeface="Open Sans" panose="020B0606030504020204" pitchFamily="34" charset="0"/>
              </a:rPr>
              <a:t>date</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926465" indent="-457200">
              <a:spcBef>
                <a:spcPts val="1010"/>
              </a:spcBef>
              <a:buClr>
                <a:schemeClr val="accent1"/>
              </a:buClr>
              <a:buFont typeface="Open Sans" panose="020B0606030504020204" pitchFamily="34" charset="0"/>
              <a:buChar char="&gt;"/>
            </a:pPr>
            <a:r>
              <a:rPr lang="en-US" spc="35" dirty="0">
                <a:latin typeface="Open Sans" panose="020B0606030504020204" pitchFamily="34" charset="0"/>
                <a:ea typeface="Open Sans" panose="020B0606030504020204" pitchFamily="34" charset="0"/>
                <a:cs typeface="Open Sans" panose="020B0606030504020204" pitchFamily="34" charset="0"/>
              </a:rPr>
              <a:t>Attendance</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926465" indent="-457200">
              <a:spcBef>
                <a:spcPts val="1010"/>
              </a:spcBef>
              <a:buClr>
                <a:schemeClr val="accent1"/>
              </a:buClr>
              <a:buFont typeface="Open Sans" panose="020B0606030504020204" pitchFamily="34" charset="0"/>
              <a:buChar char="&gt;"/>
            </a:pPr>
            <a:r>
              <a:rPr lang="en-US" spc="-140" dirty="0">
                <a:latin typeface="Open Sans" panose="020B0606030504020204" pitchFamily="34" charset="0"/>
                <a:ea typeface="Open Sans" panose="020B0606030504020204" pitchFamily="34" charset="0"/>
                <a:cs typeface="Open Sans" panose="020B0606030504020204" pitchFamily="34" charset="0"/>
              </a:rPr>
              <a:t>Birth</a:t>
            </a:r>
            <a:r>
              <a:rPr lang="en-US" spc="-455" dirty="0">
                <a:latin typeface="Open Sans" panose="020B0606030504020204" pitchFamily="34" charset="0"/>
                <a:ea typeface="Open Sans" panose="020B0606030504020204" pitchFamily="34" charset="0"/>
                <a:cs typeface="Open Sans" panose="020B0606030504020204" pitchFamily="34" charset="0"/>
              </a:rPr>
              <a:t> </a:t>
            </a:r>
            <a:r>
              <a:rPr lang="en-US" spc="-5" dirty="0">
                <a:latin typeface="Open Sans" panose="020B0606030504020204" pitchFamily="34" charset="0"/>
                <a:ea typeface="Open Sans" panose="020B0606030504020204" pitchFamily="34" charset="0"/>
                <a:cs typeface="Open Sans" panose="020B0606030504020204" pitchFamily="34" charset="0"/>
              </a:rPr>
              <a:t>dates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926465" indent="-457200">
              <a:spcBef>
                <a:spcPts val="985"/>
              </a:spcBef>
              <a:buClr>
                <a:schemeClr val="accent1"/>
              </a:buClr>
              <a:buFont typeface="Open Sans" panose="020B0606030504020204" pitchFamily="34" charset="0"/>
              <a:buChar char="&gt;"/>
            </a:pPr>
            <a:r>
              <a:rPr lang="en-US" spc="-60" dirty="0">
                <a:latin typeface="Open Sans" panose="020B0606030504020204" pitchFamily="34" charset="0"/>
                <a:ea typeface="Open Sans" panose="020B0606030504020204" pitchFamily="34" charset="0"/>
                <a:cs typeface="Open Sans" panose="020B0606030504020204" pitchFamily="34" charset="0"/>
              </a:rPr>
              <a:t>Disciplinary</a:t>
            </a:r>
            <a:r>
              <a:rPr lang="en-US" spc="-505" dirty="0">
                <a:latin typeface="Open Sans" panose="020B0606030504020204" pitchFamily="34" charset="0"/>
                <a:ea typeface="Open Sans" panose="020B0606030504020204" pitchFamily="34" charset="0"/>
                <a:cs typeface="Open Sans" panose="020B0606030504020204" pitchFamily="34" charset="0"/>
              </a:rPr>
              <a:t> </a:t>
            </a:r>
            <a:r>
              <a:rPr lang="en-US" spc="-25" dirty="0">
                <a:latin typeface="Open Sans" panose="020B0606030504020204" pitchFamily="34" charset="0"/>
                <a:ea typeface="Open Sans" panose="020B0606030504020204" pitchFamily="34" charset="0"/>
                <a:cs typeface="Open Sans" panose="020B0606030504020204" pitchFamily="34" charset="0"/>
              </a:rPr>
              <a:t>records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926465" indent="-457200">
              <a:spcBef>
                <a:spcPts val="1010"/>
              </a:spcBef>
              <a:buClr>
                <a:schemeClr val="accent1"/>
              </a:buClr>
              <a:buFont typeface="Open Sans" panose="020B0606030504020204" pitchFamily="34" charset="0"/>
              <a:buChar char="&gt;"/>
            </a:pPr>
            <a:r>
              <a:rPr lang="en-US" spc="-25" dirty="0">
                <a:latin typeface="Open Sans" panose="020B0606030504020204" pitchFamily="34" charset="0"/>
                <a:ea typeface="Open Sans" panose="020B0606030504020204" pitchFamily="34" charset="0"/>
                <a:cs typeface="Open Sans" panose="020B0606030504020204" pitchFamily="34" charset="0"/>
              </a:rPr>
              <a:t>Names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926465" indent="-457200">
              <a:spcBef>
                <a:spcPts val="1010"/>
              </a:spcBef>
              <a:buClr>
                <a:schemeClr val="accent1"/>
              </a:buClr>
              <a:buFont typeface="Open Sans" panose="020B0606030504020204" pitchFamily="34" charset="0"/>
              <a:buChar char="&gt;"/>
            </a:pPr>
            <a:r>
              <a:rPr lang="en-US" spc="-25" dirty="0">
                <a:latin typeface="Open Sans" panose="020B0606030504020204" pitchFamily="34" charset="0"/>
                <a:ea typeface="Open Sans" panose="020B0606030504020204" pitchFamily="34" charset="0"/>
                <a:cs typeface="Open Sans" panose="020B0606030504020204" pitchFamily="34" charset="0"/>
              </a:rPr>
              <a:t>Social </a:t>
            </a:r>
            <a:r>
              <a:rPr lang="en-US" spc="-65" dirty="0">
                <a:latin typeface="Open Sans" panose="020B0606030504020204" pitchFamily="34" charset="0"/>
                <a:ea typeface="Open Sans" panose="020B0606030504020204" pitchFamily="34" charset="0"/>
                <a:cs typeface="Open Sans" panose="020B0606030504020204" pitchFamily="34" charset="0"/>
              </a:rPr>
              <a:t>security</a:t>
            </a:r>
            <a:r>
              <a:rPr lang="en-US" spc="20" dirty="0">
                <a:latin typeface="Open Sans" panose="020B0606030504020204" pitchFamily="34" charset="0"/>
                <a:ea typeface="Open Sans" panose="020B0606030504020204" pitchFamily="34" charset="0"/>
                <a:cs typeface="Open Sans" panose="020B0606030504020204" pitchFamily="34" charset="0"/>
              </a:rPr>
              <a:t> </a:t>
            </a:r>
            <a:r>
              <a:rPr lang="en-US" spc="-65" dirty="0">
                <a:latin typeface="Open Sans" panose="020B0606030504020204" pitchFamily="34" charset="0"/>
                <a:ea typeface="Open Sans" panose="020B0606030504020204" pitchFamily="34" charset="0"/>
                <a:cs typeface="Open Sans" panose="020B0606030504020204" pitchFamily="34" charset="0"/>
              </a:rPr>
              <a:t>numbers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926465" indent="-457200">
              <a:spcBef>
                <a:spcPts val="985"/>
              </a:spcBef>
              <a:buClr>
                <a:schemeClr val="accent1"/>
              </a:buClr>
              <a:buFont typeface="Open Sans" panose="020B0606030504020204" pitchFamily="34" charset="0"/>
              <a:buChar char="&gt;"/>
            </a:pPr>
            <a:r>
              <a:rPr lang="en-US" spc="45" dirty="0">
                <a:latin typeface="Open Sans" panose="020B0606030504020204" pitchFamily="34" charset="0"/>
                <a:ea typeface="Open Sans" panose="020B0606030504020204" pitchFamily="34" charset="0"/>
                <a:cs typeface="Open Sans" panose="020B0606030504020204" pitchFamily="34" charset="0"/>
              </a:rPr>
              <a:t>Wage</a:t>
            </a:r>
            <a:r>
              <a:rPr lang="en-US" spc="-350" dirty="0">
                <a:latin typeface="Open Sans" panose="020B0606030504020204" pitchFamily="34" charset="0"/>
                <a:ea typeface="Open Sans" panose="020B0606030504020204" pitchFamily="34" charset="0"/>
                <a:cs typeface="Open Sans" panose="020B0606030504020204" pitchFamily="34" charset="0"/>
              </a:rPr>
              <a:t> </a:t>
            </a:r>
            <a:r>
              <a:rPr lang="en-US" spc="-105" dirty="0">
                <a:latin typeface="Open Sans" panose="020B0606030504020204" pitchFamily="34" charset="0"/>
                <a:ea typeface="Open Sans" panose="020B0606030504020204" pitchFamily="34" charset="0"/>
                <a:cs typeface="Open Sans" panose="020B0606030504020204" pitchFamily="34" charset="0"/>
              </a:rPr>
              <a:t>histories</a:t>
            </a:r>
            <a:endParaRPr lang="en-US"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
        <p:nvSpPr>
          <p:cNvPr id="5" name="object 4">
            <a:extLst>
              <a:ext uri="{FF2B5EF4-FFF2-40B4-BE49-F238E27FC236}">
                <a16:creationId xmlns:a16="http://schemas.microsoft.com/office/drawing/2014/main" id="{074D7D8F-C176-4B95-BC5F-CCC0427F8F30}"/>
              </a:ext>
            </a:extLst>
          </p:cNvPr>
          <p:cNvSpPr/>
          <p:nvPr/>
        </p:nvSpPr>
        <p:spPr>
          <a:xfrm>
            <a:off x="6299904" y="2476778"/>
            <a:ext cx="5312663" cy="3572255"/>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0324077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CC457-83F2-4A20-BE0D-933CEF60B55F}"/>
              </a:ext>
            </a:extLst>
          </p:cNvPr>
          <p:cNvSpPr>
            <a:spLocks noGrp="1"/>
          </p:cNvSpPr>
          <p:nvPr>
            <p:ph type="title"/>
          </p:nvPr>
        </p:nvSpPr>
        <p:spPr/>
        <p:txBody>
          <a:bodyPr/>
          <a:lstStyle/>
          <a:p>
            <a:r>
              <a:rPr lang="en-US" spc="0" dirty="0"/>
              <a:t>Other Technology Available</a:t>
            </a:r>
          </a:p>
        </p:txBody>
      </p:sp>
      <p:sp>
        <p:nvSpPr>
          <p:cNvPr id="3" name="Content Placeholder 2">
            <a:extLst>
              <a:ext uri="{FF2B5EF4-FFF2-40B4-BE49-F238E27FC236}">
                <a16:creationId xmlns:a16="http://schemas.microsoft.com/office/drawing/2014/main" id="{574CAD18-6C91-49CF-B4A8-3733380F4D1E}"/>
              </a:ext>
            </a:extLst>
          </p:cNvPr>
          <p:cNvSpPr>
            <a:spLocks noGrp="1"/>
          </p:cNvSpPr>
          <p:nvPr>
            <p:ph sz="half" idx="1"/>
          </p:nvPr>
        </p:nvSpPr>
        <p:spPr>
          <a:xfrm>
            <a:off x="740663" y="1420420"/>
            <a:ext cx="6191981" cy="2713041"/>
          </a:xfrm>
        </p:spPr>
        <p:txBody>
          <a:bodyPr/>
          <a:lstStyle/>
          <a:p>
            <a:pPr marL="469265" marR="475615" indent="-457200">
              <a:spcBef>
                <a:spcPts val="100"/>
              </a:spcBef>
              <a:buClr>
                <a:schemeClr val="accent1"/>
              </a:buClr>
              <a:buFont typeface="Open Sans" panose="020B0606030504020204" pitchFamily="34" charset="0"/>
              <a:buChar char="&gt;"/>
              <a:tabLst>
                <a:tab pos="356870" algn="l"/>
              </a:tabLst>
            </a:pPr>
            <a:r>
              <a:rPr lang="en-US" dirty="0">
                <a:latin typeface="Open Sans" panose="020B0606030504020204" pitchFamily="34" charset="0"/>
                <a:ea typeface="Open Sans" panose="020B0606030504020204" pitchFamily="34" charset="0"/>
                <a:cs typeface="Open Sans" panose="020B0606030504020204" pitchFamily="34" charset="0"/>
              </a:rPr>
              <a:t>Computerized table management system</a:t>
            </a:r>
          </a:p>
          <a:p>
            <a:pPr marL="469900" indent="-457200">
              <a:spcBef>
                <a:spcPts val="985"/>
              </a:spcBef>
              <a:buClr>
                <a:schemeClr val="accent1"/>
              </a:buClr>
              <a:buFont typeface="Open Sans" panose="020B0606030504020204" pitchFamily="34" charset="0"/>
              <a:buChar char="&gt;"/>
              <a:tabLst>
                <a:tab pos="356870" algn="l"/>
              </a:tabLst>
            </a:pPr>
            <a:r>
              <a:rPr lang="en-US" dirty="0">
                <a:latin typeface="Open Sans" panose="020B0606030504020204" pitchFamily="34" charset="0"/>
                <a:ea typeface="Open Sans" panose="020B0606030504020204" pitchFamily="34" charset="0"/>
                <a:cs typeface="Open Sans" panose="020B0606030504020204" pitchFamily="34" charset="0"/>
              </a:rPr>
              <a:t>Electronic bulletin board</a:t>
            </a:r>
          </a:p>
          <a:p>
            <a:pPr marL="469900" indent="-457200">
              <a:spcBef>
                <a:spcPts val="1010"/>
              </a:spcBef>
              <a:buClr>
                <a:schemeClr val="accent1"/>
              </a:buClr>
              <a:buFont typeface="Open Sans" panose="020B0606030504020204" pitchFamily="34" charset="0"/>
              <a:buChar char="&gt;"/>
              <a:tabLst>
                <a:tab pos="356870" algn="l"/>
              </a:tabLst>
            </a:pPr>
            <a:r>
              <a:rPr lang="en-US" dirty="0">
                <a:latin typeface="Open Sans" panose="020B0606030504020204" pitchFamily="34" charset="0"/>
                <a:ea typeface="Open Sans" panose="020B0606030504020204" pitchFamily="34" charset="0"/>
                <a:cs typeface="Open Sans" panose="020B0606030504020204" pitchFamily="34" charset="0"/>
              </a:rPr>
              <a:t>Kiosks</a:t>
            </a:r>
          </a:p>
          <a:p>
            <a:pPr marL="469900" indent="-457200">
              <a:spcBef>
                <a:spcPts val="1010"/>
              </a:spcBef>
              <a:buClr>
                <a:schemeClr val="accent1"/>
              </a:buClr>
              <a:buFont typeface="Open Sans" panose="020B0606030504020204" pitchFamily="34" charset="0"/>
              <a:buChar char="&gt;"/>
              <a:tabLst>
                <a:tab pos="356870" algn="l"/>
              </a:tabLst>
            </a:pPr>
            <a:r>
              <a:rPr lang="en-US" dirty="0">
                <a:latin typeface="Open Sans" panose="020B0606030504020204" pitchFamily="34" charset="0"/>
                <a:ea typeface="Open Sans" panose="020B0606030504020204" pitchFamily="34" charset="0"/>
                <a:cs typeface="Open Sans" panose="020B0606030504020204" pitchFamily="34" charset="0"/>
              </a:rPr>
              <a:t>Wi-Fi</a:t>
            </a:r>
          </a:p>
          <a:p>
            <a:endParaRPr lang="en-US" dirty="0"/>
          </a:p>
        </p:txBody>
      </p:sp>
      <p:sp>
        <p:nvSpPr>
          <p:cNvPr id="5" name="object 5">
            <a:extLst>
              <a:ext uri="{FF2B5EF4-FFF2-40B4-BE49-F238E27FC236}">
                <a16:creationId xmlns:a16="http://schemas.microsoft.com/office/drawing/2014/main" id="{D97104D6-E288-404A-86D2-FB782E30A44B}"/>
              </a:ext>
            </a:extLst>
          </p:cNvPr>
          <p:cNvSpPr/>
          <p:nvPr/>
        </p:nvSpPr>
        <p:spPr>
          <a:xfrm>
            <a:off x="6298163" y="1889767"/>
            <a:ext cx="4977164" cy="4401882"/>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451215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4">
            <a:extLst>
              <a:ext uri="{FF2B5EF4-FFF2-40B4-BE49-F238E27FC236}">
                <a16:creationId xmlns:a16="http://schemas.microsoft.com/office/drawing/2014/main" id="{DA6DAF8D-19BA-49A1-A58E-BAB5B88CA48E}"/>
              </a:ext>
            </a:extLst>
          </p:cNvPr>
          <p:cNvSpPr/>
          <p:nvPr/>
        </p:nvSpPr>
        <p:spPr>
          <a:xfrm>
            <a:off x="2343788" y="764208"/>
            <a:ext cx="7504424" cy="5329583"/>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074619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DF3F3-7DE6-41D4-9D94-63A9D58457E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94FC5168-94C3-4378-BB38-0C2928EEE1E3}"/>
              </a:ext>
            </a:extLst>
          </p:cNvPr>
          <p:cNvSpPr>
            <a:spLocks noGrp="1"/>
          </p:cNvSpPr>
          <p:nvPr>
            <p:ph sz="half" idx="1"/>
          </p:nvPr>
        </p:nvSpPr>
        <p:spPr/>
        <p:txBody>
          <a:bodyPr/>
          <a:lstStyle/>
          <a:p>
            <a:pPr marL="12700">
              <a:spcBef>
                <a:spcPts val="725"/>
              </a:spcBef>
            </a:pPr>
            <a:r>
              <a:rPr lang="en-US" sz="2000" spc="-75" dirty="0">
                <a:latin typeface="Open Sans" panose="020B0606030504020204" pitchFamily="34" charset="0"/>
                <a:ea typeface="Open Sans" panose="020B0606030504020204" pitchFamily="34" charset="0"/>
                <a:cs typeface="Open Sans" panose="020B0606030504020204" pitchFamily="34" charset="0"/>
              </a:rPr>
              <a:t>Images:</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355600" indent="-342900">
              <a:lnSpc>
                <a:spcPts val="1730"/>
              </a:lnSpc>
              <a:spcBef>
                <a:spcPts val="630"/>
              </a:spcBef>
              <a:buClr>
                <a:schemeClr val="accent1"/>
              </a:buClr>
              <a:buFont typeface="Open Sans" panose="020B0606030504020204" pitchFamily="34" charset="0"/>
              <a:buChar char="&gt;"/>
              <a:tabLst>
                <a:tab pos="356870" algn="l"/>
              </a:tabLst>
            </a:pPr>
            <a:r>
              <a:rPr lang="en-US" sz="2000" spc="-65" dirty="0">
                <a:latin typeface="Open Sans" panose="020B0606030504020204" pitchFamily="34" charset="0"/>
                <a:ea typeface="Open Sans" panose="020B0606030504020204" pitchFamily="34" charset="0"/>
                <a:cs typeface="Open Sans" panose="020B0606030504020204" pitchFamily="34" charset="0"/>
              </a:rPr>
              <a:t>Shutterstock™</a:t>
            </a:r>
            <a:r>
              <a:rPr lang="en-US" sz="2000" spc="-125" dirty="0">
                <a:latin typeface="Open Sans" panose="020B0606030504020204" pitchFamily="34" charset="0"/>
                <a:ea typeface="Open Sans" panose="020B0606030504020204" pitchFamily="34" charset="0"/>
                <a:cs typeface="Open Sans" panose="020B0606030504020204" pitchFamily="34" charset="0"/>
              </a:rPr>
              <a:t> </a:t>
            </a:r>
            <a:r>
              <a:rPr lang="en-US" sz="2000" spc="-30" dirty="0">
                <a:latin typeface="Open Sans" panose="020B0606030504020204" pitchFamily="34" charset="0"/>
                <a:ea typeface="Open Sans" panose="020B0606030504020204" pitchFamily="34" charset="0"/>
                <a:cs typeface="Open Sans" panose="020B0606030504020204" pitchFamily="34" charset="0"/>
              </a:rPr>
              <a:t>images.</a:t>
            </a:r>
            <a:r>
              <a:rPr lang="en-US" sz="2000" spc="-215" dirty="0">
                <a:latin typeface="Open Sans" panose="020B0606030504020204" pitchFamily="34" charset="0"/>
                <a:ea typeface="Open Sans" panose="020B0606030504020204" pitchFamily="34" charset="0"/>
                <a:cs typeface="Open Sans" panose="020B0606030504020204" pitchFamily="34" charset="0"/>
              </a:rPr>
              <a:t> </a:t>
            </a:r>
            <a:r>
              <a:rPr lang="en-US" sz="2000" spc="-35" dirty="0">
                <a:latin typeface="Open Sans" panose="020B0606030504020204" pitchFamily="34" charset="0"/>
                <a:ea typeface="Open Sans" panose="020B0606030504020204" pitchFamily="34" charset="0"/>
                <a:cs typeface="Open Sans" panose="020B0606030504020204" pitchFamily="34" charset="0"/>
              </a:rPr>
              <a:t>Photos</a:t>
            </a:r>
            <a:r>
              <a:rPr lang="en-US" sz="2000" spc="-125" dirty="0">
                <a:latin typeface="Open Sans" panose="020B0606030504020204" pitchFamily="34" charset="0"/>
                <a:ea typeface="Open Sans" panose="020B0606030504020204" pitchFamily="34" charset="0"/>
                <a:cs typeface="Open Sans" panose="020B0606030504020204" pitchFamily="34" charset="0"/>
              </a:rPr>
              <a:t> </a:t>
            </a:r>
            <a:r>
              <a:rPr lang="en-US" sz="2000" spc="35" dirty="0">
                <a:latin typeface="Open Sans" panose="020B0606030504020204" pitchFamily="34" charset="0"/>
                <a:ea typeface="Open Sans" panose="020B0606030504020204" pitchFamily="34" charset="0"/>
                <a:cs typeface="Open Sans" panose="020B0606030504020204" pitchFamily="34" charset="0"/>
              </a:rPr>
              <a:t>obtained</a:t>
            </a:r>
            <a:r>
              <a:rPr lang="en-US" sz="2000" spc="-200" dirty="0">
                <a:latin typeface="Open Sans" panose="020B0606030504020204" pitchFamily="34" charset="0"/>
                <a:ea typeface="Open Sans" panose="020B0606030504020204" pitchFamily="34" charset="0"/>
                <a:cs typeface="Open Sans" panose="020B0606030504020204" pitchFamily="34" charset="0"/>
              </a:rPr>
              <a:t> </a:t>
            </a:r>
            <a:r>
              <a:rPr lang="en-US" sz="2000" spc="-45" dirty="0">
                <a:latin typeface="Open Sans" panose="020B0606030504020204" pitchFamily="34" charset="0"/>
                <a:ea typeface="Open Sans" panose="020B0606030504020204" pitchFamily="34" charset="0"/>
                <a:cs typeface="Open Sans" panose="020B0606030504020204" pitchFamily="34" charset="0"/>
              </a:rPr>
              <a:t>with</a:t>
            </a:r>
            <a:r>
              <a:rPr lang="en-US" sz="2000" spc="-195" dirty="0">
                <a:latin typeface="Open Sans" panose="020B0606030504020204" pitchFamily="34" charset="0"/>
                <a:ea typeface="Open Sans" panose="020B0606030504020204" pitchFamily="34" charset="0"/>
                <a:cs typeface="Open Sans" panose="020B0606030504020204" pitchFamily="34" charset="0"/>
              </a:rPr>
              <a:t> </a:t>
            </a:r>
            <a:r>
              <a:rPr lang="en-US" sz="2000" spc="-50" dirty="0">
                <a:latin typeface="Open Sans" panose="020B0606030504020204" pitchFamily="34" charset="0"/>
                <a:ea typeface="Open Sans" panose="020B0606030504020204" pitchFamily="34" charset="0"/>
                <a:cs typeface="Open Sans" panose="020B0606030504020204" pitchFamily="34" charset="0"/>
              </a:rPr>
              <a:t>subscription.</a:t>
            </a:r>
            <a:r>
              <a:rPr lang="en-US" sz="2000" spc="-215" dirty="0">
                <a:latin typeface="Open Sans" panose="020B0606030504020204" pitchFamily="34" charset="0"/>
                <a:ea typeface="Open Sans" panose="020B0606030504020204" pitchFamily="34" charset="0"/>
                <a:cs typeface="Open Sans" panose="020B0606030504020204" pitchFamily="34" charset="0"/>
              </a:rPr>
              <a:t> </a:t>
            </a:r>
            <a:r>
              <a:rPr lang="en-US" sz="2000" spc="-95" dirty="0">
                <a:latin typeface="Open Sans" panose="020B0606030504020204" pitchFamily="34" charset="0"/>
                <a:ea typeface="Open Sans" panose="020B0606030504020204" pitchFamily="34" charset="0"/>
                <a:cs typeface="Open Sans" panose="020B0606030504020204" pitchFamily="34" charset="0"/>
              </a:rPr>
              <a:t>(Slides</a:t>
            </a:r>
            <a:r>
              <a:rPr lang="en-US" sz="2000" spc="-200" dirty="0">
                <a:latin typeface="Open Sans" panose="020B0606030504020204" pitchFamily="34" charset="0"/>
                <a:ea typeface="Open Sans" panose="020B0606030504020204" pitchFamily="34" charset="0"/>
                <a:cs typeface="Open Sans" panose="020B0606030504020204" pitchFamily="34" charset="0"/>
              </a:rPr>
              <a:t> </a:t>
            </a:r>
            <a:r>
              <a:rPr lang="en-US" sz="2000" spc="-135" dirty="0">
                <a:latin typeface="Open Sans" panose="020B0606030504020204" pitchFamily="34" charset="0"/>
                <a:ea typeface="Open Sans" panose="020B0606030504020204" pitchFamily="34" charset="0"/>
                <a:cs typeface="Open Sans" panose="020B0606030504020204" pitchFamily="34" charset="0"/>
              </a:rPr>
              <a:t>3,</a:t>
            </a:r>
            <a:r>
              <a:rPr lang="en-US" sz="2000" spc="-114" dirty="0">
                <a:latin typeface="Open Sans" panose="020B0606030504020204" pitchFamily="34" charset="0"/>
                <a:ea typeface="Open Sans" panose="020B0606030504020204" pitchFamily="34" charset="0"/>
                <a:cs typeface="Open Sans" panose="020B0606030504020204" pitchFamily="34" charset="0"/>
              </a:rPr>
              <a:t> </a:t>
            </a:r>
            <a:r>
              <a:rPr lang="en-US" sz="2000" spc="-135" dirty="0">
                <a:latin typeface="Open Sans" panose="020B0606030504020204" pitchFamily="34" charset="0"/>
                <a:ea typeface="Open Sans" panose="020B0606030504020204" pitchFamily="34" charset="0"/>
                <a:cs typeface="Open Sans" panose="020B0606030504020204" pitchFamily="34" charset="0"/>
              </a:rPr>
              <a:t>4,</a:t>
            </a:r>
            <a:r>
              <a:rPr lang="en-US" sz="2000" spc="-145" dirty="0">
                <a:latin typeface="Open Sans" panose="020B0606030504020204" pitchFamily="34" charset="0"/>
                <a:ea typeface="Open Sans" panose="020B0606030504020204" pitchFamily="34" charset="0"/>
                <a:cs typeface="Open Sans" panose="020B0606030504020204" pitchFamily="34" charset="0"/>
              </a:rPr>
              <a:t> </a:t>
            </a:r>
            <a:r>
              <a:rPr lang="en-US" sz="2000" spc="-135" dirty="0">
                <a:latin typeface="Open Sans" panose="020B0606030504020204" pitchFamily="34" charset="0"/>
                <a:ea typeface="Open Sans" panose="020B0606030504020204" pitchFamily="34" charset="0"/>
                <a:cs typeface="Open Sans" panose="020B0606030504020204" pitchFamily="34" charset="0"/>
              </a:rPr>
              <a:t>6,</a:t>
            </a:r>
            <a:r>
              <a:rPr lang="en-US" sz="2000" spc="-120" dirty="0">
                <a:latin typeface="Open Sans" panose="020B0606030504020204" pitchFamily="34" charset="0"/>
                <a:ea typeface="Open Sans" panose="020B0606030504020204" pitchFamily="34" charset="0"/>
                <a:cs typeface="Open Sans" panose="020B0606030504020204" pitchFamily="34" charset="0"/>
              </a:rPr>
              <a:t> </a:t>
            </a:r>
            <a:r>
              <a:rPr lang="en-US" sz="2000" spc="-135" dirty="0">
                <a:latin typeface="Open Sans" panose="020B0606030504020204" pitchFamily="34" charset="0"/>
                <a:ea typeface="Open Sans" panose="020B0606030504020204" pitchFamily="34" charset="0"/>
                <a:cs typeface="Open Sans" panose="020B0606030504020204" pitchFamily="34" charset="0"/>
              </a:rPr>
              <a:t>7,</a:t>
            </a:r>
            <a:r>
              <a:rPr lang="en-US" sz="2000" spc="-145" dirty="0">
                <a:latin typeface="Open Sans" panose="020B0606030504020204" pitchFamily="34" charset="0"/>
                <a:ea typeface="Open Sans" panose="020B0606030504020204" pitchFamily="34" charset="0"/>
                <a:cs typeface="Open Sans" panose="020B0606030504020204" pitchFamily="34" charset="0"/>
              </a:rPr>
              <a:t> </a:t>
            </a:r>
            <a:r>
              <a:rPr lang="en-US" sz="2000" spc="-135" dirty="0">
                <a:latin typeface="Open Sans" panose="020B0606030504020204" pitchFamily="34" charset="0"/>
                <a:ea typeface="Open Sans" panose="020B0606030504020204" pitchFamily="34" charset="0"/>
                <a:cs typeface="Open Sans" panose="020B0606030504020204" pitchFamily="34" charset="0"/>
              </a:rPr>
              <a:t>8,</a:t>
            </a:r>
            <a:r>
              <a:rPr lang="en-US" sz="2000" spc="-120" dirty="0">
                <a:latin typeface="Open Sans" panose="020B0606030504020204" pitchFamily="34" charset="0"/>
                <a:ea typeface="Open Sans" panose="020B0606030504020204" pitchFamily="34" charset="0"/>
                <a:cs typeface="Open Sans" panose="020B0606030504020204" pitchFamily="34" charset="0"/>
              </a:rPr>
              <a:t> </a:t>
            </a:r>
            <a:r>
              <a:rPr lang="en-US" sz="2000" spc="-114" dirty="0">
                <a:latin typeface="Open Sans" panose="020B0606030504020204" pitchFamily="34" charset="0"/>
                <a:ea typeface="Open Sans" panose="020B0606030504020204" pitchFamily="34" charset="0"/>
                <a:cs typeface="Open Sans" panose="020B0606030504020204" pitchFamily="34" charset="0"/>
              </a:rPr>
              <a:t>9,</a:t>
            </a:r>
            <a:r>
              <a:rPr lang="en-US" sz="2000" spc="-140" dirty="0">
                <a:latin typeface="Open Sans" panose="020B0606030504020204" pitchFamily="34" charset="0"/>
                <a:ea typeface="Open Sans" panose="020B0606030504020204" pitchFamily="34" charset="0"/>
                <a:cs typeface="Open Sans" panose="020B0606030504020204" pitchFamily="34" charset="0"/>
              </a:rPr>
              <a:t> </a:t>
            </a:r>
            <a:r>
              <a:rPr lang="en-US" sz="2000" spc="-135" dirty="0">
                <a:latin typeface="Open Sans" panose="020B0606030504020204" pitchFamily="34" charset="0"/>
                <a:ea typeface="Open Sans" panose="020B0606030504020204" pitchFamily="34" charset="0"/>
                <a:cs typeface="Open Sans" panose="020B0606030504020204" pitchFamily="34" charset="0"/>
              </a:rPr>
              <a:t>11,</a:t>
            </a:r>
            <a:r>
              <a:rPr lang="en-US" sz="2000" spc="-120" dirty="0">
                <a:latin typeface="Open Sans" panose="020B0606030504020204" pitchFamily="34" charset="0"/>
                <a:ea typeface="Open Sans" panose="020B0606030504020204" pitchFamily="34" charset="0"/>
                <a:cs typeface="Open Sans" panose="020B0606030504020204" pitchFamily="34" charset="0"/>
              </a:rPr>
              <a:t> </a:t>
            </a:r>
            <a:r>
              <a:rPr lang="en-US" sz="2000" spc="-135" dirty="0">
                <a:latin typeface="Open Sans" panose="020B0606030504020204" pitchFamily="34" charset="0"/>
                <a:ea typeface="Open Sans" panose="020B0606030504020204" pitchFamily="34" charset="0"/>
                <a:cs typeface="Open Sans" panose="020B0606030504020204" pitchFamily="34" charset="0"/>
              </a:rPr>
              <a:t>12,</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356870">
              <a:lnSpc>
                <a:spcPts val="1730"/>
              </a:lnSpc>
            </a:pPr>
            <a:r>
              <a:rPr lang="en-US" sz="2000" spc="-135" dirty="0">
                <a:latin typeface="Open Sans" panose="020B0606030504020204" pitchFamily="34" charset="0"/>
                <a:ea typeface="Open Sans" panose="020B0606030504020204" pitchFamily="34" charset="0"/>
                <a:cs typeface="Open Sans" panose="020B0606030504020204" pitchFamily="34" charset="0"/>
              </a:rPr>
              <a:t>14)</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12700">
              <a:spcBef>
                <a:spcPts val="625"/>
              </a:spcBef>
            </a:pPr>
            <a:r>
              <a:rPr lang="en-US" sz="2000" spc="-50" dirty="0">
                <a:latin typeface="Open Sans" panose="020B0606030504020204" pitchFamily="34" charset="0"/>
                <a:ea typeface="Open Sans" panose="020B0606030504020204" pitchFamily="34" charset="0"/>
                <a:cs typeface="Open Sans" panose="020B0606030504020204" pitchFamily="34" charset="0"/>
              </a:rPr>
              <a:t>Journal:</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355600" indent="-342900">
              <a:lnSpc>
                <a:spcPts val="1730"/>
              </a:lnSpc>
              <a:spcBef>
                <a:spcPts val="600"/>
              </a:spcBef>
              <a:buClr>
                <a:schemeClr val="accent1"/>
              </a:buClr>
              <a:buFont typeface="Open Sans" panose="020B0606030504020204" pitchFamily="34" charset="0"/>
              <a:buChar char="&gt;"/>
              <a:tabLst>
                <a:tab pos="356870" algn="l"/>
              </a:tabLst>
            </a:pPr>
            <a:r>
              <a:rPr lang="en-US" sz="2000" spc="-65" dirty="0">
                <a:latin typeface="Open Sans" panose="020B0606030504020204" pitchFamily="34" charset="0"/>
                <a:ea typeface="Open Sans" panose="020B0606030504020204" pitchFamily="34" charset="0"/>
                <a:cs typeface="Open Sans" panose="020B0606030504020204" pitchFamily="34" charset="0"/>
              </a:rPr>
              <a:t>Brewer,</a:t>
            </a:r>
            <a:r>
              <a:rPr lang="en-US" sz="2000" spc="-210" dirty="0">
                <a:latin typeface="Open Sans" panose="020B0606030504020204" pitchFamily="34" charset="0"/>
                <a:ea typeface="Open Sans" panose="020B0606030504020204" pitchFamily="34" charset="0"/>
                <a:cs typeface="Open Sans" panose="020B0606030504020204" pitchFamily="34" charset="0"/>
              </a:rPr>
              <a:t> </a:t>
            </a:r>
            <a:r>
              <a:rPr lang="en-US" sz="2000" spc="-100" dirty="0">
                <a:latin typeface="Open Sans" panose="020B0606030504020204" pitchFamily="34" charset="0"/>
                <a:ea typeface="Open Sans" panose="020B0606030504020204" pitchFamily="34" charset="0"/>
                <a:cs typeface="Open Sans" panose="020B0606030504020204" pitchFamily="34" charset="0"/>
              </a:rPr>
              <a:t>P.,</a:t>
            </a:r>
            <a:r>
              <a:rPr lang="en-US" sz="2000" spc="-120" dirty="0">
                <a:latin typeface="Open Sans" panose="020B0606030504020204" pitchFamily="34" charset="0"/>
                <a:ea typeface="Open Sans" panose="020B0606030504020204" pitchFamily="34" charset="0"/>
                <a:cs typeface="Open Sans" panose="020B0606030504020204" pitchFamily="34" charset="0"/>
              </a:rPr>
              <a:t> </a:t>
            </a:r>
            <a:r>
              <a:rPr lang="en-US" sz="2000" spc="-110" dirty="0">
                <a:latin typeface="Open Sans" panose="020B0606030504020204" pitchFamily="34" charset="0"/>
                <a:ea typeface="Open Sans" panose="020B0606030504020204" pitchFamily="34" charset="0"/>
                <a:cs typeface="Open Sans" panose="020B0606030504020204" pitchFamily="34" charset="0"/>
              </a:rPr>
              <a:t>Kim,</a:t>
            </a:r>
            <a:r>
              <a:rPr lang="en-US" sz="2000" spc="-180" dirty="0">
                <a:latin typeface="Open Sans" panose="020B0606030504020204" pitchFamily="34" charset="0"/>
                <a:ea typeface="Open Sans" panose="020B0606030504020204" pitchFamily="34" charset="0"/>
                <a:cs typeface="Open Sans" panose="020B0606030504020204" pitchFamily="34" charset="0"/>
              </a:rPr>
              <a:t> </a:t>
            </a:r>
            <a:r>
              <a:rPr lang="en-US" sz="2000" spc="-85" dirty="0">
                <a:latin typeface="Open Sans" panose="020B0606030504020204" pitchFamily="34" charset="0"/>
                <a:ea typeface="Open Sans" panose="020B0606030504020204" pitchFamily="34" charset="0"/>
                <a:cs typeface="Open Sans" panose="020B0606030504020204" pitchFamily="34" charset="0"/>
              </a:rPr>
              <a:t>J.,</a:t>
            </a:r>
            <a:r>
              <a:rPr lang="en-US" sz="2000" spc="-120" dirty="0">
                <a:latin typeface="Open Sans" panose="020B0606030504020204" pitchFamily="34" charset="0"/>
                <a:ea typeface="Open Sans" panose="020B0606030504020204" pitchFamily="34" charset="0"/>
                <a:cs typeface="Open Sans" panose="020B0606030504020204" pitchFamily="34" charset="0"/>
              </a:rPr>
              <a:t> </a:t>
            </a:r>
            <a:r>
              <a:rPr lang="en-US" sz="2000" spc="-85" dirty="0" err="1">
                <a:latin typeface="Open Sans" panose="020B0606030504020204" pitchFamily="34" charset="0"/>
                <a:ea typeface="Open Sans" panose="020B0606030504020204" pitchFamily="34" charset="0"/>
                <a:cs typeface="Open Sans" panose="020B0606030504020204" pitchFamily="34" charset="0"/>
              </a:rPr>
              <a:t>Schrier</a:t>
            </a:r>
            <a:r>
              <a:rPr lang="en-US" sz="2000" spc="-85" dirty="0">
                <a:latin typeface="Open Sans" panose="020B0606030504020204" pitchFamily="34" charset="0"/>
                <a:ea typeface="Open Sans" panose="020B0606030504020204" pitchFamily="34" charset="0"/>
                <a:cs typeface="Open Sans" panose="020B0606030504020204" pitchFamily="34" charset="0"/>
              </a:rPr>
              <a:t>,</a:t>
            </a:r>
            <a:r>
              <a:rPr lang="en-US" sz="2000" spc="-170" dirty="0">
                <a:latin typeface="Open Sans" panose="020B0606030504020204" pitchFamily="34" charset="0"/>
                <a:ea typeface="Open Sans" panose="020B0606030504020204" pitchFamily="34" charset="0"/>
                <a:cs typeface="Open Sans" panose="020B0606030504020204" pitchFamily="34" charset="0"/>
              </a:rPr>
              <a:t> </a:t>
            </a:r>
            <a:r>
              <a:rPr lang="en-US" sz="2000" spc="-195" dirty="0">
                <a:latin typeface="Open Sans" panose="020B0606030504020204" pitchFamily="34" charset="0"/>
                <a:ea typeface="Open Sans" panose="020B0606030504020204" pitchFamily="34" charset="0"/>
                <a:cs typeface="Open Sans" panose="020B0606030504020204" pitchFamily="34" charset="0"/>
              </a:rPr>
              <a:t>T.,</a:t>
            </a:r>
            <a:r>
              <a:rPr lang="en-US" sz="2000" spc="-135" dirty="0">
                <a:latin typeface="Open Sans" panose="020B0606030504020204" pitchFamily="34" charset="0"/>
                <a:ea typeface="Open Sans" panose="020B0606030504020204" pitchFamily="34" charset="0"/>
                <a:cs typeface="Open Sans" panose="020B0606030504020204" pitchFamily="34" charset="0"/>
              </a:rPr>
              <a:t> </a:t>
            </a:r>
            <a:r>
              <a:rPr lang="en-US" sz="2000" spc="50" dirty="0">
                <a:latin typeface="Open Sans" panose="020B0606030504020204" pitchFamily="34" charset="0"/>
                <a:ea typeface="Open Sans" panose="020B0606030504020204" pitchFamily="34" charset="0"/>
                <a:cs typeface="Open Sans" panose="020B0606030504020204" pitchFamily="34" charset="0"/>
              </a:rPr>
              <a:t>&amp;</a:t>
            </a:r>
            <a:r>
              <a:rPr lang="en-US" sz="2000" spc="-120" dirty="0">
                <a:latin typeface="Open Sans" panose="020B0606030504020204" pitchFamily="34" charset="0"/>
                <a:ea typeface="Open Sans" panose="020B0606030504020204" pitchFamily="34" charset="0"/>
                <a:cs typeface="Open Sans" panose="020B0606030504020204" pitchFamily="34" charset="0"/>
              </a:rPr>
              <a:t> </a:t>
            </a:r>
            <a:r>
              <a:rPr lang="en-US" sz="2000" spc="-114" dirty="0" err="1">
                <a:latin typeface="Open Sans" panose="020B0606030504020204" pitchFamily="34" charset="0"/>
                <a:ea typeface="Open Sans" panose="020B0606030504020204" pitchFamily="34" charset="0"/>
                <a:cs typeface="Open Sans" panose="020B0606030504020204" pitchFamily="34" charset="0"/>
              </a:rPr>
              <a:t>Farrish</a:t>
            </a:r>
            <a:r>
              <a:rPr lang="en-US" sz="2000" spc="-114" dirty="0">
                <a:latin typeface="Open Sans" panose="020B0606030504020204" pitchFamily="34" charset="0"/>
                <a:ea typeface="Open Sans" panose="020B0606030504020204" pitchFamily="34" charset="0"/>
                <a:cs typeface="Open Sans" panose="020B0606030504020204" pitchFamily="34" charset="0"/>
              </a:rPr>
              <a:t>,</a:t>
            </a:r>
            <a:r>
              <a:rPr lang="en-US" sz="2000" spc="-155" dirty="0">
                <a:latin typeface="Open Sans" panose="020B0606030504020204" pitchFamily="34" charset="0"/>
                <a:ea typeface="Open Sans" panose="020B0606030504020204" pitchFamily="34" charset="0"/>
                <a:cs typeface="Open Sans" panose="020B0606030504020204" pitchFamily="34" charset="0"/>
              </a:rPr>
              <a:t> </a:t>
            </a:r>
            <a:r>
              <a:rPr lang="en-US" sz="2000" spc="-50" dirty="0">
                <a:latin typeface="Open Sans" panose="020B0606030504020204" pitchFamily="34" charset="0"/>
                <a:ea typeface="Open Sans" panose="020B0606030504020204" pitchFamily="34" charset="0"/>
                <a:cs typeface="Open Sans" panose="020B0606030504020204" pitchFamily="34" charset="0"/>
              </a:rPr>
              <a:t>J.</a:t>
            </a:r>
            <a:r>
              <a:rPr lang="en-US" sz="2000" spc="-140" dirty="0">
                <a:latin typeface="Open Sans" panose="020B0606030504020204" pitchFamily="34" charset="0"/>
                <a:ea typeface="Open Sans" panose="020B0606030504020204" pitchFamily="34" charset="0"/>
                <a:cs typeface="Open Sans" panose="020B0606030504020204" pitchFamily="34" charset="0"/>
              </a:rPr>
              <a:t> </a:t>
            </a:r>
            <a:r>
              <a:rPr lang="en-US" sz="2000" spc="-145" dirty="0">
                <a:latin typeface="Open Sans" panose="020B0606030504020204" pitchFamily="34" charset="0"/>
                <a:ea typeface="Open Sans" panose="020B0606030504020204" pitchFamily="34" charset="0"/>
                <a:cs typeface="Open Sans" panose="020B0606030504020204" pitchFamily="34" charset="0"/>
              </a:rPr>
              <a:t>(2008).</a:t>
            </a:r>
            <a:r>
              <a:rPr lang="en-US" sz="2000" spc="-90" dirty="0">
                <a:latin typeface="Open Sans" panose="020B0606030504020204" pitchFamily="34" charset="0"/>
                <a:ea typeface="Open Sans" panose="020B0606030504020204" pitchFamily="34" charset="0"/>
                <a:cs typeface="Open Sans" panose="020B0606030504020204" pitchFamily="34" charset="0"/>
              </a:rPr>
              <a:t> </a:t>
            </a:r>
            <a:r>
              <a:rPr lang="en-US" sz="2000" spc="-45" dirty="0">
                <a:latin typeface="Open Sans" panose="020B0606030504020204" pitchFamily="34" charset="0"/>
                <a:ea typeface="Open Sans" panose="020B0606030504020204" pitchFamily="34" charset="0"/>
                <a:cs typeface="Open Sans" panose="020B0606030504020204" pitchFamily="34" charset="0"/>
              </a:rPr>
              <a:t>Current</a:t>
            </a:r>
            <a:r>
              <a:rPr lang="en-US" sz="2000" spc="-140" dirty="0">
                <a:latin typeface="Open Sans" panose="020B0606030504020204" pitchFamily="34" charset="0"/>
                <a:ea typeface="Open Sans" panose="020B0606030504020204" pitchFamily="34" charset="0"/>
                <a:cs typeface="Open Sans" panose="020B0606030504020204" pitchFamily="34" charset="0"/>
              </a:rPr>
              <a:t> </a:t>
            </a:r>
            <a:r>
              <a:rPr lang="en-US" sz="2000" spc="70" dirty="0">
                <a:latin typeface="Open Sans" panose="020B0606030504020204" pitchFamily="34" charset="0"/>
                <a:ea typeface="Open Sans" panose="020B0606030504020204" pitchFamily="34" charset="0"/>
                <a:cs typeface="Open Sans" panose="020B0606030504020204" pitchFamily="34" charset="0"/>
              </a:rPr>
              <a:t>and</a:t>
            </a:r>
            <a:r>
              <a:rPr lang="en-US" sz="2000" spc="-140" dirty="0">
                <a:latin typeface="Open Sans" panose="020B0606030504020204" pitchFamily="34" charset="0"/>
                <a:ea typeface="Open Sans" panose="020B0606030504020204" pitchFamily="34" charset="0"/>
                <a:cs typeface="Open Sans" panose="020B0606030504020204" pitchFamily="34" charset="0"/>
              </a:rPr>
              <a:t> </a:t>
            </a:r>
            <a:r>
              <a:rPr lang="en-US" sz="2000" spc="-75" dirty="0">
                <a:latin typeface="Open Sans" panose="020B0606030504020204" pitchFamily="34" charset="0"/>
                <a:ea typeface="Open Sans" panose="020B0606030504020204" pitchFamily="34" charset="0"/>
                <a:cs typeface="Open Sans" panose="020B0606030504020204" pitchFamily="34" charset="0"/>
              </a:rPr>
              <a:t>Future</a:t>
            </a:r>
            <a:r>
              <a:rPr lang="en-US" sz="2000" spc="-145" dirty="0">
                <a:latin typeface="Open Sans" panose="020B0606030504020204" pitchFamily="34" charset="0"/>
                <a:ea typeface="Open Sans" panose="020B0606030504020204" pitchFamily="34" charset="0"/>
                <a:cs typeface="Open Sans" panose="020B0606030504020204" pitchFamily="34" charset="0"/>
              </a:rPr>
              <a:t> </a:t>
            </a:r>
            <a:r>
              <a:rPr lang="en-US" sz="2000" dirty="0">
                <a:latin typeface="Open Sans" panose="020B0606030504020204" pitchFamily="34" charset="0"/>
                <a:ea typeface="Open Sans" panose="020B0606030504020204" pitchFamily="34" charset="0"/>
                <a:cs typeface="Open Sans" panose="020B0606030504020204" pitchFamily="34" charset="0"/>
              </a:rPr>
              <a:t>Technology</a:t>
            </a:r>
            <a:r>
              <a:rPr lang="en-US" sz="2000" spc="-190" dirty="0">
                <a:latin typeface="Open Sans" panose="020B0606030504020204" pitchFamily="34" charset="0"/>
                <a:ea typeface="Open Sans" panose="020B0606030504020204" pitchFamily="34" charset="0"/>
                <a:cs typeface="Open Sans" panose="020B0606030504020204" pitchFamily="34" charset="0"/>
              </a:rPr>
              <a:t> </a:t>
            </a:r>
            <a:r>
              <a:rPr lang="en-US" sz="2000" spc="-80" dirty="0">
                <a:latin typeface="Open Sans" panose="020B0606030504020204" pitchFamily="34" charset="0"/>
                <a:ea typeface="Open Sans" panose="020B0606030504020204" pitchFamily="34" charset="0"/>
                <a:cs typeface="Open Sans" panose="020B0606030504020204" pitchFamily="34" charset="0"/>
              </a:rPr>
              <a:t>Use</a:t>
            </a:r>
            <a:r>
              <a:rPr lang="en-US" sz="2000" spc="-140" dirty="0">
                <a:latin typeface="Open Sans" panose="020B0606030504020204" pitchFamily="34" charset="0"/>
                <a:ea typeface="Open Sans" panose="020B0606030504020204" pitchFamily="34" charset="0"/>
                <a:cs typeface="Open Sans" panose="020B0606030504020204" pitchFamily="34" charset="0"/>
              </a:rPr>
              <a:t> </a:t>
            </a:r>
            <a:r>
              <a:rPr lang="en-US" sz="2000" spc="-60" dirty="0">
                <a:latin typeface="Open Sans" panose="020B0606030504020204" pitchFamily="34" charset="0"/>
                <a:ea typeface="Open Sans" panose="020B0606030504020204" pitchFamily="34" charset="0"/>
                <a:cs typeface="Open Sans" panose="020B0606030504020204" pitchFamily="34" charset="0"/>
              </a:rPr>
              <a:t>in</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356870">
              <a:lnSpc>
                <a:spcPts val="1730"/>
              </a:lnSpc>
            </a:pPr>
            <a:r>
              <a:rPr lang="en-US" sz="2000" spc="-15" dirty="0">
                <a:latin typeface="Open Sans" panose="020B0606030504020204" pitchFamily="34" charset="0"/>
                <a:ea typeface="Open Sans" panose="020B0606030504020204" pitchFamily="34" charset="0"/>
                <a:cs typeface="Open Sans" panose="020B0606030504020204" pitchFamily="34" charset="0"/>
              </a:rPr>
              <a:t>the </a:t>
            </a:r>
            <a:r>
              <a:rPr lang="en-US" sz="2000" spc="-55" dirty="0">
                <a:latin typeface="Open Sans" panose="020B0606030504020204" pitchFamily="34" charset="0"/>
                <a:ea typeface="Open Sans" panose="020B0606030504020204" pitchFamily="34" charset="0"/>
                <a:cs typeface="Open Sans" panose="020B0606030504020204" pitchFamily="34" charset="0"/>
              </a:rPr>
              <a:t>Hospitality</a:t>
            </a:r>
            <a:r>
              <a:rPr lang="en-US" sz="2000" spc="-320" dirty="0">
                <a:latin typeface="Open Sans" panose="020B0606030504020204" pitchFamily="34" charset="0"/>
                <a:ea typeface="Open Sans" panose="020B0606030504020204" pitchFamily="34" charset="0"/>
                <a:cs typeface="Open Sans" panose="020B0606030504020204" pitchFamily="34" charset="0"/>
              </a:rPr>
              <a:t> </a:t>
            </a:r>
            <a:r>
              <a:rPr lang="en-US" sz="2000" spc="-110" dirty="0">
                <a:latin typeface="Open Sans" panose="020B0606030504020204" pitchFamily="34" charset="0"/>
                <a:ea typeface="Open Sans" panose="020B0606030504020204" pitchFamily="34" charset="0"/>
                <a:cs typeface="Open Sans" panose="020B0606030504020204" pitchFamily="34" charset="0"/>
              </a:rPr>
              <a:t>Industry.</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12700">
              <a:spcBef>
                <a:spcPts val="625"/>
              </a:spcBef>
            </a:pPr>
            <a:r>
              <a:rPr lang="en-US" sz="2000" spc="-85" dirty="0">
                <a:latin typeface="Open Sans" panose="020B0606030504020204" pitchFamily="34" charset="0"/>
                <a:ea typeface="Open Sans" panose="020B0606030504020204" pitchFamily="34" charset="0"/>
                <a:cs typeface="Open Sans" panose="020B0606030504020204" pitchFamily="34" charset="0"/>
              </a:rPr>
              <a:t>Textbooks:</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355600" indent="-342900">
              <a:lnSpc>
                <a:spcPts val="1730"/>
              </a:lnSpc>
              <a:spcBef>
                <a:spcPts val="625"/>
              </a:spcBef>
              <a:buClr>
                <a:schemeClr val="accent1"/>
              </a:buClr>
              <a:buFont typeface="Open Sans" panose="020B0606030504020204" pitchFamily="34" charset="0"/>
              <a:buChar char="&gt;"/>
              <a:tabLst>
                <a:tab pos="356870" algn="l"/>
              </a:tabLst>
            </a:pPr>
            <a:r>
              <a:rPr lang="en-US" sz="2000" spc="-45" dirty="0">
                <a:latin typeface="Open Sans" panose="020B0606030504020204" pitchFamily="34" charset="0"/>
                <a:ea typeface="Open Sans" panose="020B0606030504020204" pitchFamily="34" charset="0"/>
                <a:cs typeface="Open Sans" panose="020B0606030504020204" pitchFamily="34" charset="0"/>
              </a:rPr>
              <a:t>Reynolds,</a:t>
            </a:r>
            <a:r>
              <a:rPr lang="en-US" sz="2000" spc="-215" dirty="0">
                <a:latin typeface="Open Sans" panose="020B0606030504020204" pitchFamily="34" charset="0"/>
                <a:ea typeface="Open Sans" panose="020B0606030504020204" pitchFamily="34" charset="0"/>
                <a:cs typeface="Open Sans" panose="020B0606030504020204" pitchFamily="34" charset="0"/>
              </a:rPr>
              <a:t> </a:t>
            </a:r>
            <a:r>
              <a:rPr lang="en-US" sz="2000" spc="-10" dirty="0">
                <a:latin typeface="Open Sans" panose="020B0606030504020204" pitchFamily="34" charset="0"/>
                <a:ea typeface="Open Sans" panose="020B0606030504020204" pitchFamily="34" charset="0"/>
                <a:cs typeface="Open Sans" panose="020B0606030504020204" pitchFamily="34" charset="0"/>
              </a:rPr>
              <a:t>Johnny</a:t>
            </a:r>
            <a:r>
              <a:rPr lang="en-US" sz="2000" spc="-150" dirty="0">
                <a:latin typeface="Open Sans" panose="020B0606030504020204" pitchFamily="34" charset="0"/>
                <a:ea typeface="Open Sans" panose="020B0606030504020204" pitchFamily="34" charset="0"/>
                <a:cs typeface="Open Sans" panose="020B0606030504020204" pitchFamily="34" charset="0"/>
              </a:rPr>
              <a:t> </a:t>
            </a:r>
            <a:r>
              <a:rPr lang="en-US" sz="2000" spc="-95" dirty="0">
                <a:latin typeface="Open Sans" panose="020B0606030504020204" pitchFamily="34" charset="0"/>
                <a:ea typeface="Open Sans" panose="020B0606030504020204" pitchFamily="34" charset="0"/>
                <a:cs typeface="Open Sans" panose="020B0606030504020204" pitchFamily="34" charset="0"/>
              </a:rPr>
              <a:t>Sue.</a:t>
            </a:r>
            <a:r>
              <a:rPr lang="en-US" sz="2000" spc="-145" dirty="0">
                <a:latin typeface="Open Sans" panose="020B0606030504020204" pitchFamily="34" charset="0"/>
                <a:ea typeface="Open Sans" panose="020B0606030504020204" pitchFamily="34" charset="0"/>
                <a:cs typeface="Open Sans" panose="020B0606030504020204" pitchFamily="34" charset="0"/>
              </a:rPr>
              <a:t> </a:t>
            </a:r>
            <a:r>
              <a:rPr lang="en-US" sz="2000" spc="-140" dirty="0">
                <a:latin typeface="Open Sans" panose="020B0606030504020204" pitchFamily="34" charset="0"/>
                <a:ea typeface="Open Sans" panose="020B0606030504020204" pitchFamily="34" charset="0"/>
                <a:cs typeface="Open Sans" panose="020B0606030504020204" pitchFamily="34" charset="0"/>
              </a:rPr>
              <a:t>(2010).</a:t>
            </a:r>
            <a:r>
              <a:rPr lang="en-US" sz="2000" spc="-114" dirty="0">
                <a:latin typeface="Open Sans" panose="020B0606030504020204" pitchFamily="34" charset="0"/>
                <a:ea typeface="Open Sans" panose="020B0606030504020204" pitchFamily="34" charset="0"/>
                <a:cs typeface="Open Sans" panose="020B0606030504020204" pitchFamily="34" charset="0"/>
              </a:rPr>
              <a:t> </a:t>
            </a:r>
            <a:r>
              <a:rPr lang="en-US" sz="2000" i="1" spc="-55" dirty="0">
                <a:latin typeface="Open Sans" panose="020B0606030504020204" pitchFamily="34" charset="0"/>
                <a:ea typeface="Open Sans" panose="020B0606030504020204" pitchFamily="34" charset="0"/>
                <a:cs typeface="Open Sans" panose="020B0606030504020204" pitchFamily="34" charset="0"/>
              </a:rPr>
              <a:t>Hospitality</a:t>
            </a:r>
            <a:r>
              <a:rPr lang="en-US" sz="2000" i="1" spc="-195" dirty="0">
                <a:latin typeface="Open Sans" panose="020B0606030504020204" pitchFamily="34" charset="0"/>
                <a:ea typeface="Open Sans" panose="020B0606030504020204" pitchFamily="34" charset="0"/>
                <a:cs typeface="Open Sans" panose="020B0606030504020204" pitchFamily="34" charset="0"/>
              </a:rPr>
              <a:t> </a:t>
            </a:r>
            <a:r>
              <a:rPr lang="en-US" sz="2000" i="1" spc="-70" dirty="0">
                <a:latin typeface="Open Sans" panose="020B0606030504020204" pitchFamily="34" charset="0"/>
                <a:ea typeface="Open Sans" panose="020B0606030504020204" pitchFamily="34" charset="0"/>
                <a:cs typeface="Open Sans" panose="020B0606030504020204" pitchFamily="34" charset="0"/>
              </a:rPr>
              <a:t>Services</a:t>
            </a:r>
            <a:r>
              <a:rPr lang="en-US" sz="2000" spc="-70" dirty="0">
                <a:latin typeface="Open Sans" panose="020B0606030504020204" pitchFamily="34" charset="0"/>
                <a:ea typeface="Open Sans" panose="020B0606030504020204" pitchFamily="34" charset="0"/>
                <a:cs typeface="Open Sans" panose="020B0606030504020204" pitchFamily="34" charset="0"/>
              </a:rPr>
              <a:t>.</a:t>
            </a:r>
            <a:r>
              <a:rPr lang="en-US" sz="2000" spc="-140" dirty="0">
                <a:latin typeface="Open Sans" panose="020B0606030504020204" pitchFamily="34" charset="0"/>
                <a:ea typeface="Open Sans" panose="020B0606030504020204" pitchFamily="34" charset="0"/>
                <a:cs typeface="Open Sans" panose="020B0606030504020204" pitchFamily="34" charset="0"/>
              </a:rPr>
              <a:t> </a:t>
            </a:r>
            <a:r>
              <a:rPr lang="en-US" sz="2000" spc="-90" dirty="0">
                <a:latin typeface="Open Sans" panose="020B0606030504020204" pitchFamily="34" charset="0"/>
                <a:ea typeface="Open Sans" panose="020B0606030504020204" pitchFamily="34" charset="0"/>
                <a:cs typeface="Open Sans" panose="020B0606030504020204" pitchFamily="34" charset="0"/>
              </a:rPr>
              <a:t>Tinley-Park,</a:t>
            </a:r>
            <a:r>
              <a:rPr lang="en-US" sz="2000" spc="-195" dirty="0">
                <a:latin typeface="Open Sans" panose="020B0606030504020204" pitchFamily="34" charset="0"/>
                <a:ea typeface="Open Sans" panose="020B0606030504020204" pitchFamily="34" charset="0"/>
                <a:cs typeface="Open Sans" panose="020B0606030504020204" pitchFamily="34" charset="0"/>
              </a:rPr>
              <a:t> </a:t>
            </a:r>
            <a:r>
              <a:rPr lang="en-US" sz="2000" spc="-135" dirty="0">
                <a:latin typeface="Open Sans" panose="020B0606030504020204" pitchFamily="34" charset="0"/>
                <a:ea typeface="Open Sans" panose="020B0606030504020204" pitchFamily="34" charset="0"/>
                <a:cs typeface="Open Sans" panose="020B0606030504020204" pitchFamily="34" charset="0"/>
              </a:rPr>
              <a:t>Illinois:</a:t>
            </a:r>
            <a:r>
              <a:rPr lang="en-US" sz="2000" spc="-190" dirty="0">
                <a:latin typeface="Open Sans" panose="020B0606030504020204" pitchFamily="34" charset="0"/>
                <a:ea typeface="Open Sans" panose="020B0606030504020204" pitchFamily="34" charset="0"/>
                <a:cs typeface="Open Sans" panose="020B0606030504020204" pitchFamily="34" charset="0"/>
              </a:rPr>
              <a:t> </a:t>
            </a:r>
            <a:r>
              <a:rPr lang="en-US" sz="2000" spc="-80" dirty="0">
                <a:latin typeface="Open Sans" panose="020B0606030504020204" pitchFamily="34" charset="0"/>
                <a:ea typeface="Open Sans" panose="020B0606030504020204" pitchFamily="34" charset="0"/>
                <a:cs typeface="Open Sans" panose="020B0606030504020204" pitchFamily="34" charset="0"/>
              </a:rPr>
              <a:t>The</a:t>
            </a:r>
            <a:r>
              <a:rPr lang="en-US" sz="2000" spc="-140" dirty="0">
                <a:latin typeface="Open Sans" panose="020B0606030504020204" pitchFamily="34" charset="0"/>
                <a:ea typeface="Open Sans" panose="020B0606030504020204" pitchFamily="34" charset="0"/>
                <a:cs typeface="Open Sans" panose="020B0606030504020204" pitchFamily="34" charset="0"/>
              </a:rPr>
              <a:t> </a:t>
            </a:r>
            <a:r>
              <a:rPr lang="en-US" sz="2000" spc="10" dirty="0" err="1">
                <a:latin typeface="Open Sans" panose="020B0606030504020204" pitchFamily="34" charset="0"/>
                <a:ea typeface="Open Sans" panose="020B0606030504020204" pitchFamily="34" charset="0"/>
                <a:cs typeface="Open Sans" panose="020B0606030504020204" pitchFamily="34" charset="0"/>
              </a:rPr>
              <a:t>Goodheart</a:t>
            </a:r>
            <a:r>
              <a:rPr lang="en-US" sz="2000" spc="10" dirty="0">
                <a:latin typeface="Open Sans" panose="020B0606030504020204" pitchFamily="34" charset="0"/>
                <a:ea typeface="Open Sans" panose="020B0606030504020204" pitchFamily="34" charset="0"/>
                <a:cs typeface="Open Sans" panose="020B0606030504020204" pitchFamily="34" charset="0"/>
              </a:rPr>
              <a:t>-</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356870">
              <a:lnSpc>
                <a:spcPts val="1730"/>
              </a:lnSpc>
            </a:pPr>
            <a:r>
              <a:rPr lang="en-US" sz="2000" spc="-30" dirty="0">
                <a:latin typeface="Open Sans" panose="020B0606030504020204" pitchFamily="34" charset="0"/>
                <a:ea typeface="Open Sans" panose="020B0606030504020204" pitchFamily="34" charset="0"/>
                <a:cs typeface="Open Sans" panose="020B0606030504020204" pitchFamily="34" charset="0"/>
              </a:rPr>
              <a:t>Willcox</a:t>
            </a:r>
            <a:r>
              <a:rPr lang="en-US" sz="2000" spc="-215" dirty="0">
                <a:latin typeface="Open Sans" panose="020B0606030504020204" pitchFamily="34" charset="0"/>
                <a:ea typeface="Open Sans" panose="020B0606030504020204" pitchFamily="34" charset="0"/>
                <a:cs typeface="Open Sans" panose="020B0606030504020204" pitchFamily="34" charset="0"/>
              </a:rPr>
              <a:t> </a:t>
            </a:r>
            <a:r>
              <a:rPr lang="en-US" sz="2000" spc="25" dirty="0">
                <a:latin typeface="Open Sans" panose="020B0606030504020204" pitchFamily="34" charset="0"/>
                <a:ea typeface="Open Sans" panose="020B0606030504020204" pitchFamily="34" charset="0"/>
                <a:cs typeface="Open Sans" panose="020B0606030504020204" pitchFamily="34" charset="0"/>
              </a:rPr>
              <a:t>Company.</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12700">
              <a:lnSpc>
                <a:spcPts val="1825"/>
              </a:lnSpc>
              <a:spcBef>
                <a:spcPts val="605"/>
              </a:spcBef>
            </a:pPr>
            <a:r>
              <a:rPr lang="en-US" sz="2000" spc="-10" dirty="0">
                <a:latin typeface="Open Sans" panose="020B0606030504020204" pitchFamily="34" charset="0"/>
                <a:ea typeface="Open Sans" panose="020B0606030504020204" pitchFamily="34" charset="0"/>
                <a:cs typeface="Open Sans" panose="020B0606030504020204" pitchFamily="34" charset="0"/>
              </a:rPr>
              <a:t>Video:</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355600" indent="-342900">
              <a:lnSpc>
                <a:spcPts val="1730"/>
              </a:lnSpc>
              <a:buClr>
                <a:schemeClr val="accent1"/>
              </a:buClr>
              <a:buFont typeface="Open Sans" panose="020B0606030504020204" pitchFamily="34" charset="0"/>
              <a:buChar char="&gt;"/>
              <a:tabLst>
                <a:tab pos="356870" algn="l"/>
              </a:tabLst>
            </a:pPr>
            <a:r>
              <a:rPr lang="en-US" sz="2000" dirty="0">
                <a:latin typeface="Open Sans" panose="020B0606030504020204" pitchFamily="34" charset="0"/>
                <a:ea typeface="Open Sans" panose="020B0606030504020204" pitchFamily="34" charset="0"/>
                <a:cs typeface="Open Sans" panose="020B0606030504020204" pitchFamily="34" charset="0"/>
              </a:rPr>
              <a:t>Technology</a:t>
            </a:r>
            <a:r>
              <a:rPr lang="en-US" sz="2000" spc="-210" dirty="0">
                <a:latin typeface="Open Sans" panose="020B0606030504020204" pitchFamily="34" charset="0"/>
                <a:ea typeface="Open Sans" panose="020B0606030504020204" pitchFamily="34" charset="0"/>
                <a:cs typeface="Open Sans" panose="020B0606030504020204" pitchFamily="34" charset="0"/>
              </a:rPr>
              <a:t> </a:t>
            </a:r>
            <a:r>
              <a:rPr lang="en-US" sz="2000" spc="-150" dirty="0">
                <a:latin typeface="Open Sans" panose="020B0606030504020204" pitchFamily="34" charset="0"/>
                <a:ea typeface="Open Sans" panose="020B0606030504020204" pitchFamily="34" charset="0"/>
                <a:cs typeface="Open Sans" panose="020B0606030504020204" pitchFamily="34" charset="0"/>
              </a:rPr>
              <a:t>is</a:t>
            </a:r>
            <a:r>
              <a:rPr lang="en-US" sz="2000" spc="-155" dirty="0">
                <a:latin typeface="Open Sans" panose="020B0606030504020204" pitchFamily="34" charset="0"/>
                <a:ea typeface="Open Sans" panose="020B0606030504020204" pitchFamily="34" charset="0"/>
                <a:cs typeface="Open Sans" panose="020B0606030504020204" pitchFamily="34" charset="0"/>
              </a:rPr>
              <a:t> </a:t>
            </a:r>
            <a:r>
              <a:rPr lang="en-US" sz="2000" spc="-70" dirty="0">
                <a:latin typeface="Open Sans" panose="020B0606030504020204" pitchFamily="34" charset="0"/>
                <a:ea typeface="Open Sans" panose="020B0606030504020204" pitchFamily="34" charset="0"/>
                <a:cs typeface="Open Sans" panose="020B0606030504020204" pitchFamily="34" charset="0"/>
              </a:rPr>
              <a:t>set</a:t>
            </a:r>
            <a:r>
              <a:rPr lang="en-US" sz="2000" spc="-150" dirty="0">
                <a:latin typeface="Open Sans" panose="020B0606030504020204" pitchFamily="34" charset="0"/>
                <a:ea typeface="Open Sans" panose="020B0606030504020204" pitchFamily="34" charset="0"/>
                <a:cs typeface="Open Sans" panose="020B0606030504020204" pitchFamily="34" charset="0"/>
              </a:rPr>
              <a:t> </a:t>
            </a:r>
            <a:r>
              <a:rPr lang="en-US" sz="2000" spc="-15" dirty="0">
                <a:latin typeface="Open Sans" panose="020B0606030504020204" pitchFamily="34" charset="0"/>
                <a:ea typeface="Open Sans" panose="020B0606030504020204" pitchFamily="34" charset="0"/>
                <a:cs typeface="Open Sans" panose="020B0606030504020204" pitchFamily="34" charset="0"/>
              </a:rPr>
              <a:t>to</a:t>
            </a:r>
            <a:r>
              <a:rPr lang="en-US" sz="2000" spc="-130" dirty="0">
                <a:latin typeface="Open Sans" panose="020B0606030504020204" pitchFamily="34" charset="0"/>
                <a:ea typeface="Open Sans" panose="020B0606030504020204" pitchFamily="34" charset="0"/>
                <a:cs typeface="Open Sans" panose="020B0606030504020204" pitchFamily="34" charset="0"/>
              </a:rPr>
              <a:t> </a:t>
            </a:r>
            <a:r>
              <a:rPr lang="en-US" sz="2000" spc="25" dirty="0">
                <a:latin typeface="Open Sans" panose="020B0606030504020204" pitchFamily="34" charset="0"/>
                <a:ea typeface="Open Sans" panose="020B0606030504020204" pitchFamily="34" charset="0"/>
                <a:cs typeface="Open Sans" panose="020B0606030504020204" pitchFamily="34" charset="0"/>
              </a:rPr>
              <a:t>invade</a:t>
            </a:r>
            <a:r>
              <a:rPr lang="en-US" sz="2000" spc="-195" dirty="0">
                <a:latin typeface="Open Sans" panose="020B0606030504020204" pitchFamily="34" charset="0"/>
                <a:ea typeface="Open Sans" panose="020B0606030504020204" pitchFamily="34" charset="0"/>
                <a:cs typeface="Open Sans" panose="020B0606030504020204" pitchFamily="34" charset="0"/>
              </a:rPr>
              <a:t> </a:t>
            </a:r>
            <a:r>
              <a:rPr lang="en-US" sz="2000" spc="135" dirty="0">
                <a:latin typeface="Open Sans" panose="020B0606030504020204" pitchFamily="34" charset="0"/>
                <a:ea typeface="Open Sans" panose="020B0606030504020204" pitchFamily="34" charset="0"/>
                <a:cs typeface="Open Sans" panose="020B0606030504020204" pitchFamily="34" charset="0"/>
              </a:rPr>
              <a:t>a</a:t>
            </a:r>
            <a:r>
              <a:rPr lang="en-US" sz="2000" spc="-130" dirty="0">
                <a:latin typeface="Open Sans" panose="020B0606030504020204" pitchFamily="34" charset="0"/>
                <a:ea typeface="Open Sans" panose="020B0606030504020204" pitchFamily="34" charset="0"/>
                <a:cs typeface="Open Sans" panose="020B0606030504020204" pitchFamily="34" charset="0"/>
              </a:rPr>
              <a:t> </a:t>
            </a:r>
            <a:r>
              <a:rPr lang="en-US" sz="2000" spc="-50" dirty="0">
                <a:latin typeface="Open Sans" panose="020B0606030504020204" pitchFamily="34" charset="0"/>
                <a:ea typeface="Open Sans" panose="020B0606030504020204" pitchFamily="34" charset="0"/>
                <a:cs typeface="Open Sans" panose="020B0606030504020204" pitchFamily="34" charset="0"/>
              </a:rPr>
              <a:t>restaurant</a:t>
            </a:r>
            <a:r>
              <a:rPr lang="en-US" sz="2000" spc="-175" dirty="0">
                <a:latin typeface="Open Sans" panose="020B0606030504020204" pitchFamily="34" charset="0"/>
                <a:ea typeface="Open Sans" panose="020B0606030504020204" pitchFamily="34" charset="0"/>
                <a:cs typeface="Open Sans" panose="020B0606030504020204" pitchFamily="34" charset="0"/>
              </a:rPr>
              <a:t> </a:t>
            </a:r>
            <a:r>
              <a:rPr lang="en-US" sz="2000" dirty="0">
                <a:latin typeface="Open Sans" panose="020B0606030504020204" pitchFamily="34" charset="0"/>
                <a:ea typeface="Open Sans" panose="020B0606030504020204" pitchFamily="34" charset="0"/>
                <a:cs typeface="Open Sans" panose="020B0606030504020204" pitchFamily="34" charset="0"/>
              </a:rPr>
              <a:t>near</a:t>
            </a:r>
            <a:r>
              <a:rPr lang="en-US" sz="2000" spc="-185" dirty="0">
                <a:latin typeface="Open Sans" panose="020B0606030504020204" pitchFamily="34" charset="0"/>
                <a:ea typeface="Open Sans" panose="020B0606030504020204" pitchFamily="34" charset="0"/>
                <a:cs typeface="Open Sans" panose="020B0606030504020204" pitchFamily="34" charset="0"/>
              </a:rPr>
              <a:t> </a:t>
            </a:r>
            <a:r>
              <a:rPr lang="en-US" sz="2000" spc="-15" dirty="0">
                <a:latin typeface="Open Sans" panose="020B0606030504020204" pitchFamily="34" charset="0"/>
                <a:ea typeface="Open Sans" panose="020B0606030504020204" pitchFamily="34" charset="0"/>
                <a:cs typeface="Open Sans" panose="020B0606030504020204" pitchFamily="34" charset="0"/>
              </a:rPr>
              <a:t>you</a:t>
            </a:r>
            <a:r>
              <a:rPr lang="en-US" sz="2000" spc="-125" dirty="0">
                <a:latin typeface="Open Sans" panose="020B0606030504020204" pitchFamily="34" charset="0"/>
                <a:ea typeface="Open Sans" panose="020B0606030504020204" pitchFamily="34" charset="0"/>
                <a:cs typeface="Open Sans" panose="020B0606030504020204" pitchFamily="34" charset="0"/>
              </a:rPr>
              <a:t> </a:t>
            </a:r>
            <a:r>
              <a:rPr lang="en-US" sz="2000" spc="-60" dirty="0">
                <a:latin typeface="Open Sans" panose="020B0606030504020204" pitchFamily="34" charset="0"/>
                <a:ea typeface="Open Sans" panose="020B0606030504020204" pitchFamily="34" charset="0"/>
                <a:cs typeface="Open Sans" panose="020B0606030504020204" pitchFamily="34" charset="0"/>
              </a:rPr>
              <a:t>in</a:t>
            </a:r>
            <a:r>
              <a:rPr lang="en-US" sz="2000" spc="-175" dirty="0">
                <a:latin typeface="Open Sans" panose="020B0606030504020204" pitchFamily="34" charset="0"/>
                <a:ea typeface="Open Sans" panose="020B0606030504020204" pitchFamily="34" charset="0"/>
                <a:cs typeface="Open Sans" panose="020B0606030504020204" pitchFamily="34" charset="0"/>
              </a:rPr>
              <a:t> </a:t>
            </a:r>
            <a:r>
              <a:rPr lang="en-US" sz="2000" spc="-135" dirty="0">
                <a:latin typeface="Open Sans" panose="020B0606030504020204" pitchFamily="34" charset="0"/>
                <a:ea typeface="Open Sans" panose="020B0606030504020204" pitchFamily="34" charset="0"/>
                <a:cs typeface="Open Sans" panose="020B0606030504020204" pitchFamily="34" charset="0"/>
              </a:rPr>
              <a:t>2015</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362585" marR="34925">
              <a:lnSpc>
                <a:spcPct val="90100"/>
              </a:lnSpc>
              <a:spcBef>
                <a:spcPts val="90"/>
              </a:spcBef>
            </a:pPr>
            <a:r>
              <a:rPr lang="en-US" sz="2000" spc="-130" dirty="0">
                <a:latin typeface="Open Sans" panose="020B0606030504020204" pitchFamily="34" charset="0"/>
                <a:ea typeface="Open Sans" panose="020B0606030504020204" pitchFamily="34" charset="0"/>
                <a:cs typeface="Open Sans" panose="020B0606030504020204" pitchFamily="34" charset="0"/>
              </a:rPr>
              <a:t>2015</a:t>
            </a:r>
            <a:r>
              <a:rPr lang="en-US" sz="2000" spc="-140" dirty="0">
                <a:latin typeface="Open Sans" panose="020B0606030504020204" pitchFamily="34" charset="0"/>
                <a:ea typeface="Open Sans" panose="020B0606030504020204" pitchFamily="34" charset="0"/>
                <a:cs typeface="Open Sans" panose="020B0606030504020204" pitchFamily="34" charset="0"/>
              </a:rPr>
              <a:t> </a:t>
            </a:r>
            <a:r>
              <a:rPr lang="en-US" sz="2000" dirty="0">
                <a:latin typeface="Open Sans" panose="020B0606030504020204" pitchFamily="34" charset="0"/>
                <a:ea typeface="Open Sans" panose="020B0606030504020204" pitchFamily="34" charset="0"/>
                <a:cs typeface="Open Sans" panose="020B0606030504020204" pitchFamily="34" charset="0"/>
              </a:rPr>
              <a:t>may</a:t>
            </a:r>
            <a:r>
              <a:rPr lang="en-US" sz="2000" spc="-150" dirty="0">
                <a:latin typeface="Open Sans" panose="020B0606030504020204" pitchFamily="34" charset="0"/>
                <a:ea typeface="Open Sans" panose="020B0606030504020204" pitchFamily="34" charset="0"/>
                <a:cs typeface="Open Sans" panose="020B0606030504020204" pitchFamily="34" charset="0"/>
              </a:rPr>
              <a:t> </a:t>
            </a:r>
            <a:r>
              <a:rPr lang="en-US" sz="2000" spc="-20" dirty="0">
                <a:latin typeface="Open Sans" panose="020B0606030504020204" pitchFamily="34" charset="0"/>
                <a:ea typeface="Open Sans" panose="020B0606030504020204" pitchFamily="34" charset="0"/>
                <a:cs typeface="Open Sans" panose="020B0606030504020204" pitchFamily="34" charset="0"/>
              </a:rPr>
              <a:t>well</a:t>
            </a:r>
            <a:r>
              <a:rPr lang="en-US" sz="2000" spc="-190" dirty="0">
                <a:latin typeface="Open Sans" panose="020B0606030504020204" pitchFamily="34" charset="0"/>
                <a:ea typeface="Open Sans" panose="020B0606030504020204" pitchFamily="34" charset="0"/>
                <a:cs typeface="Open Sans" panose="020B0606030504020204" pitchFamily="34" charset="0"/>
              </a:rPr>
              <a:t> </a:t>
            </a:r>
            <a:r>
              <a:rPr lang="en-US" sz="2000" spc="95" dirty="0">
                <a:latin typeface="Open Sans" panose="020B0606030504020204" pitchFamily="34" charset="0"/>
                <a:ea typeface="Open Sans" panose="020B0606030504020204" pitchFamily="34" charset="0"/>
                <a:cs typeface="Open Sans" panose="020B0606030504020204" pitchFamily="34" charset="0"/>
              </a:rPr>
              <a:t>be</a:t>
            </a:r>
            <a:r>
              <a:rPr lang="en-US" sz="2000" spc="-145" dirty="0">
                <a:latin typeface="Open Sans" panose="020B0606030504020204" pitchFamily="34" charset="0"/>
                <a:ea typeface="Open Sans" panose="020B0606030504020204" pitchFamily="34" charset="0"/>
                <a:cs typeface="Open Sans" panose="020B0606030504020204" pitchFamily="34" charset="0"/>
              </a:rPr>
              <a:t> </a:t>
            </a:r>
            <a:r>
              <a:rPr lang="en-US" sz="2000" spc="-15" dirty="0">
                <a:latin typeface="Open Sans" panose="020B0606030504020204" pitchFamily="34" charset="0"/>
                <a:ea typeface="Open Sans" panose="020B0606030504020204" pitchFamily="34" charset="0"/>
                <a:cs typeface="Open Sans" panose="020B0606030504020204" pitchFamily="34" charset="0"/>
              </a:rPr>
              <a:t>the</a:t>
            </a:r>
            <a:r>
              <a:rPr lang="en-US" sz="2000" spc="-150" dirty="0">
                <a:latin typeface="Open Sans" panose="020B0606030504020204" pitchFamily="34" charset="0"/>
                <a:ea typeface="Open Sans" panose="020B0606030504020204" pitchFamily="34" charset="0"/>
                <a:cs typeface="Open Sans" panose="020B0606030504020204" pitchFamily="34" charset="0"/>
              </a:rPr>
              <a:t> </a:t>
            </a:r>
            <a:r>
              <a:rPr lang="en-US" sz="2000" spc="-15" dirty="0">
                <a:latin typeface="Open Sans" panose="020B0606030504020204" pitchFamily="34" charset="0"/>
                <a:ea typeface="Open Sans" panose="020B0606030504020204" pitchFamily="34" charset="0"/>
                <a:cs typeface="Open Sans" panose="020B0606030504020204" pitchFamily="34" charset="0"/>
              </a:rPr>
              <a:t>year</a:t>
            </a:r>
            <a:r>
              <a:rPr lang="en-US" sz="2000" spc="-155" dirty="0">
                <a:latin typeface="Open Sans" panose="020B0606030504020204" pitchFamily="34" charset="0"/>
                <a:ea typeface="Open Sans" panose="020B0606030504020204" pitchFamily="34" charset="0"/>
                <a:cs typeface="Open Sans" panose="020B0606030504020204" pitchFamily="34" charset="0"/>
              </a:rPr>
              <a:t> </a:t>
            </a:r>
            <a:r>
              <a:rPr lang="en-US" sz="2000" spc="-20" dirty="0">
                <a:latin typeface="Open Sans" panose="020B0606030504020204" pitchFamily="34" charset="0"/>
                <a:ea typeface="Open Sans" panose="020B0606030504020204" pitchFamily="34" charset="0"/>
                <a:cs typeface="Open Sans" panose="020B0606030504020204" pitchFamily="34" charset="0"/>
              </a:rPr>
              <a:t>that</a:t>
            </a:r>
            <a:r>
              <a:rPr lang="en-US" sz="2000" spc="-150" dirty="0">
                <a:latin typeface="Open Sans" panose="020B0606030504020204" pitchFamily="34" charset="0"/>
                <a:ea typeface="Open Sans" panose="020B0606030504020204" pitchFamily="34" charset="0"/>
                <a:cs typeface="Open Sans" panose="020B0606030504020204" pitchFamily="34" charset="0"/>
              </a:rPr>
              <a:t> </a:t>
            </a:r>
            <a:r>
              <a:rPr lang="en-US" sz="2000" spc="-65" dirty="0">
                <a:latin typeface="Open Sans" panose="020B0606030504020204" pitchFamily="34" charset="0"/>
                <a:ea typeface="Open Sans" panose="020B0606030504020204" pitchFamily="34" charset="0"/>
                <a:cs typeface="Open Sans" panose="020B0606030504020204" pitchFamily="34" charset="0"/>
              </a:rPr>
              <a:t>restaurants</a:t>
            </a:r>
            <a:r>
              <a:rPr lang="en-US" sz="2000" spc="-155" dirty="0">
                <a:latin typeface="Open Sans" panose="020B0606030504020204" pitchFamily="34" charset="0"/>
                <a:ea typeface="Open Sans" panose="020B0606030504020204" pitchFamily="34" charset="0"/>
                <a:cs typeface="Open Sans" panose="020B0606030504020204" pitchFamily="34" charset="0"/>
              </a:rPr>
              <a:t> </a:t>
            </a:r>
            <a:r>
              <a:rPr lang="en-US" sz="2000" spc="-35" dirty="0">
                <a:latin typeface="Open Sans" panose="020B0606030504020204" pitchFamily="34" charset="0"/>
                <a:ea typeface="Open Sans" panose="020B0606030504020204" pitchFamily="34" charset="0"/>
                <a:cs typeface="Open Sans" panose="020B0606030504020204" pitchFamily="34" charset="0"/>
              </a:rPr>
              <a:t>across</a:t>
            </a:r>
            <a:r>
              <a:rPr lang="en-US" sz="2000" spc="-140" dirty="0">
                <a:latin typeface="Open Sans" panose="020B0606030504020204" pitchFamily="34" charset="0"/>
                <a:ea typeface="Open Sans" panose="020B0606030504020204" pitchFamily="34" charset="0"/>
                <a:cs typeface="Open Sans" panose="020B0606030504020204" pitchFamily="34" charset="0"/>
              </a:rPr>
              <a:t> </a:t>
            </a:r>
            <a:r>
              <a:rPr lang="en-US" sz="2000" spc="-15" dirty="0">
                <a:latin typeface="Open Sans" panose="020B0606030504020204" pitchFamily="34" charset="0"/>
                <a:ea typeface="Open Sans" panose="020B0606030504020204" pitchFamily="34" charset="0"/>
                <a:cs typeface="Open Sans" panose="020B0606030504020204" pitchFamily="34" charset="0"/>
              </a:rPr>
              <a:t>the</a:t>
            </a:r>
            <a:r>
              <a:rPr lang="en-US" sz="2000" spc="-145" dirty="0">
                <a:latin typeface="Open Sans" panose="020B0606030504020204" pitchFamily="34" charset="0"/>
                <a:ea typeface="Open Sans" panose="020B0606030504020204" pitchFamily="34" charset="0"/>
                <a:cs typeface="Open Sans" panose="020B0606030504020204" pitchFamily="34" charset="0"/>
              </a:rPr>
              <a:t> </a:t>
            </a:r>
            <a:r>
              <a:rPr lang="en-US" sz="2000" spc="-25" dirty="0">
                <a:latin typeface="Open Sans" panose="020B0606030504020204" pitchFamily="34" charset="0"/>
                <a:ea typeface="Open Sans" panose="020B0606030504020204" pitchFamily="34" charset="0"/>
                <a:cs typeface="Open Sans" panose="020B0606030504020204" pitchFamily="34" charset="0"/>
              </a:rPr>
              <a:t>country</a:t>
            </a:r>
            <a:r>
              <a:rPr lang="en-US" sz="2000" spc="-135" dirty="0">
                <a:latin typeface="Open Sans" panose="020B0606030504020204" pitchFamily="34" charset="0"/>
                <a:ea typeface="Open Sans" panose="020B0606030504020204" pitchFamily="34" charset="0"/>
                <a:cs typeface="Open Sans" panose="020B0606030504020204" pitchFamily="34" charset="0"/>
              </a:rPr>
              <a:t> </a:t>
            </a:r>
            <a:r>
              <a:rPr lang="en-US" sz="2000" spc="-10" dirty="0">
                <a:latin typeface="Open Sans" panose="020B0606030504020204" pitchFamily="34" charset="0"/>
                <a:ea typeface="Open Sans" panose="020B0606030504020204" pitchFamily="34" charset="0"/>
                <a:cs typeface="Open Sans" panose="020B0606030504020204" pitchFamily="34" charset="0"/>
              </a:rPr>
              <a:t>put</a:t>
            </a:r>
            <a:r>
              <a:rPr lang="en-US" sz="2000" spc="-145" dirty="0">
                <a:latin typeface="Open Sans" panose="020B0606030504020204" pitchFamily="34" charset="0"/>
                <a:ea typeface="Open Sans" panose="020B0606030504020204" pitchFamily="34" charset="0"/>
                <a:cs typeface="Open Sans" panose="020B0606030504020204" pitchFamily="34" charset="0"/>
              </a:rPr>
              <a:t> </a:t>
            </a:r>
            <a:r>
              <a:rPr lang="en-US" sz="2000" spc="-65" dirty="0">
                <a:latin typeface="Open Sans" panose="020B0606030504020204" pitchFamily="34" charset="0"/>
                <a:ea typeface="Open Sans" panose="020B0606030504020204" pitchFamily="34" charset="0"/>
                <a:cs typeface="Open Sans" panose="020B0606030504020204" pitchFamily="34" charset="0"/>
              </a:rPr>
              <a:t>guests</a:t>
            </a:r>
            <a:r>
              <a:rPr lang="en-US" sz="2000" spc="-160" dirty="0">
                <a:latin typeface="Open Sans" panose="020B0606030504020204" pitchFamily="34" charset="0"/>
                <a:ea typeface="Open Sans" panose="020B0606030504020204" pitchFamily="34" charset="0"/>
                <a:cs typeface="Open Sans" panose="020B0606030504020204" pitchFamily="34" charset="0"/>
              </a:rPr>
              <a:t> </a:t>
            </a:r>
            <a:r>
              <a:rPr lang="en-US" sz="2000" spc="-60" dirty="0">
                <a:latin typeface="Open Sans" panose="020B0606030504020204" pitchFamily="34" charset="0"/>
                <a:ea typeface="Open Sans" panose="020B0606030504020204" pitchFamily="34" charset="0"/>
                <a:cs typeface="Open Sans" panose="020B0606030504020204" pitchFamily="34" charset="0"/>
              </a:rPr>
              <a:t>in</a:t>
            </a:r>
            <a:r>
              <a:rPr lang="en-US" sz="2000" spc="-150" dirty="0">
                <a:latin typeface="Open Sans" panose="020B0606030504020204" pitchFamily="34" charset="0"/>
                <a:ea typeface="Open Sans" panose="020B0606030504020204" pitchFamily="34" charset="0"/>
                <a:cs typeface="Open Sans" panose="020B0606030504020204" pitchFamily="34" charset="0"/>
              </a:rPr>
              <a:t> </a:t>
            </a:r>
            <a:r>
              <a:rPr lang="en-US" sz="2000" spc="-15" dirty="0">
                <a:latin typeface="Open Sans" panose="020B0606030504020204" pitchFamily="34" charset="0"/>
                <a:ea typeface="Open Sans" panose="020B0606030504020204" pitchFamily="34" charset="0"/>
                <a:cs typeface="Open Sans" panose="020B0606030504020204" pitchFamily="34" charset="0"/>
              </a:rPr>
              <a:t>control</a:t>
            </a:r>
            <a:r>
              <a:rPr lang="en-US" sz="2000" spc="-125" dirty="0">
                <a:latin typeface="Open Sans" panose="020B0606030504020204" pitchFamily="34" charset="0"/>
                <a:ea typeface="Open Sans" panose="020B0606030504020204" pitchFamily="34" charset="0"/>
                <a:cs typeface="Open Sans" panose="020B0606030504020204" pitchFamily="34" charset="0"/>
              </a:rPr>
              <a:t> </a:t>
            </a:r>
            <a:r>
              <a:rPr lang="en-US" sz="2000" spc="10" dirty="0">
                <a:latin typeface="Open Sans" panose="020B0606030504020204" pitchFamily="34" charset="0"/>
                <a:ea typeface="Open Sans" panose="020B0606030504020204" pitchFamily="34" charset="0"/>
                <a:cs typeface="Open Sans" panose="020B0606030504020204" pitchFamily="34" charset="0"/>
              </a:rPr>
              <a:t>of  </a:t>
            </a:r>
            <a:r>
              <a:rPr lang="en-US" sz="2000" spc="-65" dirty="0">
                <a:latin typeface="Open Sans" panose="020B0606030504020204" pitchFamily="34" charset="0"/>
                <a:ea typeface="Open Sans" panose="020B0606030504020204" pitchFamily="34" charset="0"/>
                <a:cs typeface="Open Sans" panose="020B0606030504020204" pitchFamily="34" charset="0"/>
              </a:rPr>
              <a:t>their</a:t>
            </a:r>
            <a:r>
              <a:rPr lang="en-US" sz="2000" spc="-180" dirty="0">
                <a:latin typeface="Open Sans" panose="020B0606030504020204" pitchFamily="34" charset="0"/>
                <a:ea typeface="Open Sans" panose="020B0606030504020204" pitchFamily="34" charset="0"/>
                <a:cs typeface="Open Sans" panose="020B0606030504020204" pitchFamily="34" charset="0"/>
              </a:rPr>
              <a:t> </a:t>
            </a:r>
            <a:r>
              <a:rPr lang="en-US" sz="2000" spc="40" dirty="0">
                <a:latin typeface="Open Sans" panose="020B0606030504020204" pitchFamily="34" charset="0"/>
                <a:ea typeface="Open Sans" panose="020B0606030504020204" pitchFamily="34" charset="0"/>
                <a:cs typeface="Open Sans" panose="020B0606030504020204" pitchFamily="34" charset="0"/>
              </a:rPr>
              <a:t>own</a:t>
            </a:r>
            <a:r>
              <a:rPr lang="en-US" sz="2000" spc="-195" dirty="0">
                <a:latin typeface="Open Sans" panose="020B0606030504020204" pitchFamily="34" charset="0"/>
                <a:ea typeface="Open Sans" panose="020B0606030504020204" pitchFamily="34" charset="0"/>
                <a:cs typeface="Open Sans" panose="020B0606030504020204" pitchFamily="34" charset="0"/>
              </a:rPr>
              <a:t> </a:t>
            </a:r>
            <a:r>
              <a:rPr lang="en-US" sz="2000" spc="-15" dirty="0">
                <a:latin typeface="Open Sans" panose="020B0606030504020204" pitchFamily="34" charset="0"/>
                <a:ea typeface="Open Sans" panose="020B0606030504020204" pitchFamily="34" charset="0"/>
                <a:cs typeface="Open Sans" panose="020B0606030504020204" pitchFamily="34" charset="0"/>
              </a:rPr>
              <a:t>dining</a:t>
            </a:r>
            <a:r>
              <a:rPr lang="en-US" sz="2000" spc="-195" dirty="0">
                <a:latin typeface="Open Sans" panose="020B0606030504020204" pitchFamily="34" charset="0"/>
                <a:ea typeface="Open Sans" panose="020B0606030504020204" pitchFamily="34" charset="0"/>
                <a:cs typeface="Open Sans" panose="020B0606030504020204" pitchFamily="34" charset="0"/>
              </a:rPr>
              <a:t> </a:t>
            </a:r>
            <a:r>
              <a:rPr lang="en-US" sz="2000" spc="15" dirty="0">
                <a:latin typeface="Open Sans" panose="020B0606030504020204" pitchFamily="34" charset="0"/>
                <a:ea typeface="Open Sans" panose="020B0606030504020204" pitchFamily="34" charset="0"/>
                <a:cs typeface="Open Sans" panose="020B0606030504020204" pitchFamily="34" charset="0"/>
              </a:rPr>
              <a:t>experience</a:t>
            </a:r>
            <a:r>
              <a:rPr lang="en-US" sz="2000" spc="-210" dirty="0">
                <a:latin typeface="Open Sans" panose="020B0606030504020204" pitchFamily="34" charset="0"/>
                <a:ea typeface="Open Sans" panose="020B0606030504020204" pitchFamily="34" charset="0"/>
                <a:cs typeface="Open Sans" panose="020B0606030504020204" pitchFamily="34" charset="0"/>
              </a:rPr>
              <a:t> </a:t>
            </a:r>
            <a:r>
              <a:rPr lang="en-US" sz="2000" spc="10" dirty="0">
                <a:latin typeface="Open Sans" panose="020B0606030504020204" pitchFamily="34" charset="0"/>
                <a:ea typeface="Open Sans" panose="020B0606030504020204" pitchFamily="34" charset="0"/>
                <a:cs typeface="Open Sans" panose="020B0606030504020204" pitchFamily="34" charset="0"/>
              </a:rPr>
              <a:t>by</a:t>
            </a:r>
            <a:r>
              <a:rPr lang="en-US" sz="2000" spc="-125" dirty="0">
                <a:latin typeface="Open Sans" panose="020B0606030504020204" pitchFamily="34" charset="0"/>
                <a:ea typeface="Open Sans" panose="020B0606030504020204" pitchFamily="34" charset="0"/>
                <a:cs typeface="Open Sans" panose="020B0606030504020204" pitchFamily="34" charset="0"/>
              </a:rPr>
              <a:t> </a:t>
            </a:r>
            <a:r>
              <a:rPr lang="en-US" sz="2000" spc="-10" dirty="0">
                <a:latin typeface="Open Sans" panose="020B0606030504020204" pitchFamily="34" charset="0"/>
                <a:ea typeface="Open Sans" panose="020B0606030504020204" pitchFamily="34" charset="0"/>
                <a:cs typeface="Open Sans" panose="020B0606030504020204" pitchFamily="34" charset="0"/>
              </a:rPr>
              <a:t>allowing</a:t>
            </a:r>
            <a:r>
              <a:rPr lang="en-US" sz="2000" spc="-195" dirty="0">
                <a:latin typeface="Open Sans" panose="020B0606030504020204" pitchFamily="34" charset="0"/>
                <a:ea typeface="Open Sans" panose="020B0606030504020204" pitchFamily="34" charset="0"/>
                <a:cs typeface="Open Sans" panose="020B0606030504020204" pitchFamily="34" charset="0"/>
              </a:rPr>
              <a:t> </a:t>
            </a:r>
            <a:r>
              <a:rPr lang="en-US" sz="2000" spc="-25" dirty="0">
                <a:latin typeface="Open Sans" panose="020B0606030504020204" pitchFamily="34" charset="0"/>
                <a:ea typeface="Open Sans" panose="020B0606030504020204" pitchFamily="34" charset="0"/>
                <a:cs typeface="Open Sans" panose="020B0606030504020204" pitchFamily="34" charset="0"/>
              </a:rPr>
              <a:t>them</a:t>
            </a:r>
            <a:r>
              <a:rPr lang="en-US" sz="2000" spc="-150" dirty="0">
                <a:latin typeface="Open Sans" panose="020B0606030504020204" pitchFamily="34" charset="0"/>
                <a:ea typeface="Open Sans" panose="020B0606030504020204" pitchFamily="34" charset="0"/>
                <a:cs typeface="Open Sans" panose="020B0606030504020204" pitchFamily="34" charset="0"/>
              </a:rPr>
              <a:t> </a:t>
            </a:r>
            <a:r>
              <a:rPr lang="en-US" sz="2000" spc="-15" dirty="0">
                <a:latin typeface="Open Sans" panose="020B0606030504020204" pitchFamily="34" charset="0"/>
                <a:ea typeface="Open Sans" panose="020B0606030504020204" pitchFamily="34" charset="0"/>
                <a:cs typeface="Open Sans" panose="020B0606030504020204" pitchFamily="34" charset="0"/>
              </a:rPr>
              <a:t>to</a:t>
            </a:r>
            <a:r>
              <a:rPr lang="en-US" sz="2000" spc="-100" dirty="0">
                <a:latin typeface="Open Sans" panose="020B0606030504020204" pitchFamily="34" charset="0"/>
                <a:ea typeface="Open Sans" panose="020B0606030504020204" pitchFamily="34" charset="0"/>
                <a:cs typeface="Open Sans" panose="020B0606030504020204" pitchFamily="34" charset="0"/>
              </a:rPr>
              <a:t> </a:t>
            </a:r>
            <a:r>
              <a:rPr lang="en-US" sz="2000" spc="85" dirty="0">
                <a:latin typeface="Open Sans" panose="020B0606030504020204" pitchFamily="34" charset="0"/>
                <a:ea typeface="Open Sans" panose="020B0606030504020204" pitchFamily="34" charset="0"/>
                <a:cs typeface="Open Sans" panose="020B0606030504020204" pitchFamily="34" charset="0"/>
              </a:rPr>
              <a:t>place</a:t>
            </a:r>
            <a:r>
              <a:rPr lang="en-US" sz="2000" spc="-190" dirty="0">
                <a:latin typeface="Open Sans" panose="020B0606030504020204" pitchFamily="34" charset="0"/>
                <a:ea typeface="Open Sans" panose="020B0606030504020204" pitchFamily="34" charset="0"/>
                <a:cs typeface="Open Sans" panose="020B0606030504020204" pitchFamily="34" charset="0"/>
              </a:rPr>
              <a:t> </a:t>
            </a:r>
            <a:r>
              <a:rPr lang="en-US" sz="2000" spc="-55" dirty="0">
                <a:latin typeface="Open Sans" panose="020B0606030504020204" pitchFamily="34" charset="0"/>
                <a:ea typeface="Open Sans" panose="020B0606030504020204" pitchFamily="34" charset="0"/>
                <a:cs typeface="Open Sans" panose="020B0606030504020204" pitchFamily="34" charset="0"/>
              </a:rPr>
              <a:t>orders</a:t>
            </a:r>
            <a:r>
              <a:rPr lang="en-US" sz="2000" spc="-150" dirty="0">
                <a:latin typeface="Open Sans" panose="020B0606030504020204" pitchFamily="34" charset="0"/>
                <a:ea typeface="Open Sans" panose="020B0606030504020204" pitchFamily="34" charset="0"/>
                <a:cs typeface="Open Sans" panose="020B0606030504020204" pitchFamily="34" charset="0"/>
              </a:rPr>
              <a:t> </a:t>
            </a:r>
            <a:r>
              <a:rPr lang="en-US" sz="2000" spc="70" dirty="0">
                <a:latin typeface="Open Sans" panose="020B0606030504020204" pitchFamily="34" charset="0"/>
                <a:ea typeface="Open Sans" panose="020B0606030504020204" pitchFamily="34" charset="0"/>
                <a:cs typeface="Open Sans" panose="020B0606030504020204" pitchFamily="34" charset="0"/>
              </a:rPr>
              <a:t>and</a:t>
            </a:r>
            <a:r>
              <a:rPr lang="en-US" sz="2000" spc="-145" dirty="0">
                <a:latin typeface="Open Sans" panose="020B0606030504020204" pitchFamily="34" charset="0"/>
                <a:ea typeface="Open Sans" panose="020B0606030504020204" pitchFamily="34" charset="0"/>
                <a:cs typeface="Open Sans" panose="020B0606030504020204" pitchFamily="34" charset="0"/>
              </a:rPr>
              <a:t> </a:t>
            </a:r>
            <a:r>
              <a:rPr lang="en-US" sz="2000" spc="50" dirty="0">
                <a:latin typeface="Open Sans" panose="020B0606030504020204" pitchFamily="34" charset="0"/>
                <a:ea typeface="Open Sans" panose="020B0606030504020204" pitchFamily="34" charset="0"/>
                <a:cs typeface="Open Sans" panose="020B0606030504020204" pitchFamily="34" charset="0"/>
              </a:rPr>
              <a:t>pay</a:t>
            </a:r>
            <a:r>
              <a:rPr lang="en-US" sz="2000" spc="-145" dirty="0">
                <a:latin typeface="Open Sans" panose="020B0606030504020204" pitchFamily="34" charset="0"/>
                <a:ea typeface="Open Sans" panose="020B0606030504020204" pitchFamily="34" charset="0"/>
                <a:cs typeface="Open Sans" panose="020B0606030504020204" pitchFamily="34" charset="0"/>
              </a:rPr>
              <a:t> </a:t>
            </a:r>
            <a:r>
              <a:rPr lang="en-US" sz="2000" spc="-65" dirty="0">
                <a:latin typeface="Open Sans" panose="020B0606030504020204" pitchFamily="34" charset="0"/>
                <a:ea typeface="Open Sans" panose="020B0606030504020204" pitchFamily="34" charset="0"/>
                <a:cs typeface="Open Sans" panose="020B0606030504020204" pitchFamily="34" charset="0"/>
              </a:rPr>
              <a:t>their</a:t>
            </a:r>
            <a:r>
              <a:rPr lang="en-US" sz="2000" spc="-180" dirty="0">
                <a:latin typeface="Open Sans" panose="020B0606030504020204" pitchFamily="34" charset="0"/>
                <a:ea typeface="Open Sans" panose="020B0606030504020204" pitchFamily="34" charset="0"/>
                <a:cs typeface="Open Sans" panose="020B0606030504020204" pitchFamily="34" charset="0"/>
              </a:rPr>
              <a:t> </a:t>
            </a:r>
            <a:r>
              <a:rPr lang="en-US" sz="2000" spc="15" dirty="0">
                <a:latin typeface="Open Sans" panose="020B0606030504020204" pitchFamily="34" charset="0"/>
                <a:ea typeface="Open Sans" panose="020B0606030504020204" pitchFamily="34" charset="0"/>
                <a:cs typeface="Open Sans" panose="020B0606030504020204" pitchFamily="34" charset="0"/>
              </a:rPr>
              <a:t>checks  </a:t>
            </a:r>
            <a:r>
              <a:rPr lang="en-US" sz="2000" spc="-5" dirty="0">
                <a:latin typeface="Open Sans" panose="020B0606030504020204" pitchFamily="34" charset="0"/>
                <a:ea typeface="Open Sans" panose="020B0606030504020204" pitchFamily="34" charset="0"/>
                <a:cs typeface="Open Sans" panose="020B0606030504020204" pitchFamily="34" charset="0"/>
              </a:rPr>
              <a:t>via </a:t>
            </a:r>
            <a:r>
              <a:rPr lang="en-US" sz="2000" spc="-25" dirty="0">
                <a:latin typeface="Open Sans" panose="020B0606030504020204" pitchFamily="34" charset="0"/>
                <a:ea typeface="Open Sans" panose="020B0606030504020204" pitchFamily="34" charset="0"/>
                <a:cs typeface="Open Sans" panose="020B0606030504020204" pitchFamily="34" charset="0"/>
              </a:rPr>
              <a:t>tablets </a:t>
            </a:r>
            <a:r>
              <a:rPr lang="en-US" sz="2000" spc="70" dirty="0">
                <a:latin typeface="Open Sans" panose="020B0606030504020204" pitchFamily="34" charset="0"/>
                <a:ea typeface="Open Sans" panose="020B0606030504020204" pitchFamily="34" charset="0"/>
                <a:cs typeface="Open Sans" panose="020B0606030504020204" pitchFamily="34" charset="0"/>
              </a:rPr>
              <a:t>and </a:t>
            </a:r>
            <a:r>
              <a:rPr lang="en-US" sz="2000" spc="85" dirty="0">
                <a:latin typeface="Open Sans" panose="020B0606030504020204" pitchFamily="34" charset="0"/>
                <a:ea typeface="Open Sans" panose="020B0606030504020204" pitchFamily="34" charset="0"/>
                <a:cs typeface="Open Sans" panose="020B0606030504020204" pitchFamily="34" charset="0"/>
              </a:rPr>
              <a:t>place </a:t>
            </a:r>
            <a:r>
              <a:rPr lang="en-US" sz="2000" spc="-55" dirty="0">
                <a:latin typeface="Open Sans" panose="020B0606030504020204" pitchFamily="34" charset="0"/>
                <a:ea typeface="Open Sans" panose="020B0606030504020204" pitchFamily="34" charset="0"/>
                <a:cs typeface="Open Sans" panose="020B0606030504020204" pitchFamily="34" charset="0"/>
              </a:rPr>
              <a:t>orders </a:t>
            </a:r>
            <a:r>
              <a:rPr lang="en-US" sz="2000" spc="15" dirty="0">
                <a:latin typeface="Open Sans" panose="020B0606030504020204" pitchFamily="34" charset="0"/>
                <a:ea typeface="Open Sans" panose="020B0606030504020204" pitchFamily="34" charset="0"/>
                <a:cs typeface="Open Sans" panose="020B0606030504020204" pitchFamily="34" charset="0"/>
              </a:rPr>
              <a:t>before </a:t>
            </a:r>
            <a:r>
              <a:rPr lang="en-US" sz="2000" spc="-35" dirty="0">
                <a:latin typeface="Open Sans" panose="020B0606030504020204" pitchFamily="34" charset="0"/>
                <a:ea typeface="Open Sans" panose="020B0606030504020204" pitchFamily="34" charset="0"/>
                <a:cs typeface="Open Sans" panose="020B0606030504020204" pitchFamily="34" charset="0"/>
              </a:rPr>
              <a:t>they </a:t>
            </a:r>
            <a:r>
              <a:rPr lang="en-US" sz="2000" spc="30" dirty="0">
                <a:latin typeface="Open Sans" panose="020B0606030504020204" pitchFamily="34" charset="0"/>
                <a:ea typeface="Open Sans" panose="020B0606030504020204" pitchFamily="34" charset="0"/>
                <a:cs typeface="Open Sans" panose="020B0606030504020204" pitchFamily="34" charset="0"/>
              </a:rPr>
              <a:t>get </a:t>
            </a:r>
            <a:r>
              <a:rPr lang="en-US" sz="2000" spc="-15" dirty="0">
                <a:latin typeface="Open Sans" panose="020B0606030504020204" pitchFamily="34" charset="0"/>
                <a:ea typeface="Open Sans" panose="020B0606030504020204" pitchFamily="34" charset="0"/>
                <a:cs typeface="Open Sans" panose="020B0606030504020204" pitchFamily="34" charset="0"/>
              </a:rPr>
              <a:t>to </a:t>
            </a:r>
            <a:r>
              <a:rPr lang="en-US" sz="2000" spc="-20" dirty="0">
                <a:latin typeface="Open Sans" panose="020B0606030504020204" pitchFamily="34" charset="0"/>
                <a:ea typeface="Open Sans" panose="020B0606030504020204" pitchFamily="34" charset="0"/>
                <a:cs typeface="Open Sans" panose="020B0606030504020204" pitchFamily="34" charset="0"/>
              </a:rPr>
              <a:t>the counter.  </a:t>
            </a:r>
            <a:r>
              <a:rPr lang="en-US" sz="2000" u="sng" spc="-35" dirty="0">
                <a:uFill>
                  <a:solidFill>
                    <a:srgbClr val="C4E36D"/>
                  </a:solidFill>
                </a:uFill>
                <a:latin typeface="Open Sans" panose="020B0606030504020204" pitchFamily="34" charset="0"/>
                <a:ea typeface="Open Sans" panose="020B0606030504020204" pitchFamily="34" charset="0"/>
                <a:cs typeface="Open Sans" panose="020B0606030504020204" pitchFamily="34" charset="0"/>
                <a:hlinkClick r:id="rId2"/>
              </a:rPr>
              <a:t>http://www.usatoday.com/media/cinematic/video/23130327/technology-is-set-to- </a:t>
            </a:r>
            <a:r>
              <a:rPr lang="en-US" sz="2000" spc="-35" dirty="0">
                <a:latin typeface="Open Sans" panose="020B0606030504020204" pitchFamily="34" charset="0"/>
                <a:ea typeface="Open Sans" panose="020B0606030504020204" pitchFamily="34" charset="0"/>
                <a:cs typeface="Open Sans" panose="020B0606030504020204" pitchFamily="34" charset="0"/>
                <a:hlinkClick r:id="rId2"/>
              </a:rPr>
              <a:t> </a:t>
            </a:r>
            <a:r>
              <a:rPr lang="en-US" sz="2000" u="sng" spc="-60" dirty="0">
                <a:uFill>
                  <a:solidFill>
                    <a:srgbClr val="C4E36D"/>
                  </a:solidFill>
                </a:uFill>
                <a:latin typeface="Open Sans" panose="020B0606030504020204" pitchFamily="34" charset="0"/>
                <a:ea typeface="Open Sans" panose="020B0606030504020204" pitchFamily="34" charset="0"/>
                <a:cs typeface="Open Sans" panose="020B0606030504020204" pitchFamily="34" charset="0"/>
                <a:hlinkClick r:id="rId2"/>
              </a:rPr>
              <a:t>invade-a-restaurant-near-you-in-2015/</a:t>
            </a:r>
            <a:endParaRPr lang="en-US" sz="2000" dirty="0">
              <a:latin typeface="Open Sans" panose="020B0606030504020204" pitchFamily="34" charset="0"/>
              <a:ea typeface="Open Sans" panose="020B0606030504020204" pitchFamily="34" charset="0"/>
              <a:cs typeface="Open Sans" panose="020B0606030504020204" pitchFamily="34" charset="0"/>
            </a:endParaRPr>
          </a:p>
          <a:p>
            <a:endParaRPr lang="en-US" sz="20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941724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C5956-F830-4351-865E-CC9B79635AB5}"/>
              </a:ext>
            </a:extLst>
          </p:cNvPr>
          <p:cNvSpPr>
            <a:spLocks noGrp="1"/>
          </p:cNvSpPr>
          <p:nvPr>
            <p:ph type="title"/>
          </p:nvPr>
        </p:nvSpPr>
        <p:spPr/>
        <p:txBody>
          <a:bodyPr/>
          <a:lstStyle/>
          <a:p>
            <a:r>
              <a:rPr lang="en-US" spc="0" dirty="0"/>
              <a:t>What is Technology?</a:t>
            </a:r>
          </a:p>
        </p:txBody>
      </p:sp>
      <p:sp>
        <p:nvSpPr>
          <p:cNvPr id="3" name="Content Placeholder 2">
            <a:extLst>
              <a:ext uri="{FF2B5EF4-FFF2-40B4-BE49-F238E27FC236}">
                <a16:creationId xmlns:a16="http://schemas.microsoft.com/office/drawing/2014/main" id="{11261EB6-CA0E-4D0F-8FCB-DB097B22220F}"/>
              </a:ext>
            </a:extLst>
          </p:cNvPr>
          <p:cNvSpPr>
            <a:spLocks noGrp="1"/>
          </p:cNvSpPr>
          <p:nvPr>
            <p:ph sz="half" idx="1"/>
          </p:nvPr>
        </p:nvSpPr>
        <p:spPr>
          <a:xfrm>
            <a:off x="737881" y="1420420"/>
            <a:ext cx="4767180" cy="4734318"/>
          </a:xfrm>
        </p:spPr>
        <p:txBody>
          <a:bodyPr/>
          <a:lstStyle/>
          <a:p>
            <a:pPr marL="457200" indent="-457200">
              <a:spcBef>
                <a:spcPts val="100"/>
              </a:spcBef>
              <a:buClr>
                <a:schemeClr val="accent1"/>
              </a:buClr>
              <a:buFont typeface="Open Sans" panose="020B0606030504020204" pitchFamily="34" charset="0"/>
              <a:buChar char="&gt;"/>
            </a:pPr>
            <a:r>
              <a:rPr lang="en-US" dirty="0">
                <a:latin typeface="Open Sans" panose="020B0606030504020204" pitchFamily="34" charset="0"/>
                <a:ea typeface="Open Sans" panose="020B0606030504020204" pitchFamily="34" charset="0"/>
                <a:cs typeface="Open Sans" panose="020B0606030504020204" pitchFamily="34" charset="0"/>
              </a:rPr>
              <a:t>The application of scientific knowledge for practical purposes, especially in industry</a:t>
            </a:r>
          </a:p>
          <a:p>
            <a:endParaRPr lang="en-US" dirty="0"/>
          </a:p>
        </p:txBody>
      </p:sp>
      <p:sp>
        <p:nvSpPr>
          <p:cNvPr id="4" name="object 4">
            <a:extLst>
              <a:ext uri="{FF2B5EF4-FFF2-40B4-BE49-F238E27FC236}">
                <a16:creationId xmlns:a16="http://schemas.microsoft.com/office/drawing/2014/main" id="{53283681-6D75-4743-9F35-7A6523D88617}"/>
              </a:ext>
            </a:extLst>
          </p:cNvPr>
          <p:cNvSpPr/>
          <p:nvPr/>
        </p:nvSpPr>
        <p:spPr>
          <a:xfrm>
            <a:off x="5505061" y="1960690"/>
            <a:ext cx="5590032" cy="4194048"/>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224170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A36FB-ABB8-4F47-B007-BB5C228343F4}"/>
              </a:ext>
            </a:extLst>
          </p:cNvPr>
          <p:cNvSpPr>
            <a:spLocks noGrp="1"/>
          </p:cNvSpPr>
          <p:nvPr>
            <p:ph type="title"/>
          </p:nvPr>
        </p:nvSpPr>
        <p:spPr/>
        <p:txBody>
          <a:bodyPr/>
          <a:lstStyle/>
          <a:p>
            <a:r>
              <a:rPr lang="en-US" dirty="0"/>
              <a:t>Property Management Systems Point of Sales Systems</a:t>
            </a:r>
          </a:p>
        </p:txBody>
      </p:sp>
      <p:sp>
        <p:nvSpPr>
          <p:cNvPr id="4" name="object 3">
            <a:extLst>
              <a:ext uri="{FF2B5EF4-FFF2-40B4-BE49-F238E27FC236}">
                <a16:creationId xmlns:a16="http://schemas.microsoft.com/office/drawing/2014/main" id="{E5175D54-FD74-4608-8262-53C0D1D61C54}"/>
              </a:ext>
            </a:extLst>
          </p:cNvPr>
          <p:cNvSpPr/>
          <p:nvPr/>
        </p:nvSpPr>
        <p:spPr>
          <a:xfrm>
            <a:off x="2548128" y="1283509"/>
            <a:ext cx="7095744" cy="4749905"/>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048677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7E812-92DA-4F4F-BB80-AAFABB470C7B}"/>
              </a:ext>
            </a:extLst>
          </p:cNvPr>
          <p:cNvSpPr>
            <a:spLocks noGrp="1"/>
          </p:cNvSpPr>
          <p:nvPr>
            <p:ph type="title"/>
          </p:nvPr>
        </p:nvSpPr>
        <p:spPr/>
        <p:txBody>
          <a:bodyPr/>
          <a:lstStyle/>
          <a:p>
            <a:r>
              <a:rPr lang="en-US" dirty="0"/>
              <a:t>Internet</a:t>
            </a:r>
          </a:p>
        </p:txBody>
      </p:sp>
      <p:sp>
        <p:nvSpPr>
          <p:cNvPr id="3" name="Content Placeholder 2">
            <a:extLst>
              <a:ext uri="{FF2B5EF4-FFF2-40B4-BE49-F238E27FC236}">
                <a16:creationId xmlns:a16="http://schemas.microsoft.com/office/drawing/2014/main" id="{3FE3FA15-648E-40DC-AF0A-19299070587E}"/>
              </a:ext>
            </a:extLst>
          </p:cNvPr>
          <p:cNvSpPr>
            <a:spLocks noGrp="1"/>
          </p:cNvSpPr>
          <p:nvPr>
            <p:ph sz="half" idx="1"/>
          </p:nvPr>
        </p:nvSpPr>
        <p:spPr/>
        <p:txBody>
          <a:bodyPr/>
          <a:lstStyle/>
          <a:p>
            <a:pPr marL="12700">
              <a:spcBef>
                <a:spcPts val="1275"/>
              </a:spcBef>
            </a:pPr>
            <a:r>
              <a:rPr lang="en-US" spc="-114" dirty="0">
                <a:latin typeface="Open Sans" panose="020B0606030504020204" pitchFamily="34" charset="0"/>
                <a:ea typeface="Open Sans" panose="020B0606030504020204" pitchFamily="34" charset="0"/>
                <a:cs typeface="Open Sans" panose="020B0606030504020204" pitchFamily="34" charset="0"/>
              </a:rPr>
              <a:t>Restaurants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buClr>
                <a:schemeClr val="accent1"/>
              </a:buClr>
              <a:buFont typeface="Open Sans" panose="020B0606030504020204" pitchFamily="34" charset="0"/>
              <a:buChar char="&gt;"/>
              <a:tabLst>
                <a:tab pos="356870" algn="l"/>
              </a:tabLst>
            </a:pPr>
            <a:r>
              <a:rPr lang="en-US" spc="-80" dirty="0">
                <a:latin typeface="Open Sans" panose="020B0606030504020204" pitchFamily="34" charset="0"/>
                <a:ea typeface="Open Sans" panose="020B0606030504020204" pitchFamily="34" charset="0"/>
                <a:cs typeface="Open Sans" panose="020B0606030504020204" pitchFamily="34" charset="0"/>
              </a:rPr>
              <a:t>Customers</a:t>
            </a:r>
            <a:r>
              <a:rPr lang="en-US" spc="-150" dirty="0">
                <a:latin typeface="Open Sans" panose="020B0606030504020204" pitchFamily="34" charset="0"/>
                <a:ea typeface="Open Sans" panose="020B0606030504020204" pitchFamily="34" charset="0"/>
                <a:cs typeface="Open Sans" panose="020B0606030504020204" pitchFamily="34" charset="0"/>
              </a:rPr>
              <a:t> </a:t>
            </a:r>
            <a:r>
              <a:rPr lang="en-US" dirty="0">
                <a:latin typeface="Open Sans" panose="020B0606030504020204" pitchFamily="34" charset="0"/>
                <a:ea typeface="Open Sans" panose="020B0606030504020204" pitchFamily="34" charset="0"/>
                <a:cs typeface="Open Sans" panose="020B0606030504020204" pitchFamily="34" charset="0"/>
              </a:rPr>
              <a:t>can:</a:t>
            </a:r>
          </a:p>
          <a:p>
            <a:pPr marL="927100" indent="-457200">
              <a:buClr>
                <a:schemeClr val="accent2"/>
              </a:buClr>
              <a:buFont typeface="Open Sans" panose="020B0606030504020204" pitchFamily="34" charset="0"/>
              <a:buChar char="&gt;"/>
            </a:pPr>
            <a:r>
              <a:rPr lang="en-US" spc="60" dirty="0">
                <a:latin typeface="Open Sans" panose="020B0606030504020204" pitchFamily="34" charset="0"/>
                <a:ea typeface="Open Sans" panose="020B0606030504020204" pitchFamily="34" charset="0"/>
                <a:cs typeface="Open Sans" panose="020B0606030504020204" pitchFamily="34" charset="0"/>
              </a:rPr>
              <a:t>Make</a:t>
            </a:r>
            <a:r>
              <a:rPr lang="en-US" spc="-75" dirty="0">
                <a:latin typeface="Open Sans" panose="020B0606030504020204" pitchFamily="34" charset="0"/>
                <a:ea typeface="Open Sans" panose="020B0606030504020204" pitchFamily="34" charset="0"/>
                <a:cs typeface="Open Sans" panose="020B0606030504020204" pitchFamily="34" charset="0"/>
              </a:rPr>
              <a:t> </a:t>
            </a:r>
            <a:r>
              <a:rPr lang="en-US" spc="-85" dirty="0">
                <a:latin typeface="Open Sans" panose="020B0606030504020204" pitchFamily="34" charset="0"/>
                <a:ea typeface="Open Sans" panose="020B0606030504020204" pitchFamily="34" charset="0"/>
                <a:cs typeface="Open Sans" panose="020B0606030504020204" pitchFamily="34" charset="0"/>
              </a:rPr>
              <a:t>reservations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927100" indent="-457200">
              <a:spcBef>
                <a:spcPts val="1010"/>
              </a:spcBef>
              <a:buClr>
                <a:schemeClr val="accent2"/>
              </a:buClr>
              <a:buFont typeface="Open Sans" panose="020B0606030504020204" pitchFamily="34" charset="0"/>
              <a:buChar char="&gt;"/>
            </a:pPr>
            <a:r>
              <a:rPr lang="en-US" spc="-30" dirty="0">
                <a:latin typeface="Open Sans" panose="020B0606030504020204" pitchFamily="34" charset="0"/>
                <a:ea typeface="Open Sans" panose="020B0606030504020204" pitchFamily="34" charset="0"/>
                <a:cs typeface="Open Sans" panose="020B0606030504020204" pitchFamily="34" charset="0"/>
              </a:rPr>
              <a:t>Order </a:t>
            </a:r>
            <a:r>
              <a:rPr lang="en-US" spc="-5" dirty="0">
                <a:latin typeface="Open Sans" panose="020B0606030504020204" pitchFamily="34" charset="0"/>
                <a:ea typeface="Open Sans" panose="020B0606030504020204" pitchFamily="34" charset="0"/>
                <a:cs typeface="Open Sans" panose="020B0606030504020204" pitchFamily="34" charset="0"/>
              </a:rPr>
              <a:t>take </a:t>
            </a:r>
            <a:r>
              <a:rPr lang="en-US" spc="-35" dirty="0">
                <a:latin typeface="Open Sans" panose="020B0606030504020204" pitchFamily="34" charset="0"/>
                <a:ea typeface="Open Sans" panose="020B0606030504020204" pitchFamily="34" charset="0"/>
                <a:cs typeface="Open Sans" panose="020B0606030504020204" pitchFamily="34" charset="0"/>
              </a:rPr>
              <a:t>out</a:t>
            </a:r>
            <a:r>
              <a:rPr lang="en-US" spc="-325" dirty="0">
                <a:latin typeface="Open Sans" panose="020B0606030504020204" pitchFamily="34" charset="0"/>
                <a:ea typeface="Open Sans" panose="020B0606030504020204" pitchFamily="34" charset="0"/>
                <a:cs typeface="Open Sans" panose="020B0606030504020204" pitchFamily="34" charset="0"/>
              </a:rPr>
              <a:t> </a:t>
            </a:r>
            <a:r>
              <a:rPr lang="en-US" spc="50" dirty="0">
                <a:latin typeface="Open Sans" panose="020B0606030504020204" pitchFamily="34" charset="0"/>
                <a:ea typeface="Open Sans" panose="020B0606030504020204" pitchFamily="34" charset="0"/>
                <a:cs typeface="Open Sans" panose="020B0606030504020204" pitchFamily="34" charset="0"/>
              </a:rPr>
              <a:t>food</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926465" marR="5080" indent="-457200">
              <a:spcBef>
                <a:spcPts val="1010"/>
              </a:spcBef>
              <a:buClr>
                <a:schemeClr val="accent2"/>
              </a:buClr>
              <a:buFont typeface="Open Sans" panose="020B0606030504020204" pitchFamily="34" charset="0"/>
              <a:buChar char="&gt;"/>
            </a:pPr>
            <a:r>
              <a:rPr lang="en-US" spc="5" dirty="0">
                <a:latin typeface="Open Sans" panose="020B0606030504020204" pitchFamily="34" charset="0"/>
                <a:ea typeface="Open Sans" panose="020B0606030504020204" pitchFamily="34" charset="0"/>
                <a:cs typeface="Open Sans" panose="020B0606030504020204" pitchFamily="34" charset="0"/>
              </a:rPr>
              <a:t>View </a:t>
            </a:r>
            <a:r>
              <a:rPr lang="en-US" spc="-70" dirty="0">
                <a:latin typeface="Open Sans" panose="020B0606030504020204" pitchFamily="34" charset="0"/>
                <a:ea typeface="Open Sans" panose="020B0606030504020204" pitchFamily="34" charset="0"/>
                <a:cs typeface="Open Sans" panose="020B0606030504020204" pitchFamily="34" charset="0"/>
              </a:rPr>
              <a:t>restaurant </a:t>
            </a:r>
            <a:r>
              <a:rPr lang="en-US" spc="-25" dirty="0">
                <a:latin typeface="Open Sans" panose="020B0606030504020204" pitchFamily="34" charset="0"/>
                <a:ea typeface="Open Sans" panose="020B0606030504020204" pitchFamily="34" charset="0"/>
                <a:cs typeface="Open Sans" panose="020B0606030504020204" pitchFamily="34" charset="0"/>
              </a:rPr>
              <a:t>website</a:t>
            </a:r>
            <a:r>
              <a:rPr lang="en-US" spc="-409" dirty="0">
                <a:latin typeface="Open Sans" panose="020B0606030504020204" pitchFamily="34" charset="0"/>
                <a:ea typeface="Open Sans" panose="020B0606030504020204" pitchFamily="34" charset="0"/>
                <a:cs typeface="Open Sans" panose="020B0606030504020204" pitchFamily="34" charset="0"/>
              </a:rPr>
              <a:t> </a:t>
            </a:r>
            <a:r>
              <a:rPr lang="en-US" spc="-85" dirty="0">
                <a:latin typeface="Open Sans" panose="020B0606030504020204" pitchFamily="34" charset="0"/>
                <a:ea typeface="Open Sans" panose="020B0606030504020204" pitchFamily="34" charset="0"/>
                <a:cs typeface="Open Sans" panose="020B0606030504020204" pitchFamily="34" charset="0"/>
              </a:rPr>
              <a:t>for  </a:t>
            </a:r>
            <a:r>
              <a:rPr lang="en-US" spc="-114" dirty="0">
                <a:latin typeface="Open Sans" panose="020B0606030504020204" pitchFamily="34" charset="0"/>
                <a:ea typeface="Open Sans" panose="020B0606030504020204" pitchFamily="34" charset="0"/>
                <a:cs typeface="Open Sans" panose="020B0606030504020204" pitchFamily="34" charset="0"/>
              </a:rPr>
              <a:t>hours </a:t>
            </a:r>
            <a:r>
              <a:rPr lang="en-US" dirty="0">
                <a:latin typeface="Open Sans" panose="020B0606030504020204" pitchFamily="34" charset="0"/>
                <a:ea typeface="Open Sans" panose="020B0606030504020204" pitchFamily="34" charset="0"/>
                <a:cs typeface="Open Sans" panose="020B0606030504020204" pitchFamily="34" charset="0"/>
              </a:rPr>
              <a:t>of </a:t>
            </a:r>
            <a:r>
              <a:rPr lang="en-US" spc="-20" dirty="0">
                <a:latin typeface="Open Sans" panose="020B0606030504020204" pitchFamily="34" charset="0"/>
                <a:ea typeface="Open Sans" panose="020B0606030504020204" pitchFamily="34" charset="0"/>
                <a:cs typeface="Open Sans" panose="020B0606030504020204" pitchFamily="34" charset="0"/>
              </a:rPr>
              <a:t>operation,</a:t>
            </a:r>
            <a:r>
              <a:rPr lang="en-US" spc="-345" dirty="0">
                <a:latin typeface="Open Sans" panose="020B0606030504020204" pitchFamily="34" charset="0"/>
                <a:ea typeface="Open Sans" panose="020B0606030504020204" pitchFamily="34" charset="0"/>
                <a:cs typeface="Open Sans" panose="020B0606030504020204" pitchFamily="34" charset="0"/>
              </a:rPr>
              <a:t> </a:t>
            </a:r>
            <a:r>
              <a:rPr lang="en-US" spc="15" dirty="0">
                <a:latin typeface="Open Sans" panose="020B0606030504020204" pitchFamily="34" charset="0"/>
                <a:ea typeface="Open Sans" panose="020B0606030504020204" pitchFamily="34" charset="0"/>
                <a:cs typeface="Open Sans" panose="020B0606030504020204" pitchFamily="34" charset="0"/>
              </a:rPr>
              <a:t>location  </a:t>
            </a:r>
            <a:r>
              <a:rPr lang="en-US" spc="75" dirty="0">
                <a:latin typeface="Open Sans" panose="020B0606030504020204" pitchFamily="34" charset="0"/>
                <a:ea typeface="Open Sans" panose="020B0606030504020204" pitchFamily="34" charset="0"/>
                <a:cs typeface="Open Sans" panose="020B0606030504020204" pitchFamily="34" charset="0"/>
              </a:rPr>
              <a:t>and</a:t>
            </a:r>
            <a:r>
              <a:rPr lang="en-US" spc="-160" dirty="0">
                <a:latin typeface="Open Sans" panose="020B0606030504020204" pitchFamily="34" charset="0"/>
                <a:ea typeface="Open Sans" panose="020B0606030504020204" pitchFamily="34" charset="0"/>
                <a:cs typeface="Open Sans" panose="020B0606030504020204" pitchFamily="34" charset="0"/>
              </a:rPr>
              <a:t> </a:t>
            </a:r>
            <a:r>
              <a:rPr lang="en-US" spc="-75" dirty="0">
                <a:latin typeface="Open Sans" panose="020B0606030504020204" pitchFamily="34" charset="0"/>
                <a:ea typeface="Open Sans" panose="020B0606030504020204" pitchFamily="34" charset="0"/>
                <a:cs typeface="Open Sans" panose="020B0606030504020204" pitchFamily="34" charset="0"/>
              </a:rPr>
              <a:t>menus</a:t>
            </a:r>
            <a:endParaRPr lang="en-US"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
        <p:nvSpPr>
          <p:cNvPr id="4" name="Content Placeholder 3">
            <a:extLst>
              <a:ext uri="{FF2B5EF4-FFF2-40B4-BE49-F238E27FC236}">
                <a16:creationId xmlns:a16="http://schemas.microsoft.com/office/drawing/2014/main" id="{EC611B09-5E19-4A6B-9D67-1EF9FC44C800}"/>
              </a:ext>
            </a:extLst>
          </p:cNvPr>
          <p:cNvSpPr>
            <a:spLocks noGrp="1"/>
          </p:cNvSpPr>
          <p:nvPr>
            <p:ph sz="half" idx="10"/>
          </p:nvPr>
        </p:nvSpPr>
        <p:spPr/>
        <p:txBody>
          <a:bodyPr/>
          <a:lstStyle/>
          <a:p>
            <a:pPr marL="12700">
              <a:spcBef>
                <a:spcPts val="1275"/>
              </a:spcBef>
            </a:pPr>
            <a:r>
              <a:rPr lang="en-US" spc="-100" dirty="0">
                <a:latin typeface="Open Sans" panose="020B0606030504020204" pitchFamily="34" charset="0"/>
                <a:ea typeface="Open Sans" panose="020B0606030504020204" pitchFamily="34" charset="0"/>
                <a:cs typeface="Open Sans" panose="020B0606030504020204" pitchFamily="34" charset="0"/>
              </a:rPr>
              <a:t>Hospitality</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buClr>
                <a:schemeClr val="accent1"/>
              </a:buClr>
              <a:buFont typeface="Open Sans" panose="020B0606030504020204" pitchFamily="34" charset="0"/>
              <a:buChar char="&gt;"/>
              <a:tabLst>
                <a:tab pos="356870" algn="l"/>
              </a:tabLst>
            </a:pPr>
            <a:r>
              <a:rPr lang="en-US" spc="-85" dirty="0">
                <a:latin typeface="Open Sans" panose="020B0606030504020204" pitchFamily="34" charset="0"/>
                <a:ea typeface="Open Sans" panose="020B0606030504020204" pitchFamily="34" charset="0"/>
                <a:cs typeface="Open Sans" panose="020B0606030504020204" pitchFamily="34" charset="0"/>
              </a:rPr>
              <a:t>Customers</a:t>
            </a:r>
            <a:r>
              <a:rPr lang="en-US" spc="-155" dirty="0">
                <a:latin typeface="Open Sans" panose="020B0606030504020204" pitchFamily="34" charset="0"/>
                <a:ea typeface="Open Sans" panose="020B0606030504020204" pitchFamily="34" charset="0"/>
                <a:cs typeface="Open Sans" panose="020B0606030504020204" pitchFamily="34" charset="0"/>
              </a:rPr>
              <a:t> </a:t>
            </a:r>
            <a:r>
              <a:rPr lang="en-US" dirty="0">
                <a:latin typeface="Open Sans" panose="020B0606030504020204" pitchFamily="34" charset="0"/>
                <a:ea typeface="Open Sans" panose="020B0606030504020204" pitchFamily="34" charset="0"/>
                <a:cs typeface="Open Sans" panose="020B0606030504020204" pitchFamily="34" charset="0"/>
              </a:rPr>
              <a:t>can:</a:t>
            </a:r>
          </a:p>
          <a:p>
            <a:pPr marL="926465" indent="-457200">
              <a:buClr>
                <a:schemeClr val="accent2"/>
              </a:buClr>
              <a:buFont typeface="Open Sans" panose="020B0606030504020204" pitchFamily="34" charset="0"/>
              <a:buChar char="&gt;"/>
            </a:pPr>
            <a:r>
              <a:rPr lang="en-US" spc="-65" dirty="0">
                <a:latin typeface="Open Sans" panose="020B0606030504020204" pitchFamily="34" charset="0"/>
                <a:ea typeface="Open Sans" panose="020B0606030504020204" pitchFamily="34" charset="0"/>
                <a:cs typeface="Open Sans" panose="020B0606030504020204" pitchFamily="34" charset="0"/>
              </a:rPr>
              <a:t>Book </a:t>
            </a:r>
            <a:r>
              <a:rPr lang="en-US" spc="-25" dirty="0">
                <a:latin typeface="Open Sans" panose="020B0606030504020204" pitchFamily="34" charset="0"/>
                <a:ea typeface="Open Sans" panose="020B0606030504020204" pitchFamily="34" charset="0"/>
                <a:cs typeface="Open Sans" panose="020B0606030504020204" pitchFamily="34" charset="0"/>
              </a:rPr>
              <a:t>hotel </a:t>
            </a:r>
            <a:r>
              <a:rPr lang="en-US" spc="-90" dirty="0">
                <a:latin typeface="Open Sans" panose="020B0606030504020204" pitchFamily="34" charset="0"/>
                <a:ea typeface="Open Sans" panose="020B0606030504020204" pitchFamily="34" charset="0"/>
                <a:cs typeface="Open Sans" panose="020B0606030504020204" pitchFamily="34" charset="0"/>
              </a:rPr>
              <a:t>rooms</a:t>
            </a:r>
            <a:r>
              <a:rPr lang="en-US" spc="-220" dirty="0">
                <a:latin typeface="Open Sans" panose="020B0606030504020204" pitchFamily="34" charset="0"/>
                <a:ea typeface="Open Sans" panose="020B0606030504020204" pitchFamily="34" charset="0"/>
                <a:cs typeface="Open Sans" panose="020B0606030504020204" pitchFamily="34" charset="0"/>
              </a:rPr>
              <a:t> </a:t>
            </a:r>
            <a:r>
              <a:rPr lang="en-US" spc="-35" dirty="0">
                <a:latin typeface="Open Sans" panose="020B0606030504020204" pitchFamily="34" charset="0"/>
                <a:ea typeface="Open Sans" panose="020B0606030504020204" pitchFamily="34" charset="0"/>
                <a:cs typeface="Open Sans" panose="020B0606030504020204" pitchFamily="34" charset="0"/>
              </a:rPr>
              <a:t>online</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926465" indent="-457200">
              <a:spcBef>
                <a:spcPts val="1010"/>
              </a:spcBef>
              <a:buClr>
                <a:schemeClr val="accent2"/>
              </a:buClr>
              <a:buFont typeface="Open Sans" panose="020B0606030504020204" pitchFamily="34" charset="0"/>
              <a:buChar char="&gt;"/>
            </a:pPr>
            <a:r>
              <a:rPr lang="en-US" spc="-140" dirty="0">
                <a:latin typeface="Open Sans" panose="020B0606030504020204" pitchFamily="34" charset="0"/>
                <a:ea typeface="Open Sans" panose="020B0606030504020204" pitchFamily="34" charset="0"/>
                <a:cs typeface="Open Sans" panose="020B0606030504020204" pitchFamily="34" charset="0"/>
              </a:rPr>
              <a:t>Buy </a:t>
            </a:r>
            <a:r>
              <a:rPr lang="en-US" spc="-65" dirty="0">
                <a:latin typeface="Open Sans" panose="020B0606030504020204" pitchFamily="34" charset="0"/>
                <a:ea typeface="Open Sans" panose="020B0606030504020204" pitchFamily="34" charset="0"/>
                <a:cs typeface="Open Sans" panose="020B0606030504020204" pitchFamily="34" charset="0"/>
              </a:rPr>
              <a:t>tickets </a:t>
            </a:r>
            <a:r>
              <a:rPr lang="en-US" spc="-85" dirty="0">
                <a:latin typeface="Open Sans" panose="020B0606030504020204" pitchFamily="34" charset="0"/>
                <a:ea typeface="Open Sans" panose="020B0606030504020204" pitchFamily="34" charset="0"/>
                <a:cs typeface="Open Sans" panose="020B0606030504020204" pitchFamily="34" charset="0"/>
              </a:rPr>
              <a:t>for</a:t>
            </a:r>
            <a:r>
              <a:rPr lang="en-US" spc="-180" dirty="0">
                <a:latin typeface="Open Sans" panose="020B0606030504020204" pitchFamily="34" charset="0"/>
                <a:ea typeface="Open Sans" panose="020B0606030504020204" pitchFamily="34" charset="0"/>
                <a:cs typeface="Open Sans" panose="020B0606030504020204" pitchFamily="34" charset="0"/>
              </a:rPr>
              <a:t> </a:t>
            </a:r>
            <a:r>
              <a:rPr lang="en-US" spc="-50" dirty="0">
                <a:latin typeface="Open Sans" panose="020B0606030504020204" pitchFamily="34" charset="0"/>
                <a:ea typeface="Open Sans" panose="020B0606030504020204" pitchFamily="34" charset="0"/>
                <a:cs typeface="Open Sans" panose="020B0606030504020204" pitchFamily="34" charset="0"/>
              </a:rPr>
              <a:t>events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926465" indent="-457200">
              <a:spcBef>
                <a:spcPts val="1010"/>
              </a:spcBef>
              <a:buClr>
                <a:schemeClr val="accent2"/>
              </a:buClr>
              <a:buFont typeface="Open Sans" panose="020B0606030504020204" pitchFamily="34" charset="0"/>
              <a:buChar char="&gt;"/>
            </a:pPr>
            <a:r>
              <a:rPr lang="en-US" spc="60" dirty="0">
                <a:latin typeface="Open Sans" panose="020B0606030504020204" pitchFamily="34" charset="0"/>
                <a:ea typeface="Open Sans" panose="020B0606030504020204" pitchFamily="34" charset="0"/>
                <a:cs typeface="Open Sans" panose="020B0606030504020204" pitchFamily="34" charset="0"/>
              </a:rPr>
              <a:t>Make </a:t>
            </a:r>
            <a:r>
              <a:rPr lang="en-US" spc="-70" dirty="0">
                <a:latin typeface="Open Sans" panose="020B0606030504020204" pitchFamily="34" charset="0"/>
                <a:ea typeface="Open Sans" panose="020B0606030504020204" pitchFamily="34" charset="0"/>
                <a:cs typeface="Open Sans" panose="020B0606030504020204" pitchFamily="34" charset="0"/>
              </a:rPr>
              <a:t>airline</a:t>
            </a:r>
            <a:r>
              <a:rPr lang="en-US" spc="-310" dirty="0">
                <a:latin typeface="Open Sans" panose="020B0606030504020204" pitchFamily="34" charset="0"/>
                <a:ea typeface="Open Sans" panose="020B0606030504020204" pitchFamily="34" charset="0"/>
                <a:cs typeface="Open Sans" panose="020B0606030504020204" pitchFamily="34" charset="0"/>
              </a:rPr>
              <a:t> </a:t>
            </a:r>
            <a:r>
              <a:rPr lang="en-US" spc="-114" dirty="0">
                <a:latin typeface="Open Sans" panose="020B0606030504020204" pitchFamily="34" charset="0"/>
                <a:ea typeface="Open Sans" panose="020B0606030504020204" pitchFamily="34" charset="0"/>
                <a:cs typeface="Open Sans" panose="020B0606030504020204" pitchFamily="34" charset="0"/>
              </a:rPr>
              <a:t>reservations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926465" indent="-457200">
              <a:spcBef>
                <a:spcPts val="985"/>
              </a:spcBef>
              <a:buClr>
                <a:schemeClr val="accent2"/>
              </a:buClr>
              <a:buFont typeface="Open Sans" panose="020B0606030504020204" pitchFamily="34" charset="0"/>
              <a:buChar char="&gt;"/>
            </a:pPr>
            <a:r>
              <a:rPr lang="en-US" spc="-15" dirty="0">
                <a:latin typeface="Open Sans" panose="020B0606030504020204" pitchFamily="34" charset="0"/>
                <a:ea typeface="Open Sans" panose="020B0606030504020204" pitchFamily="34" charset="0"/>
                <a:cs typeface="Open Sans" panose="020B0606030504020204" pitchFamily="34" charset="0"/>
              </a:rPr>
              <a:t>Plan</a:t>
            </a:r>
            <a:r>
              <a:rPr lang="en-US" spc="-45" dirty="0">
                <a:latin typeface="Open Sans" panose="020B0606030504020204" pitchFamily="34" charset="0"/>
                <a:ea typeface="Open Sans" panose="020B0606030504020204" pitchFamily="34" charset="0"/>
                <a:cs typeface="Open Sans" panose="020B0606030504020204" pitchFamily="34" charset="0"/>
              </a:rPr>
              <a:t> </a:t>
            </a:r>
            <a:r>
              <a:rPr lang="en-US" dirty="0">
                <a:latin typeface="Open Sans" panose="020B0606030504020204" pitchFamily="34" charset="0"/>
                <a:ea typeface="Open Sans" panose="020B0606030504020204" pitchFamily="34" charset="0"/>
                <a:cs typeface="Open Sans" panose="020B0606030504020204" pitchFamily="34" charset="0"/>
              </a:rPr>
              <a:t>vacations</a:t>
            </a:r>
          </a:p>
          <a:p>
            <a:pPr marL="926465" indent="-457200">
              <a:spcBef>
                <a:spcPts val="1010"/>
              </a:spcBef>
              <a:buClr>
                <a:schemeClr val="accent2"/>
              </a:buClr>
              <a:buFont typeface="Open Sans" panose="020B0606030504020204" pitchFamily="34" charset="0"/>
              <a:buChar char="&gt;"/>
            </a:pPr>
            <a:r>
              <a:rPr lang="en-US" spc="-65" dirty="0">
                <a:latin typeface="Open Sans" panose="020B0606030504020204" pitchFamily="34" charset="0"/>
                <a:ea typeface="Open Sans" panose="020B0606030504020204" pitchFamily="34" charset="0"/>
                <a:cs typeface="Open Sans" panose="020B0606030504020204" pitchFamily="34" charset="0"/>
              </a:rPr>
              <a:t>Rent</a:t>
            </a:r>
            <a:r>
              <a:rPr lang="en-US" spc="-35" dirty="0">
                <a:latin typeface="Open Sans" panose="020B0606030504020204" pitchFamily="34" charset="0"/>
                <a:ea typeface="Open Sans" panose="020B0606030504020204" pitchFamily="34" charset="0"/>
                <a:cs typeface="Open Sans" panose="020B0606030504020204" pitchFamily="34" charset="0"/>
              </a:rPr>
              <a:t> </a:t>
            </a:r>
            <a:r>
              <a:rPr lang="en-US" spc="-30" dirty="0">
                <a:latin typeface="Open Sans" panose="020B0606030504020204" pitchFamily="34" charset="0"/>
                <a:ea typeface="Open Sans" panose="020B0606030504020204" pitchFamily="34" charset="0"/>
                <a:cs typeface="Open Sans" panose="020B0606030504020204" pitchFamily="34" charset="0"/>
              </a:rPr>
              <a:t>cars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926465" marR="41910" indent="-457200">
              <a:spcBef>
                <a:spcPts val="1010"/>
              </a:spcBef>
              <a:buClr>
                <a:schemeClr val="accent2"/>
              </a:buClr>
              <a:buFont typeface="Open Sans" panose="020B0606030504020204" pitchFamily="34" charset="0"/>
              <a:buChar char="&gt;"/>
            </a:pPr>
            <a:r>
              <a:rPr lang="en-US" spc="5" dirty="0">
                <a:latin typeface="Open Sans" panose="020B0606030504020204" pitchFamily="34" charset="0"/>
                <a:ea typeface="Open Sans" panose="020B0606030504020204" pitchFamily="34" charset="0"/>
                <a:cs typeface="Open Sans" panose="020B0606030504020204" pitchFamily="34" charset="0"/>
              </a:rPr>
              <a:t>View </a:t>
            </a:r>
            <a:r>
              <a:rPr lang="en-US" spc="-25" dirty="0">
                <a:latin typeface="Open Sans" panose="020B0606030504020204" pitchFamily="34" charset="0"/>
                <a:ea typeface="Open Sans" panose="020B0606030504020204" pitchFamily="34" charset="0"/>
                <a:cs typeface="Open Sans" panose="020B0606030504020204" pitchFamily="34" charset="0"/>
              </a:rPr>
              <a:t>hotel website </a:t>
            </a:r>
            <a:r>
              <a:rPr lang="en-US" spc="-85" dirty="0">
                <a:latin typeface="Open Sans" panose="020B0606030504020204" pitchFamily="34" charset="0"/>
                <a:ea typeface="Open Sans" panose="020B0606030504020204" pitchFamily="34" charset="0"/>
                <a:cs typeface="Open Sans" panose="020B0606030504020204" pitchFamily="34" charset="0"/>
              </a:rPr>
              <a:t>for </a:t>
            </a:r>
            <a:r>
              <a:rPr lang="en-US" spc="15" dirty="0">
                <a:latin typeface="Open Sans" panose="020B0606030504020204" pitchFamily="34" charset="0"/>
                <a:ea typeface="Open Sans" panose="020B0606030504020204" pitchFamily="34" charset="0"/>
                <a:cs typeface="Open Sans" panose="020B0606030504020204" pitchFamily="34" charset="0"/>
              </a:rPr>
              <a:t>location </a:t>
            </a:r>
            <a:r>
              <a:rPr lang="en-US" spc="80" dirty="0">
                <a:latin typeface="Open Sans" panose="020B0606030504020204" pitchFamily="34" charset="0"/>
                <a:ea typeface="Open Sans" panose="020B0606030504020204" pitchFamily="34" charset="0"/>
                <a:cs typeface="Open Sans" panose="020B0606030504020204" pitchFamily="34" charset="0"/>
              </a:rPr>
              <a:t>and</a:t>
            </a:r>
            <a:r>
              <a:rPr lang="en-US" spc="-434" dirty="0">
                <a:latin typeface="Open Sans" panose="020B0606030504020204" pitchFamily="34" charset="0"/>
                <a:ea typeface="Open Sans" panose="020B0606030504020204" pitchFamily="34" charset="0"/>
                <a:cs typeface="Open Sans" panose="020B0606030504020204" pitchFamily="34" charset="0"/>
              </a:rPr>
              <a:t> </a:t>
            </a:r>
            <a:r>
              <a:rPr lang="en-US" spc="-45" dirty="0">
                <a:latin typeface="Open Sans" panose="020B0606030504020204" pitchFamily="34" charset="0"/>
                <a:ea typeface="Open Sans" panose="020B0606030504020204" pitchFamily="34" charset="0"/>
                <a:cs typeface="Open Sans" panose="020B0606030504020204" pitchFamily="34" charset="0"/>
              </a:rPr>
              <a:t>room </a:t>
            </a:r>
            <a:r>
              <a:rPr lang="en-US" spc="-75" dirty="0">
                <a:latin typeface="Open Sans" panose="020B0606030504020204" pitchFamily="34" charset="0"/>
                <a:ea typeface="Open Sans" panose="020B0606030504020204" pitchFamily="34" charset="0"/>
                <a:cs typeface="Open Sans" panose="020B0606030504020204" pitchFamily="34" charset="0"/>
              </a:rPr>
              <a:t>rates</a:t>
            </a:r>
            <a:endParaRPr lang="en-US" dirty="0">
              <a:latin typeface="Open Sans" panose="020B0606030504020204" pitchFamily="34" charset="0"/>
              <a:ea typeface="Open Sans" panose="020B0606030504020204" pitchFamily="34" charset="0"/>
              <a:cs typeface="Open Sans" panose="020B0606030504020204" pitchFamily="34" charset="0"/>
            </a:endParaRPr>
          </a:p>
          <a:p>
            <a:endParaRPr lang="en-US"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404540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7BA25-024A-41BC-9CDD-EF379664B358}"/>
              </a:ext>
            </a:extLst>
          </p:cNvPr>
          <p:cNvSpPr>
            <a:spLocks noGrp="1"/>
          </p:cNvSpPr>
          <p:nvPr>
            <p:ph type="title"/>
          </p:nvPr>
        </p:nvSpPr>
        <p:spPr/>
        <p:txBody>
          <a:bodyPr/>
          <a:lstStyle/>
          <a:p>
            <a:r>
              <a:rPr lang="en-US" spc="-105" dirty="0">
                <a:latin typeface="Open Sans" panose="020B0606030504020204" pitchFamily="34" charset="0"/>
                <a:ea typeface="Open Sans" panose="020B0606030504020204" pitchFamily="34" charset="0"/>
                <a:cs typeface="Open Sans" panose="020B0606030504020204" pitchFamily="34" charset="0"/>
              </a:rPr>
              <a:t>Property </a:t>
            </a:r>
            <a:r>
              <a:rPr lang="en-US" spc="90" dirty="0">
                <a:latin typeface="Open Sans" panose="020B0606030504020204" pitchFamily="34" charset="0"/>
                <a:ea typeface="Open Sans" panose="020B0606030504020204" pitchFamily="34" charset="0"/>
                <a:cs typeface="Open Sans" panose="020B0606030504020204" pitchFamily="34" charset="0"/>
              </a:rPr>
              <a:t>Management </a:t>
            </a:r>
            <a:r>
              <a:rPr lang="en-US" spc="-254" dirty="0">
                <a:latin typeface="Open Sans" panose="020B0606030504020204" pitchFamily="34" charset="0"/>
                <a:ea typeface="Open Sans" panose="020B0606030504020204" pitchFamily="34" charset="0"/>
                <a:cs typeface="Open Sans" panose="020B0606030504020204" pitchFamily="34" charset="0"/>
              </a:rPr>
              <a:t>System</a:t>
            </a:r>
            <a:r>
              <a:rPr lang="en-US" spc="-725" dirty="0">
                <a:latin typeface="Open Sans" panose="020B0606030504020204" pitchFamily="34" charset="0"/>
                <a:ea typeface="Open Sans" panose="020B0606030504020204" pitchFamily="34" charset="0"/>
                <a:cs typeface="Open Sans" panose="020B0606030504020204" pitchFamily="34" charset="0"/>
              </a:rPr>
              <a:t> </a:t>
            </a:r>
            <a:r>
              <a:rPr lang="en-US" spc="-220" dirty="0">
                <a:latin typeface="Open Sans" panose="020B0606030504020204" pitchFamily="34" charset="0"/>
                <a:ea typeface="Open Sans" panose="020B0606030504020204" pitchFamily="34" charset="0"/>
                <a:cs typeface="Open Sans" panose="020B0606030504020204" pitchFamily="34" charset="0"/>
              </a:rPr>
              <a:t>(PMS)</a:t>
            </a:r>
            <a:endParaRPr lang="en-US"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Content Placeholder 3">
            <a:extLst>
              <a:ext uri="{FF2B5EF4-FFF2-40B4-BE49-F238E27FC236}">
                <a16:creationId xmlns:a16="http://schemas.microsoft.com/office/drawing/2014/main" id="{2CFFE303-B334-4F5D-867C-439AFB9754A8}"/>
              </a:ext>
            </a:extLst>
          </p:cNvPr>
          <p:cNvSpPr>
            <a:spLocks noGrp="1"/>
          </p:cNvSpPr>
          <p:nvPr>
            <p:ph sz="half" idx="10"/>
          </p:nvPr>
        </p:nvSpPr>
        <p:spPr>
          <a:xfrm>
            <a:off x="354901" y="1429750"/>
            <a:ext cx="5343525" cy="4554209"/>
          </a:xfrm>
        </p:spPr>
        <p:txBody>
          <a:bodyPr/>
          <a:lstStyle/>
          <a:p>
            <a:r>
              <a:rPr lang="en-US" spc="-135" dirty="0">
                <a:latin typeface="Open Sans" panose="020B0606030504020204" pitchFamily="34" charset="0"/>
                <a:ea typeface="Open Sans" panose="020B0606030504020204" pitchFamily="34" charset="0"/>
                <a:cs typeface="Open Sans" panose="020B0606030504020204" pitchFamily="34" charset="0"/>
              </a:rPr>
              <a:t>The</a:t>
            </a:r>
            <a:r>
              <a:rPr lang="en-US" spc="-180" dirty="0">
                <a:latin typeface="Open Sans" panose="020B0606030504020204" pitchFamily="34" charset="0"/>
                <a:ea typeface="Open Sans" panose="020B0606030504020204" pitchFamily="34" charset="0"/>
                <a:cs typeface="Open Sans" panose="020B0606030504020204" pitchFamily="34" charset="0"/>
              </a:rPr>
              <a:t> </a:t>
            </a:r>
            <a:r>
              <a:rPr lang="en-US" spc="5" dirty="0">
                <a:latin typeface="Open Sans" panose="020B0606030504020204" pitchFamily="34" charset="0"/>
                <a:ea typeface="Open Sans" panose="020B0606030504020204" pitchFamily="34" charset="0"/>
                <a:cs typeface="Open Sans" panose="020B0606030504020204" pitchFamily="34" charset="0"/>
              </a:rPr>
              <a:t>computer</a:t>
            </a:r>
            <a:r>
              <a:rPr lang="en-US" spc="-160" dirty="0">
                <a:latin typeface="Open Sans" panose="020B0606030504020204" pitchFamily="34" charset="0"/>
                <a:ea typeface="Open Sans" panose="020B0606030504020204" pitchFamily="34" charset="0"/>
                <a:cs typeface="Open Sans" panose="020B0606030504020204" pitchFamily="34" charset="0"/>
              </a:rPr>
              <a:t> </a:t>
            </a:r>
            <a:r>
              <a:rPr lang="en-US" spc="-55" dirty="0">
                <a:latin typeface="Open Sans" panose="020B0606030504020204" pitchFamily="34" charset="0"/>
                <a:ea typeface="Open Sans" panose="020B0606030504020204" pitchFamily="34" charset="0"/>
                <a:cs typeface="Open Sans" panose="020B0606030504020204" pitchFamily="34" charset="0"/>
              </a:rPr>
              <a:t>software</a:t>
            </a:r>
            <a:r>
              <a:rPr lang="en-US" spc="-105" dirty="0">
                <a:latin typeface="Open Sans" panose="020B0606030504020204" pitchFamily="34" charset="0"/>
                <a:ea typeface="Open Sans" panose="020B0606030504020204" pitchFamily="34" charset="0"/>
                <a:cs typeface="Open Sans" panose="020B0606030504020204" pitchFamily="34" charset="0"/>
              </a:rPr>
              <a:t> </a:t>
            </a:r>
            <a:r>
              <a:rPr lang="en-US" spc="90" dirty="0">
                <a:latin typeface="Open Sans" panose="020B0606030504020204" pitchFamily="34" charset="0"/>
                <a:ea typeface="Open Sans" panose="020B0606030504020204" pitchFamily="34" charset="0"/>
                <a:cs typeface="Open Sans" panose="020B0606030504020204" pitchFamily="34" charset="0"/>
              </a:rPr>
              <a:t>and</a:t>
            </a:r>
            <a:r>
              <a:rPr lang="en-US" spc="-195" dirty="0">
                <a:latin typeface="Open Sans" panose="020B0606030504020204" pitchFamily="34" charset="0"/>
                <a:ea typeface="Open Sans" panose="020B0606030504020204" pitchFamily="34" charset="0"/>
                <a:cs typeface="Open Sans" panose="020B0606030504020204" pitchFamily="34" charset="0"/>
              </a:rPr>
              <a:t> </a:t>
            </a:r>
            <a:r>
              <a:rPr lang="en-US" spc="5" dirty="0">
                <a:latin typeface="Open Sans" panose="020B0606030504020204" pitchFamily="34" charset="0"/>
                <a:ea typeface="Open Sans" panose="020B0606030504020204" pitchFamily="34" charset="0"/>
                <a:cs typeface="Open Sans" panose="020B0606030504020204" pitchFamily="34" charset="0"/>
              </a:rPr>
              <a:t>hardware</a:t>
            </a:r>
            <a:r>
              <a:rPr lang="en-US" spc="-180" dirty="0">
                <a:latin typeface="Open Sans" panose="020B0606030504020204" pitchFamily="34" charset="0"/>
                <a:ea typeface="Open Sans" panose="020B0606030504020204" pitchFamily="34" charset="0"/>
                <a:cs typeface="Open Sans" panose="020B0606030504020204" pitchFamily="34" charset="0"/>
              </a:rPr>
              <a:t> </a:t>
            </a:r>
            <a:r>
              <a:rPr lang="en-US" spc="-30" dirty="0">
                <a:latin typeface="Open Sans" panose="020B0606030504020204" pitchFamily="34" charset="0"/>
                <a:ea typeface="Open Sans" panose="020B0606030504020204" pitchFamily="34" charset="0"/>
                <a:cs typeface="Open Sans" panose="020B0606030504020204" pitchFamily="34" charset="0"/>
              </a:rPr>
              <a:t>used</a:t>
            </a:r>
            <a:r>
              <a:rPr lang="en-US" spc="-190" dirty="0">
                <a:latin typeface="Open Sans" panose="020B0606030504020204" pitchFamily="34" charset="0"/>
                <a:ea typeface="Open Sans" panose="020B0606030504020204" pitchFamily="34" charset="0"/>
                <a:cs typeface="Open Sans" panose="020B0606030504020204" pitchFamily="34" charset="0"/>
              </a:rPr>
              <a:t> </a:t>
            </a:r>
            <a:r>
              <a:rPr lang="en-US" spc="-35" dirty="0">
                <a:latin typeface="Open Sans" panose="020B0606030504020204" pitchFamily="34" charset="0"/>
                <a:ea typeface="Open Sans" panose="020B0606030504020204" pitchFamily="34" charset="0"/>
                <a:cs typeface="Open Sans" panose="020B0606030504020204" pitchFamily="34" charset="0"/>
              </a:rPr>
              <a:t>to</a:t>
            </a:r>
            <a:r>
              <a:rPr lang="en-US" spc="-140" dirty="0">
                <a:latin typeface="Open Sans" panose="020B0606030504020204" pitchFamily="34" charset="0"/>
                <a:ea typeface="Open Sans" panose="020B0606030504020204" pitchFamily="34" charset="0"/>
                <a:cs typeface="Open Sans" panose="020B0606030504020204" pitchFamily="34" charset="0"/>
              </a:rPr>
              <a:t> run</a:t>
            </a:r>
            <a:r>
              <a:rPr lang="en-US" spc="-180" dirty="0">
                <a:latin typeface="Open Sans" panose="020B0606030504020204" pitchFamily="34" charset="0"/>
                <a:ea typeface="Open Sans" panose="020B0606030504020204" pitchFamily="34" charset="0"/>
                <a:cs typeface="Open Sans" panose="020B0606030504020204" pitchFamily="34" charset="0"/>
              </a:rPr>
              <a:t> </a:t>
            </a:r>
            <a:r>
              <a:rPr lang="en-US" spc="15" dirty="0">
                <a:latin typeface="Open Sans" panose="020B0606030504020204" pitchFamily="34" charset="0"/>
                <a:ea typeface="Open Sans" panose="020B0606030504020204" pitchFamily="34" charset="0"/>
                <a:cs typeface="Open Sans" panose="020B0606030504020204" pitchFamily="34" charset="0"/>
              </a:rPr>
              <a:t>lodging  </a:t>
            </a:r>
            <a:r>
              <a:rPr lang="en-US" spc="-100" dirty="0">
                <a:latin typeface="Open Sans" panose="020B0606030504020204" pitchFamily="34" charset="0"/>
                <a:ea typeface="Open Sans" panose="020B0606030504020204" pitchFamily="34" charset="0"/>
                <a:cs typeface="Open Sans" panose="020B0606030504020204" pitchFamily="34" charset="0"/>
              </a:rPr>
              <a:t>properties; </a:t>
            </a:r>
            <a:r>
              <a:rPr lang="en-US" spc="-30" dirty="0">
                <a:latin typeface="Open Sans" panose="020B0606030504020204" pitchFamily="34" charset="0"/>
                <a:ea typeface="Open Sans" panose="020B0606030504020204" pitchFamily="34" charset="0"/>
                <a:cs typeface="Open Sans" panose="020B0606030504020204" pitchFamily="34" charset="0"/>
              </a:rPr>
              <a:t>keeps</a:t>
            </a:r>
            <a:r>
              <a:rPr lang="en-US" spc="-175" dirty="0">
                <a:latin typeface="Open Sans" panose="020B0606030504020204" pitchFamily="34" charset="0"/>
                <a:ea typeface="Open Sans" panose="020B0606030504020204" pitchFamily="34" charset="0"/>
                <a:cs typeface="Open Sans" panose="020B0606030504020204" pitchFamily="34" charset="0"/>
              </a:rPr>
              <a:t> </a:t>
            </a:r>
            <a:r>
              <a:rPr lang="en-US" spc="-45" dirty="0">
                <a:latin typeface="Open Sans" panose="020B0606030504020204" pitchFamily="34" charset="0"/>
                <a:ea typeface="Open Sans" panose="020B0606030504020204" pitchFamily="34" charset="0"/>
                <a:cs typeface="Open Sans" panose="020B0606030504020204" pitchFamily="34" charset="0"/>
              </a:rPr>
              <a:t>all</a:t>
            </a:r>
            <a:r>
              <a:rPr lang="en-US" spc="-250" dirty="0">
                <a:latin typeface="Open Sans" panose="020B0606030504020204" pitchFamily="34" charset="0"/>
                <a:ea typeface="Open Sans" panose="020B0606030504020204" pitchFamily="34" charset="0"/>
                <a:cs typeface="Open Sans" panose="020B0606030504020204" pitchFamily="34" charset="0"/>
              </a:rPr>
              <a:t> </a:t>
            </a:r>
            <a:r>
              <a:rPr lang="en-US" spc="-35" dirty="0">
                <a:latin typeface="Open Sans" panose="020B0606030504020204" pitchFamily="34" charset="0"/>
                <a:ea typeface="Open Sans" panose="020B0606030504020204" pitchFamily="34" charset="0"/>
                <a:cs typeface="Open Sans" panose="020B0606030504020204" pitchFamily="34" charset="0"/>
              </a:rPr>
              <a:t>the</a:t>
            </a:r>
            <a:r>
              <a:rPr lang="en-US" spc="-130" dirty="0">
                <a:latin typeface="Open Sans" panose="020B0606030504020204" pitchFamily="34" charset="0"/>
                <a:ea typeface="Open Sans" panose="020B0606030504020204" pitchFamily="34" charset="0"/>
                <a:cs typeface="Open Sans" panose="020B0606030504020204" pitchFamily="34" charset="0"/>
              </a:rPr>
              <a:t> </a:t>
            </a:r>
            <a:r>
              <a:rPr lang="en-US" spc="-70" dirty="0">
                <a:latin typeface="Open Sans" panose="020B0606030504020204" pitchFamily="34" charset="0"/>
                <a:ea typeface="Open Sans" panose="020B0606030504020204" pitchFamily="34" charset="0"/>
                <a:cs typeface="Open Sans" panose="020B0606030504020204" pitchFamily="34" charset="0"/>
              </a:rPr>
              <a:t>information</a:t>
            </a:r>
            <a:r>
              <a:rPr lang="en-US" spc="-155" dirty="0">
                <a:latin typeface="Open Sans" panose="020B0606030504020204" pitchFamily="34" charset="0"/>
                <a:ea typeface="Open Sans" panose="020B0606030504020204" pitchFamily="34" charset="0"/>
                <a:cs typeface="Open Sans" panose="020B0606030504020204" pitchFamily="34" charset="0"/>
              </a:rPr>
              <a:t> </a:t>
            </a:r>
            <a:r>
              <a:rPr lang="en-US" spc="-100" dirty="0">
                <a:latin typeface="Open Sans" panose="020B0606030504020204" pitchFamily="34" charset="0"/>
                <a:ea typeface="Open Sans" panose="020B0606030504020204" pitchFamily="34" charset="0"/>
                <a:cs typeface="Open Sans" panose="020B0606030504020204" pitchFamily="34" charset="0"/>
              </a:rPr>
              <a:t>for</a:t>
            </a:r>
            <a:r>
              <a:rPr lang="en-US" spc="-155" dirty="0">
                <a:latin typeface="Open Sans" panose="020B0606030504020204" pitchFamily="34" charset="0"/>
                <a:ea typeface="Open Sans" panose="020B0606030504020204" pitchFamily="34" charset="0"/>
                <a:cs typeface="Open Sans" panose="020B0606030504020204" pitchFamily="34" charset="0"/>
              </a:rPr>
              <a:t> </a:t>
            </a:r>
            <a:r>
              <a:rPr lang="en-US" spc="-45" dirty="0">
                <a:latin typeface="Open Sans" panose="020B0606030504020204" pitchFamily="34" charset="0"/>
                <a:ea typeface="Open Sans" panose="020B0606030504020204" pitchFamily="34" charset="0"/>
                <a:cs typeface="Open Sans" panose="020B0606030504020204" pitchFamily="34" charset="0"/>
              </a:rPr>
              <a:t>all</a:t>
            </a:r>
            <a:r>
              <a:rPr lang="en-US" spc="-250" dirty="0">
                <a:latin typeface="Open Sans" panose="020B0606030504020204" pitchFamily="34" charset="0"/>
                <a:ea typeface="Open Sans" panose="020B0606030504020204" pitchFamily="34" charset="0"/>
                <a:cs typeface="Open Sans" panose="020B0606030504020204" pitchFamily="34" charset="0"/>
              </a:rPr>
              <a:t> </a:t>
            </a:r>
            <a:r>
              <a:rPr lang="en-US" spc="-35" dirty="0">
                <a:latin typeface="Open Sans" panose="020B0606030504020204" pitchFamily="34" charset="0"/>
                <a:ea typeface="Open Sans" panose="020B0606030504020204" pitchFamily="34" charset="0"/>
                <a:cs typeface="Open Sans" panose="020B0606030504020204" pitchFamily="34" charset="0"/>
              </a:rPr>
              <a:t>departments</a:t>
            </a:r>
            <a:endParaRPr lang="en-US"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
        <p:nvSpPr>
          <p:cNvPr id="5" name="object 5">
            <a:extLst>
              <a:ext uri="{FF2B5EF4-FFF2-40B4-BE49-F238E27FC236}">
                <a16:creationId xmlns:a16="http://schemas.microsoft.com/office/drawing/2014/main" id="{1189C1E9-9616-435A-B1CD-E23CC2F1508A}"/>
              </a:ext>
            </a:extLst>
          </p:cNvPr>
          <p:cNvSpPr/>
          <p:nvPr/>
        </p:nvSpPr>
        <p:spPr>
          <a:xfrm>
            <a:off x="5698426" y="1679934"/>
            <a:ext cx="6080760" cy="405384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24380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848E122-AA23-4E2F-9219-F8F35AC233F6}"/>
              </a:ext>
            </a:extLst>
          </p:cNvPr>
          <p:cNvSpPr>
            <a:spLocks noGrp="1"/>
          </p:cNvSpPr>
          <p:nvPr>
            <p:ph type="title"/>
          </p:nvPr>
        </p:nvSpPr>
        <p:spPr/>
        <p:txBody>
          <a:bodyPr/>
          <a:lstStyle/>
          <a:p>
            <a:r>
              <a:rPr lang="en-US" spc="0" dirty="0"/>
              <a:t>PMS Systems</a:t>
            </a:r>
          </a:p>
        </p:txBody>
      </p:sp>
      <p:sp>
        <p:nvSpPr>
          <p:cNvPr id="5" name="Content Placeholder 4">
            <a:extLst>
              <a:ext uri="{FF2B5EF4-FFF2-40B4-BE49-F238E27FC236}">
                <a16:creationId xmlns:a16="http://schemas.microsoft.com/office/drawing/2014/main" id="{34D23E6E-2A43-40F9-8F89-ADEC11884474}"/>
              </a:ext>
            </a:extLst>
          </p:cNvPr>
          <p:cNvSpPr>
            <a:spLocks noGrp="1"/>
          </p:cNvSpPr>
          <p:nvPr>
            <p:ph sz="half" idx="1"/>
          </p:nvPr>
        </p:nvSpPr>
        <p:spPr/>
        <p:txBody>
          <a:bodyPr/>
          <a:lstStyle/>
          <a:p>
            <a:pPr marL="12700">
              <a:spcBef>
                <a:spcPts val="1170"/>
              </a:spcBef>
              <a:tabLst>
                <a:tab pos="356870" algn="l"/>
              </a:tabLst>
            </a:pPr>
            <a:r>
              <a:rPr lang="en-US" spc="135" dirty="0">
                <a:latin typeface="Open Sans" panose="020B0606030504020204" pitchFamily="34" charset="0"/>
                <a:ea typeface="Open Sans" panose="020B0606030504020204" pitchFamily="34" charset="0"/>
                <a:cs typeface="Open Sans" panose="020B0606030504020204" pitchFamily="34" charset="0"/>
              </a:rPr>
              <a:t>Can</a:t>
            </a:r>
            <a:r>
              <a:rPr lang="en-US" spc="-200" dirty="0">
                <a:latin typeface="Open Sans" panose="020B0606030504020204" pitchFamily="34" charset="0"/>
                <a:ea typeface="Open Sans" panose="020B0606030504020204" pitchFamily="34" charset="0"/>
                <a:cs typeface="Open Sans" panose="020B0606030504020204" pitchFamily="34" charset="0"/>
              </a:rPr>
              <a:t> </a:t>
            </a:r>
            <a:r>
              <a:rPr lang="en-US" spc="-15" dirty="0">
                <a:latin typeface="Open Sans" panose="020B0606030504020204" pitchFamily="34" charset="0"/>
                <a:ea typeface="Open Sans" panose="020B0606030504020204" pitchFamily="34" charset="0"/>
                <a:cs typeface="Open Sans" panose="020B0606030504020204" pitchFamily="34" charset="0"/>
              </a:rPr>
              <a:t>handle:</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927100" indent="-457200">
              <a:spcBef>
                <a:spcPts val="994"/>
              </a:spcBef>
              <a:buClr>
                <a:schemeClr val="accent1"/>
              </a:buClr>
              <a:buFont typeface="Open Sans" panose="020B0606030504020204" pitchFamily="34" charset="0"/>
              <a:buChar char="&gt;"/>
            </a:pPr>
            <a:r>
              <a:rPr lang="en-US" dirty="0">
                <a:latin typeface="Open Sans" panose="020B0606030504020204" pitchFamily="34" charset="0"/>
                <a:ea typeface="Open Sans" panose="020B0606030504020204" pitchFamily="34" charset="0"/>
                <a:cs typeface="Open Sans" panose="020B0606030504020204" pitchFamily="34" charset="0"/>
              </a:rPr>
              <a:t>Accounting</a:t>
            </a:r>
          </a:p>
          <a:p>
            <a:pPr marL="927100" indent="-457200">
              <a:spcBef>
                <a:spcPts val="1005"/>
              </a:spcBef>
              <a:buClr>
                <a:schemeClr val="accent1"/>
              </a:buClr>
              <a:buFont typeface="Open Sans" panose="020B0606030504020204" pitchFamily="34" charset="0"/>
              <a:buChar char="&gt;"/>
            </a:pPr>
            <a:r>
              <a:rPr lang="en-US" spc="-100" dirty="0">
                <a:latin typeface="Open Sans" panose="020B0606030504020204" pitchFamily="34" charset="0"/>
                <a:ea typeface="Open Sans" panose="020B0606030504020204" pitchFamily="34" charset="0"/>
                <a:cs typeface="Open Sans" panose="020B0606030504020204" pitchFamily="34" charset="0"/>
              </a:rPr>
              <a:t>Inventory</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927100" indent="-457200">
              <a:spcBef>
                <a:spcPts val="1010"/>
              </a:spcBef>
              <a:buClr>
                <a:schemeClr val="accent1"/>
              </a:buClr>
              <a:buFont typeface="Open Sans" panose="020B0606030504020204" pitchFamily="34" charset="0"/>
              <a:buChar char="&gt;"/>
            </a:pPr>
            <a:r>
              <a:rPr lang="en-US" spc="-35" dirty="0">
                <a:latin typeface="Open Sans" panose="020B0606030504020204" pitchFamily="34" charset="0"/>
                <a:ea typeface="Open Sans" panose="020B0606030504020204" pitchFamily="34" charset="0"/>
                <a:cs typeface="Open Sans" panose="020B0606030504020204" pitchFamily="34" charset="0"/>
              </a:rPr>
              <a:t>Purchasing</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927100" indent="-457200">
              <a:spcBef>
                <a:spcPts val="990"/>
              </a:spcBef>
              <a:buClr>
                <a:schemeClr val="accent1"/>
              </a:buClr>
              <a:buFont typeface="Open Sans" panose="020B0606030504020204" pitchFamily="34" charset="0"/>
              <a:buChar char="&gt;"/>
            </a:pPr>
            <a:r>
              <a:rPr lang="en-US" dirty="0">
                <a:latin typeface="Open Sans" panose="020B0606030504020204" pitchFamily="34" charset="0"/>
                <a:ea typeface="Open Sans" panose="020B0606030504020204" pitchFamily="34" charset="0"/>
                <a:cs typeface="Open Sans" panose="020B0606030504020204" pitchFamily="34" charset="0"/>
              </a:rPr>
              <a:t>Receiving</a:t>
            </a:r>
          </a:p>
          <a:p>
            <a:endParaRPr lang="en-US" dirty="0"/>
          </a:p>
        </p:txBody>
      </p:sp>
      <p:sp>
        <p:nvSpPr>
          <p:cNvPr id="6" name="Content Placeholder 5">
            <a:extLst>
              <a:ext uri="{FF2B5EF4-FFF2-40B4-BE49-F238E27FC236}">
                <a16:creationId xmlns:a16="http://schemas.microsoft.com/office/drawing/2014/main" id="{22F78E20-BB3C-4950-9B96-78179B3534A1}"/>
              </a:ext>
            </a:extLst>
          </p:cNvPr>
          <p:cNvSpPr>
            <a:spLocks noGrp="1"/>
          </p:cNvSpPr>
          <p:nvPr>
            <p:ph sz="half" idx="10"/>
          </p:nvPr>
        </p:nvSpPr>
        <p:spPr/>
        <p:txBody>
          <a:bodyPr/>
          <a:lstStyle/>
          <a:p>
            <a:pPr marL="469900" indent="-457200">
              <a:spcBef>
                <a:spcPts val="1080"/>
              </a:spcBef>
              <a:buClr>
                <a:schemeClr val="accent1"/>
              </a:buClr>
              <a:buFont typeface="Open Sans" panose="020B0606030504020204" pitchFamily="34" charset="0"/>
              <a:buChar char="&gt;"/>
              <a:tabLst>
                <a:tab pos="356870" algn="l"/>
              </a:tabLst>
            </a:pPr>
            <a:r>
              <a:rPr lang="en-US" spc="-15" dirty="0">
                <a:latin typeface="Open Sans" panose="020B0606030504020204" pitchFamily="34" charset="0"/>
                <a:ea typeface="Open Sans" panose="020B0606030504020204" pitchFamily="34" charset="0"/>
                <a:cs typeface="Open Sans" panose="020B0606030504020204" pitchFamily="34" charset="0"/>
              </a:rPr>
              <a:t>Creates </a:t>
            </a:r>
            <a:r>
              <a:rPr lang="en-US" spc="195" dirty="0">
                <a:latin typeface="Open Sans" panose="020B0606030504020204" pitchFamily="34" charset="0"/>
                <a:ea typeface="Open Sans" panose="020B0606030504020204" pitchFamily="34" charset="0"/>
                <a:cs typeface="Open Sans" panose="020B0606030504020204" pitchFamily="34" charset="0"/>
              </a:rPr>
              <a:t>a</a:t>
            </a:r>
            <a:r>
              <a:rPr lang="en-US" spc="-434" dirty="0">
                <a:latin typeface="Open Sans" panose="020B0606030504020204" pitchFamily="34" charset="0"/>
                <a:ea typeface="Open Sans" panose="020B0606030504020204" pitchFamily="34" charset="0"/>
                <a:cs typeface="Open Sans" panose="020B0606030504020204" pitchFamily="34" charset="0"/>
              </a:rPr>
              <a:t> </a:t>
            </a:r>
            <a:r>
              <a:rPr lang="en-US" spc="-55" dirty="0">
                <a:latin typeface="Open Sans" panose="020B0606030504020204" pitchFamily="34" charset="0"/>
                <a:ea typeface="Open Sans" panose="020B0606030504020204" pitchFamily="34" charset="0"/>
                <a:cs typeface="Open Sans" panose="020B0606030504020204" pitchFamily="34" charset="0"/>
              </a:rPr>
              <a:t>guest </a:t>
            </a:r>
            <a:r>
              <a:rPr lang="en-US" spc="-45" dirty="0">
                <a:latin typeface="Open Sans" panose="020B0606030504020204" pitchFamily="34" charset="0"/>
                <a:ea typeface="Open Sans" panose="020B0606030504020204" pitchFamily="34" charset="0"/>
                <a:cs typeface="Open Sans" panose="020B0606030504020204" pitchFamily="34" charset="0"/>
              </a:rPr>
              <a:t>folio</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985"/>
              </a:spcBef>
              <a:buClr>
                <a:schemeClr val="accent1"/>
              </a:buClr>
              <a:buFont typeface="Open Sans" panose="020B0606030504020204" pitchFamily="34" charset="0"/>
              <a:buChar char="&gt;"/>
              <a:tabLst>
                <a:tab pos="356870" algn="l"/>
              </a:tabLst>
            </a:pPr>
            <a:r>
              <a:rPr lang="en-US" spc="-35" dirty="0">
                <a:latin typeface="Open Sans" panose="020B0606030504020204" pitchFamily="34" charset="0"/>
                <a:ea typeface="Open Sans" panose="020B0606030504020204" pitchFamily="34" charset="0"/>
                <a:cs typeface="Open Sans" panose="020B0606030504020204" pitchFamily="34" charset="0"/>
              </a:rPr>
              <a:t>Keeps </a:t>
            </a:r>
            <a:r>
              <a:rPr lang="en-US" spc="-45" dirty="0">
                <a:latin typeface="Open Sans" panose="020B0606030504020204" pitchFamily="34" charset="0"/>
                <a:ea typeface="Open Sans" panose="020B0606030504020204" pitchFamily="34" charset="0"/>
                <a:cs typeface="Open Sans" panose="020B0606030504020204" pitchFamily="34" charset="0"/>
              </a:rPr>
              <a:t>track </a:t>
            </a:r>
            <a:r>
              <a:rPr lang="en-US" spc="5" dirty="0">
                <a:latin typeface="Open Sans" panose="020B0606030504020204" pitchFamily="34" charset="0"/>
                <a:ea typeface="Open Sans" panose="020B0606030504020204" pitchFamily="34" charset="0"/>
                <a:cs typeface="Open Sans" panose="020B0606030504020204" pitchFamily="34" charset="0"/>
              </a:rPr>
              <a:t>of</a:t>
            </a:r>
            <a:r>
              <a:rPr lang="en-US" spc="-425" dirty="0">
                <a:latin typeface="Open Sans" panose="020B0606030504020204" pitchFamily="34" charset="0"/>
                <a:ea typeface="Open Sans" panose="020B0606030504020204" pitchFamily="34" charset="0"/>
                <a:cs typeface="Open Sans" panose="020B0606030504020204" pitchFamily="34" charset="0"/>
              </a:rPr>
              <a:t> </a:t>
            </a:r>
            <a:r>
              <a:rPr lang="en-US" spc="-55" dirty="0">
                <a:latin typeface="Open Sans" panose="020B0606030504020204" pitchFamily="34" charset="0"/>
                <a:ea typeface="Open Sans" panose="020B0606030504020204" pitchFamily="34" charset="0"/>
                <a:cs typeface="Open Sans" panose="020B0606030504020204" pitchFamily="34" charset="0"/>
              </a:rPr>
              <a:t>guest</a:t>
            </a:r>
            <a:r>
              <a:rPr lang="en-US" dirty="0">
                <a:latin typeface="Open Sans" panose="020B0606030504020204" pitchFamily="34" charset="0"/>
                <a:ea typeface="Open Sans" panose="020B0606030504020204" pitchFamily="34" charset="0"/>
                <a:cs typeface="Open Sans" panose="020B0606030504020204" pitchFamily="34" charset="0"/>
              </a:rPr>
              <a:t> </a:t>
            </a:r>
            <a:r>
              <a:rPr lang="en-US" spc="-40" dirty="0">
                <a:latin typeface="Open Sans" panose="020B0606030504020204" pitchFamily="34" charset="0"/>
                <a:ea typeface="Open Sans" panose="020B0606030504020204" pitchFamily="34" charset="0"/>
                <a:cs typeface="Open Sans" panose="020B0606030504020204" pitchFamily="34" charset="0"/>
              </a:rPr>
              <a:t>purchases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1010"/>
              </a:spcBef>
              <a:buClr>
                <a:schemeClr val="accent1"/>
              </a:buClr>
              <a:buFont typeface="Open Sans" panose="020B0606030504020204" pitchFamily="34" charset="0"/>
              <a:buChar char="&gt;"/>
              <a:tabLst>
                <a:tab pos="356870" algn="l"/>
              </a:tabLst>
            </a:pPr>
            <a:r>
              <a:rPr lang="en-US" spc="-10" dirty="0">
                <a:latin typeface="Open Sans" panose="020B0606030504020204" pitchFamily="34" charset="0"/>
                <a:ea typeface="Open Sans" panose="020B0606030504020204" pitchFamily="34" charset="0"/>
                <a:cs typeface="Open Sans" panose="020B0606030504020204" pitchFamily="34" charset="0"/>
              </a:rPr>
              <a:t>Generates </a:t>
            </a:r>
            <a:r>
              <a:rPr lang="en-US" spc="195" dirty="0">
                <a:latin typeface="Open Sans" panose="020B0606030504020204" pitchFamily="34" charset="0"/>
                <a:ea typeface="Open Sans" panose="020B0606030504020204" pitchFamily="34" charset="0"/>
                <a:cs typeface="Open Sans" panose="020B0606030504020204" pitchFamily="34" charset="0"/>
              </a:rPr>
              <a:t>a</a:t>
            </a:r>
            <a:r>
              <a:rPr lang="en-US" spc="-315" dirty="0">
                <a:latin typeface="Open Sans" panose="020B0606030504020204" pitchFamily="34" charset="0"/>
                <a:ea typeface="Open Sans" panose="020B0606030504020204" pitchFamily="34" charset="0"/>
                <a:cs typeface="Open Sans" panose="020B0606030504020204" pitchFamily="34" charset="0"/>
              </a:rPr>
              <a:t> </a:t>
            </a:r>
            <a:r>
              <a:rPr lang="en-US" spc="-90" dirty="0">
                <a:latin typeface="Open Sans" panose="020B0606030504020204" pitchFamily="34" charset="0"/>
                <a:ea typeface="Open Sans" panose="020B0606030504020204" pitchFamily="34" charset="0"/>
                <a:cs typeface="Open Sans" panose="020B0606030504020204" pitchFamily="34" charset="0"/>
              </a:rPr>
              <a:t>bill</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1010"/>
              </a:spcBef>
              <a:buClr>
                <a:schemeClr val="accent1"/>
              </a:buClr>
              <a:buFont typeface="Open Sans" panose="020B0606030504020204" pitchFamily="34" charset="0"/>
              <a:buChar char="&gt;"/>
              <a:tabLst>
                <a:tab pos="441959" algn="l"/>
              </a:tabLst>
            </a:pPr>
            <a:r>
              <a:rPr lang="en-US" spc="-5" dirty="0">
                <a:latin typeface="Open Sans" panose="020B0606030504020204" pitchFamily="34" charset="0"/>
                <a:ea typeface="Open Sans" panose="020B0606030504020204" pitchFamily="34" charset="0"/>
                <a:cs typeface="Open Sans" panose="020B0606030504020204" pitchFamily="34" charset="0"/>
              </a:rPr>
              <a:t>Produces </a:t>
            </a:r>
            <a:r>
              <a:rPr lang="en-US" spc="10" dirty="0">
                <a:latin typeface="Open Sans" panose="020B0606030504020204" pitchFamily="34" charset="0"/>
                <a:ea typeface="Open Sans" panose="020B0606030504020204" pitchFamily="34" charset="0"/>
                <a:cs typeface="Open Sans" panose="020B0606030504020204" pitchFamily="34" charset="0"/>
              </a:rPr>
              <a:t>electronic</a:t>
            </a:r>
            <a:r>
              <a:rPr lang="en-US" spc="-420" dirty="0">
                <a:latin typeface="Open Sans" panose="020B0606030504020204" pitchFamily="34" charset="0"/>
                <a:ea typeface="Open Sans" panose="020B0606030504020204" pitchFamily="34" charset="0"/>
                <a:cs typeface="Open Sans" panose="020B0606030504020204" pitchFamily="34" charset="0"/>
              </a:rPr>
              <a:t> </a:t>
            </a:r>
            <a:r>
              <a:rPr lang="en-US" spc="-75" dirty="0">
                <a:latin typeface="Open Sans" panose="020B0606030504020204" pitchFamily="34" charset="0"/>
                <a:ea typeface="Open Sans" panose="020B0606030504020204" pitchFamily="34" charset="0"/>
                <a:cs typeface="Open Sans" panose="020B0606030504020204" pitchFamily="34" charset="0"/>
              </a:rPr>
              <a:t>key </a:t>
            </a:r>
            <a:r>
              <a:rPr lang="en-US" dirty="0">
                <a:latin typeface="Open Sans" panose="020B0606030504020204" pitchFamily="34" charset="0"/>
                <a:ea typeface="Open Sans" panose="020B0606030504020204" pitchFamily="34" charset="0"/>
                <a:cs typeface="Open Sans" panose="020B0606030504020204" pitchFamily="34" charset="0"/>
              </a:rPr>
              <a:t>cards</a:t>
            </a:r>
          </a:p>
          <a:p>
            <a:endParaRPr lang="en-US" dirty="0"/>
          </a:p>
        </p:txBody>
      </p:sp>
    </p:spTree>
    <p:extLst>
      <p:ext uri="{BB962C8B-B14F-4D97-AF65-F5344CB8AC3E}">
        <p14:creationId xmlns:p14="http://schemas.microsoft.com/office/powerpoint/2010/main" val="2414530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9E440-42C1-44B7-B699-F7025EB0053E}"/>
              </a:ext>
            </a:extLst>
          </p:cNvPr>
          <p:cNvSpPr>
            <a:spLocks noGrp="1"/>
          </p:cNvSpPr>
          <p:nvPr>
            <p:ph type="title"/>
          </p:nvPr>
        </p:nvSpPr>
        <p:spPr/>
        <p:txBody>
          <a:bodyPr/>
          <a:lstStyle/>
          <a:p>
            <a:r>
              <a:rPr lang="en-US" spc="0" dirty="0"/>
              <a:t>Point of Sales System (POS)</a:t>
            </a:r>
          </a:p>
        </p:txBody>
      </p:sp>
      <p:sp>
        <p:nvSpPr>
          <p:cNvPr id="4" name="Content Placeholder 3">
            <a:extLst>
              <a:ext uri="{FF2B5EF4-FFF2-40B4-BE49-F238E27FC236}">
                <a16:creationId xmlns:a16="http://schemas.microsoft.com/office/drawing/2014/main" id="{04B7D142-89BF-4C47-BE3A-6EA60F20FF51}"/>
              </a:ext>
            </a:extLst>
          </p:cNvPr>
          <p:cNvSpPr>
            <a:spLocks noGrp="1"/>
          </p:cNvSpPr>
          <p:nvPr>
            <p:ph sz="half" idx="10"/>
          </p:nvPr>
        </p:nvSpPr>
        <p:spPr/>
        <p:txBody>
          <a:bodyPr/>
          <a:lstStyle/>
          <a:p>
            <a:pPr>
              <a:spcBef>
                <a:spcPts val="100"/>
              </a:spcBef>
            </a:pPr>
            <a:r>
              <a:rPr lang="en-US" dirty="0">
                <a:latin typeface="Open Sans" panose="020B0606030504020204" pitchFamily="34" charset="0"/>
                <a:ea typeface="Open Sans" panose="020B0606030504020204" pitchFamily="34" charset="0"/>
                <a:cs typeface="Open Sans" panose="020B0606030504020204" pitchFamily="34" charset="0"/>
              </a:rPr>
              <a:t>A computerized system for recording an order at the</a:t>
            </a:r>
          </a:p>
          <a:p>
            <a:pPr marL="1905">
              <a:spcBef>
                <a:spcPts val="5"/>
              </a:spcBef>
            </a:pPr>
            <a:r>
              <a:rPr lang="en-US" dirty="0">
                <a:latin typeface="Open Sans" panose="020B0606030504020204" pitchFamily="34" charset="0"/>
                <a:ea typeface="Open Sans" panose="020B0606030504020204" pitchFamily="34" charset="0"/>
                <a:cs typeface="Open Sans" panose="020B0606030504020204" pitchFamily="34" charset="0"/>
              </a:rPr>
              <a:t>place where the order is taken</a:t>
            </a:r>
          </a:p>
          <a:p>
            <a:endParaRPr lang="en-US" dirty="0"/>
          </a:p>
        </p:txBody>
      </p:sp>
      <p:sp>
        <p:nvSpPr>
          <p:cNvPr id="5" name="object 4">
            <a:extLst>
              <a:ext uri="{FF2B5EF4-FFF2-40B4-BE49-F238E27FC236}">
                <a16:creationId xmlns:a16="http://schemas.microsoft.com/office/drawing/2014/main" id="{3380B228-2274-4BD8-A8B5-6B5F0056DFCA}"/>
              </a:ext>
            </a:extLst>
          </p:cNvPr>
          <p:cNvSpPr/>
          <p:nvPr/>
        </p:nvSpPr>
        <p:spPr>
          <a:xfrm>
            <a:off x="5829580" y="1760520"/>
            <a:ext cx="5806440" cy="3874008"/>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012714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E8840-2D79-4786-8016-57BB00FC234F}"/>
              </a:ext>
            </a:extLst>
          </p:cNvPr>
          <p:cNvSpPr>
            <a:spLocks noGrp="1"/>
          </p:cNvSpPr>
          <p:nvPr>
            <p:ph type="title"/>
          </p:nvPr>
        </p:nvSpPr>
        <p:spPr/>
        <p:txBody>
          <a:bodyPr/>
          <a:lstStyle/>
          <a:p>
            <a:r>
              <a:rPr lang="en-US" spc="0" dirty="0"/>
              <a:t>POS Systems</a:t>
            </a:r>
          </a:p>
        </p:txBody>
      </p:sp>
      <p:sp>
        <p:nvSpPr>
          <p:cNvPr id="3" name="Content Placeholder 2">
            <a:extLst>
              <a:ext uri="{FF2B5EF4-FFF2-40B4-BE49-F238E27FC236}">
                <a16:creationId xmlns:a16="http://schemas.microsoft.com/office/drawing/2014/main" id="{94BA68FD-84D5-4878-BFDA-7734FAC80F22}"/>
              </a:ext>
            </a:extLst>
          </p:cNvPr>
          <p:cNvSpPr>
            <a:spLocks noGrp="1"/>
          </p:cNvSpPr>
          <p:nvPr>
            <p:ph sz="half" idx="1"/>
          </p:nvPr>
        </p:nvSpPr>
        <p:spPr>
          <a:xfrm>
            <a:off x="6470650" y="1420420"/>
            <a:ext cx="5349874" cy="4734318"/>
          </a:xfrm>
        </p:spPr>
        <p:txBody>
          <a:bodyPr/>
          <a:lstStyle/>
          <a:p>
            <a:pPr marL="12700">
              <a:spcBef>
                <a:spcPts val="1170"/>
              </a:spcBef>
              <a:tabLst>
                <a:tab pos="356870" algn="l"/>
              </a:tabLst>
            </a:pPr>
            <a:r>
              <a:rPr lang="en-US" spc="135" dirty="0">
                <a:latin typeface="Open Sans" panose="020B0606030504020204" pitchFamily="34" charset="0"/>
                <a:ea typeface="Open Sans" panose="020B0606030504020204" pitchFamily="34" charset="0"/>
                <a:cs typeface="Open Sans" panose="020B0606030504020204" pitchFamily="34" charset="0"/>
              </a:rPr>
              <a:t>Can</a:t>
            </a:r>
            <a:r>
              <a:rPr lang="en-US" spc="-195" dirty="0">
                <a:latin typeface="Open Sans" panose="020B0606030504020204" pitchFamily="34" charset="0"/>
                <a:ea typeface="Open Sans" panose="020B0606030504020204" pitchFamily="34" charset="0"/>
                <a:cs typeface="Open Sans" panose="020B0606030504020204" pitchFamily="34" charset="0"/>
              </a:rPr>
              <a:t> </a:t>
            </a:r>
            <a:r>
              <a:rPr lang="en-US" spc="-30" dirty="0">
                <a:latin typeface="Open Sans" panose="020B0606030504020204" pitchFamily="34" charset="0"/>
                <a:ea typeface="Open Sans" panose="020B0606030504020204" pitchFamily="34" charset="0"/>
                <a:cs typeface="Open Sans" panose="020B0606030504020204" pitchFamily="34" charset="0"/>
              </a:rPr>
              <a:t>handle:</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927100" indent="-457200">
              <a:spcBef>
                <a:spcPts val="994"/>
              </a:spcBef>
              <a:buClr>
                <a:schemeClr val="accent1"/>
              </a:buClr>
              <a:buFont typeface="Open Sans" panose="020B0606030504020204" pitchFamily="34" charset="0"/>
              <a:buChar char="&gt;"/>
            </a:pPr>
            <a:r>
              <a:rPr lang="en-US" spc="25" dirty="0">
                <a:latin typeface="Open Sans" panose="020B0606030504020204" pitchFamily="34" charset="0"/>
                <a:ea typeface="Open Sans" panose="020B0606030504020204" pitchFamily="34" charset="0"/>
                <a:cs typeface="Open Sans" panose="020B0606030504020204" pitchFamily="34" charset="0"/>
              </a:rPr>
              <a:t>Accounting</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927100" indent="-457200">
              <a:spcBef>
                <a:spcPts val="1005"/>
              </a:spcBef>
              <a:buClr>
                <a:schemeClr val="accent1"/>
              </a:buClr>
              <a:buFont typeface="Open Sans" panose="020B0606030504020204" pitchFamily="34" charset="0"/>
              <a:buChar char="&gt;"/>
            </a:pPr>
            <a:r>
              <a:rPr lang="en-US" spc="-10" dirty="0">
                <a:latin typeface="Open Sans" panose="020B0606030504020204" pitchFamily="34" charset="0"/>
                <a:ea typeface="Open Sans" panose="020B0606030504020204" pitchFamily="34" charset="0"/>
                <a:cs typeface="Open Sans" panose="020B0606030504020204" pitchFamily="34" charset="0"/>
              </a:rPr>
              <a:t>Employee</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384300" indent="-457200">
              <a:spcBef>
                <a:spcPts val="1005"/>
              </a:spcBef>
              <a:buClr>
                <a:schemeClr val="accent2"/>
              </a:buClr>
              <a:buFont typeface="Open Sans" panose="020B0606030504020204" pitchFamily="34" charset="0"/>
              <a:buChar char="&gt;"/>
            </a:pPr>
            <a:r>
              <a:rPr lang="en-US" spc="-55" dirty="0">
                <a:latin typeface="Open Sans" panose="020B0606030504020204" pitchFamily="34" charset="0"/>
                <a:ea typeface="Open Sans" panose="020B0606030504020204" pitchFamily="34" charset="0"/>
                <a:cs typeface="Open Sans" panose="020B0606030504020204" pitchFamily="34" charset="0"/>
              </a:rPr>
              <a:t>Scheduling</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384300" indent="-457200">
              <a:spcBef>
                <a:spcPts val="1005"/>
              </a:spcBef>
              <a:buClr>
                <a:schemeClr val="accent2"/>
              </a:buClr>
              <a:buFont typeface="Open Sans" panose="020B0606030504020204" pitchFamily="34" charset="0"/>
              <a:buChar char="&gt;"/>
            </a:pPr>
            <a:r>
              <a:rPr lang="en-US" spc="-120" dirty="0">
                <a:latin typeface="Open Sans" panose="020B0606030504020204" pitchFamily="34" charset="0"/>
                <a:ea typeface="Open Sans" panose="020B0606030504020204" pitchFamily="34" charset="0"/>
                <a:cs typeface="Open Sans" panose="020B0606030504020204" pitchFamily="34" charset="0"/>
              </a:rPr>
              <a:t>Time</a:t>
            </a:r>
            <a:r>
              <a:rPr lang="en-US" spc="-305" dirty="0">
                <a:latin typeface="Open Sans" panose="020B0606030504020204" pitchFamily="34" charset="0"/>
                <a:ea typeface="Open Sans" panose="020B0606030504020204" pitchFamily="34" charset="0"/>
                <a:cs typeface="Open Sans" panose="020B0606030504020204" pitchFamily="34" charset="0"/>
              </a:rPr>
              <a:t> </a:t>
            </a:r>
            <a:r>
              <a:rPr lang="en-US" spc="45" dirty="0">
                <a:latin typeface="Open Sans" panose="020B0606030504020204" pitchFamily="34" charset="0"/>
                <a:ea typeface="Open Sans" panose="020B0606030504020204" pitchFamily="34" charset="0"/>
                <a:cs typeface="Open Sans" panose="020B0606030504020204" pitchFamily="34" charset="0"/>
              </a:rPr>
              <a:t>clock</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868680" indent="-457200">
              <a:spcBef>
                <a:spcPts val="994"/>
              </a:spcBef>
              <a:buClr>
                <a:schemeClr val="accent1"/>
              </a:buClr>
              <a:buFont typeface="Open Sans" panose="020B0606030504020204" pitchFamily="34" charset="0"/>
              <a:buChar char="&gt;"/>
            </a:pPr>
            <a:r>
              <a:rPr lang="en-US" spc="-70" dirty="0">
                <a:latin typeface="Open Sans" panose="020B0606030504020204" pitchFamily="34" charset="0"/>
                <a:ea typeface="Open Sans" panose="020B0606030504020204" pitchFamily="34" charset="0"/>
                <a:cs typeface="Open Sans" panose="020B0606030504020204" pitchFamily="34" charset="0"/>
              </a:rPr>
              <a:t>Payroll</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868680" indent="-457200">
              <a:spcBef>
                <a:spcPts val="1010"/>
              </a:spcBef>
              <a:buClr>
                <a:schemeClr val="accent1"/>
              </a:buClr>
              <a:buFont typeface="Open Sans" panose="020B0606030504020204" pitchFamily="34" charset="0"/>
              <a:buChar char="&gt;"/>
            </a:pPr>
            <a:r>
              <a:rPr lang="en-US" spc="-110" dirty="0">
                <a:latin typeface="Open Sans" panose="020B0606030504020204" pitchFamily="34" charset="0"/>
                <a:ea typeface="Open Sans" panose="020B0606030504020204" pitchFamily="34" charset="0"/>
                <a:cs typeface="Open Sans" panose="020B0606030504020204" pitchFamily="34" charset="0"/>
              </a:rPr>
              <a:t>Sales </a:t>
            </a:r>
            <a:r>
              <a:rPr lang="en-US" spc="-120" dirty="0">
                <a:latin typeface="Open Sans" panose="020B0606030504020204" pitchFamily="34" charset="0"/>
                <a:ea typeface="Open Sans" panose="020B0606030504020204" pitchFamily="34" charset="0"/>
                <a:cs typeface="Open Sans" panose="020B0606030504020204" pitchFamily="34" charset="0"/>
              </a:rPr>
              <a:t>reports</a:t>
            </a:r>
            <a:endParaRPr lang="en-US"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
        <p:nvSpPr>
          <p:cNvPr id="4" name="Content Placeholder 3">
            <a:extLst>
              <a:ext uri="{FF2B5EF4-FFF2-40B4-BE49-F238E27FC236}">
                <a16:creationId xmlns:a16="http://schemas.microsoft.com/office/drawing/2014/main" id="{52CC1CEB-AB83-4326-8293-1C203144A951}"/>
              </a:ext>
            </a:extLst>
          </p:cNvPr>
          <p:cNvSpPr>
            <a:spLocks noGrp="1"/>
          </p:cNvSpPr>
          <p:nvPr>
            <p:ph sz="half" idx="10"/>
          </p:nvPr>
        </p:nvSpPr>
        <p:spPr/>
        <p:txBody>
          <a:bodyPr/>
          <a:lstStyle/>
          <a:p>
            <a:pPr marL="469265" marR="5080" indent="-457200">
              <a:spcBef>
                <a:spcPts val="100"/>
              </a:spcBef>
              <a:buClr>
                <a:schemeClr val="accent1"/>
              </a:buClr>
              <a:buFont typeface="Open Sans" panose="020B0606030504020204" pitchFamily="34" charset="0"/>
              <a:buChar char="&gt;"/>
              <a:tabLst>
                <a:tab pos="356870" algn="l"/>
              </a:tabLst>
            </a:pPr>
            <a:r>
              <a:rPr lang="en-US" dirty="0">
                <a:latin typeface="Open Sans" panose="020B0606030504020204" pitchFamily="34" charset="0"/>
                <a:ea typeface="Open Sans" panose="020B0606030504020204" pitchFamily="34" charset="0"/>
                <a:cs typeface="Open Sans" panose="020B0606030504020204" pitchFamily="34" charset="0"/>
              </a:rPr>
              <a:t>Calculates charges and taxes</a:t>
            </a:r>
          </a:p>
          <a:p>
            <a:pPr marL="469265" marR="502920" indent="-457200">
              <a:spcBef>
                <a:spcPts val="985"/>
              </a:spcBef>
              <a:buClr>
                <a:schemeClr val="accent1"/>
              </a:buClr>
              <a:buFont typeface="Open Sans" panose="020B0606030504020204" pitchFamily="34" charset="0"/>
              <a:buChar char="&gt;"/>
              <a:tabLst>
                <a:tab pos="356870" algn="l"/>
              </a:tabLst>
            </a:pPr>
            <a:r>
              <a:rPr lang="en-US" dirty="0">
                <a:latin typeface="Open Sans" panose="020B0606030504020204" pitchFamily="34" charset="0"/>
                <a:ea typeface="Open Sans" panose="020B0606030504020204" pitchFamily="34" charset="0"/>
                <a:cs typeface="Open Sans" panose="020B0606030504020204" pitchFamily="34" charset="0"/>
              </a:rPr>
              <a:t>Keeps track of menu items sold</a:t>
            </a:r>
          </a:p>
          <a:p>
            <a:pPr marL="469900" indent="-457200">
              <a:spcBef>
                <a:spcPts val="1010"/>
              </a:spcBef>
              <a:buClr>
                <a:schemeClr val="accent1"/>
              </a:buClr>
              <a:buFont typeface="Open Sans" panose="020B0606030504020204" pitchFamily="34" charset="0"/>
              <a:buChar char="&gt;"/>
              <a:tabLst>
                <a:tab pos="356870" algn="l"/>
              </a:tabLst>
            </a:pPr>
            <a:r>
              <a:rPr lang="en-US" dirty="0">
                <a:latin typeface="Open Sans" panose="020B0606030504020204" pitchFamily="34" charset="0"/>
                <a:ea typeface="Open Sans" panose="020B0606030504020204" pitchFamily="34" charset="0"/>
                <a:cs typeface="Open Sans" panose="020B0606030504020204" pitchFamily="34" charset="0"/>
              </a:rPr>
              <a:t>Processes credit cards</a:t>
            </a:r>
          </a:p>
          <a:p>
            <a:pPr marL="469900" indent="-457200">
              <a:spcBef>
                <a:spcPts val="1010"/>
              </a:spcBef>
              <a:buClr>
                <a:schemeClr val="accent1"/>
              </a:buClr>
              <a:buFont typeface="Open Sans" panose="020B0606030504020204" pitchFamily="34" charset="0"/>
              <a:buChar char="&gt;"/>
              <a:tabLst>
                <a:tab pos="356870" algn="l"/>
              </a:tabLst>
            </a:pPr>
            <a:r>
              <a:rPr lang="en-US" dirty="0">
                <a:latin typeface="Open Sans" panose="020B0606030504020204" pitchFamily="34" charset="0"/>
                <a:ea typeface="Open Sans" panose="020B0606030504020204" pitchFamily="34" charset="0"/>
                <a:cs typeface="Open Sans" panose="020B0606030504020204" pitchFamily="34" charset="0"/>
              </a:rPr>
              <a:t>Records payments</a:t>
            </a:r>
          </a:p>
          <a:p>
            <a:pPr marL="469900" indent="-457200">
              <a:spcBef>
                <a:spcPts val="985"/>
              </a:spcBef>
              <a:buClr>
                <a:schemeClr val="accent1"/>
              </a:buClr>
              <a:buFont typeface="Open Sans" panose="020B0606030504020204" pitchFamily="34" charset="0"/>
              <a:buChar char="&gt;"/>
              <a:tabLst>
                <a:tab pos="356870" algn="l"/>
              </a:tabLst>
            </a:pPr>
            <a:r>
              <a:rPr lang="en-US" dirty="0">
                <a:latin typeface="Open Sans" panose="020B0606030504020204" pitchFamily="34" charset="0"/>
                <a:ea typeface="Open Sans" panose="020B0606030504020204" pitchFamily="34" charset="0"/>
                <a:cs typeface="Open Sans" panose="020B0606030504020204" pitchFamily="34" charset="0"/>
              </a:rPr>
              <a:t>Sends orders to kitchen</a:t>
            </a:r>
          </a:p>
          <a:p>
            <a:pPr marL="469900" indent="-457200">
              <a:spcBef>
                <a:spcPts val="1010"/>
              </a:spcBef>
              <a:buClr>
                <a:schemeClr val="accent1"/>
              </a:buClr>
              <a:buFont typeface="Open Sans" panose="020B0606030504020204" pitchFamily="34" charset="0"/>
              <a:buChar char="&gt;"/>
              <a:tabLst>
                <a:tab pos="356870" algn="l"/>
              </a:tabLst>
            </a:pPr>
            <a:r>
              <a:rPr lang="en-US" dirty="0">
                <a:latin typeface="Open Sans" panose="020B0606030504020204" pitchFamily="34" charset="0"/>
                <a:ea typeface="Open Sans" panose="020B0606030504020204" pitchFamily="34" charset="0"/>
                <a:cs typeface="Open Sans" panose="020B0606030504020204" pitchFamily="34" charset="0"/>
              </a:rPr>
              <a:t>Tracks inventory</a:t>
            </a:r>
          </a:p>
          <a:p>
            <a:endParaRPr lang="en-US" dirty="0"/>
          </a:p>
        </p:txBody>
      </p:sp>
    </p:spTree>
    <p:extLst>
      <p:ext uri="{BB962C8B-B14F-4D97-AF65-F5344CB8AC3E}">
        <p14:creationId xmlns:p14="http://schemas.microsoft.com/office/powerpoint/2010/main" val="536297439"/>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schemas.microsoft.com/office/2006/documentManagement/types"/>
    <ds:schemaRef ds:uri="56ea17bb-c96d-4826-b465-01eec0dd23dd"/>
    <ds:schemaRef ds:uri="http://www.w3.org/XML/1998/namespace"/>
    <ds:schemaRef ds:uri="http://purl.org/dc/elements/1.1/"/>
    <ds:schemaRef ds:uri="http://schemas.microsoft.com/office/2006/metadata/properties"/>
    <ds:schemaRef ds:uri="http://schemas.microsoft.com/office/infopath/2007/PartnerControls"/>
    <ds:schemaRef ds:uri="http://purl.org/dc/dcmitype/"/>
    <ds:schemaRef ds:uri="http://purl.org/dc/terms/"/>
    <ds:schemaRef ds:uri="http://schemas.openxmlformats.org/package/2006/metadata/core-properties"/>
    <ds:schemaRef ds:uri="05d88611-e516-4d1a-b12e-39107e78b3d0"/>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75</TotalTime>
  <Words>424</Words>
  <Application>Microsoft Office PowerPoint</Application>
  <PresentationFormat>Widescreen</PresentationFormat>
  <Paragraphs>92</Paragraphs>
  <Slides>15</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.AppleSystemUIFont</vt:lpstr>
      <vt:lpstr>Arial</vt:lpstr>
      <vt:lpstr>Calibri</vt:lpstr>
      <vt:lpstr>Open Sans</vt:lpstr>
      <vt:lpstr>Open Sans SemiBold</vt:lpstr>
      <vt:lpstr>Verdana</vt:lpstr>
      <vt:lpstr>2_Office Theme</vt:lpstr>
      <vt:lpstr>3_Office Theme</vt:lpstr>
      <vt:lpstr>Technology in the Hospitality and  Tourism Industry</vt:lpstr>
      <vt:lpstr>PowerPoint Presentation</vt:lpstr>
      <vt:lpstr>What is Technology?</vt:lpstr>
      <vt:lpstr>Property Management Systems Point of Sales Systems</vt:lpstr>
      <vt:lpstr>Internet</vt:lpstr>
      <vt:lpstr>Property Management System (PMS)</vt:lpstr>
      <vt:lpstr>PMS Systems</vt:lpstr>
      <vt:lpstr>Point of Sales System (POS)</vt:lpstr>
      <vt:lpstr>POS Systems</vt:lpstr>
      <vt:lpstr>Technology is set to invade a restaurant near you in 2015</vt:lpstr>
      <vt:lpstr>Wireless Communication</vt:lpstr>
      <vt:lpstr>Human Resources Information System (HRIS)</vt:lpstr>
      <vt:lpstr>Other Technology Available</vt:lpstr>
      <vt:lpstr>PowerPoint Presentation</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Caroline Bentley</cp:lastModifiedBy>
  <cp:revision>7</cp:revision>
  <cp:lastPrinted>2017-07-07T16:17:37Z</cp:lastPrinted>
  <dcterms:created xsi:type="dcterms:W3CDTF">2017-07-11T23:58:30Z</dcterms:created>
  <dcterms:modified xsi:type="dcterms:W3CDTF">2018-01-12T20:57:05Z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