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28"/>
  </p:notesMasterIdLst>
  <p:handoutMasterIdLst>
    <p:handoutMasterId r:id="rId29"/>
  </p:handoutMasterIdLst>
  <p:sldIdLst>
    <p:sldId id="322" r:id="rId6"/>
    <p:sldId id="319" r:id="rId7"/>
    <p:sldId id="323" r:id="rId8"/>
    <p:sldId id="324" r:id="rId9"/>
    <p:sldId id="325" r:id="rId10"/>
    <p:sldId id="326" r:id="rId11"/>
    <p:sldId id="327" r:id="rId12"/>
    <p:sldId id="328" r:id="rId13"/>
    <p:sldId id="329" r:id="rId14"/>
    <p:sldId id="330" r:id="rId15"/>
    <p:sldId id="331" r:id="rId16"/>
    <p:sldId id="332" r:id="rId17"/>
    <p:sldId id="333" r:id="rId18"/>
    <p:sldId id="334" r:id="rId19"/>
    <p:sldId id="335" r:id="rId20"/>
    <p:sldId id="336" r:id="rId21"/>
    <p:sldId id="337" r:id="rId22"/>
    <p:sldId id="338" r:id="rId23"/>
    <p:sldId id="339" r:id="rId24"/>
    <p:sldId id="340" r:id="rId25"/>
    <p:sldId id="341" r:id="rId26"/>
    <p:sldId id="342" r:id="rId27"/>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25" autoAdjust="0"/>
    <p:restoredTop sz="95137" autoAdjust="0"/>
  </p:normalViewPr>
  <p:slideViewPr>
    <p:cSldViewPr snapToGrid="0">
      <p:cViewPr varScale="1">
        <p:scale>
          <a:sx n="82" d="100"/>
          <a:sy n="82" d="100"/>
        </p:scale>
        <p:origin x="739" y="53"/>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commentAuthors" Target="commentAuthors.xml"/><Relationship Id="rId35" Type="http://schemas.microsoft.com/office/2015/10/relationships/revisionInfo" Target="revisionInfo.xml"/><Relationship Id="rId8" Type="http://schemas.openxmlformats.org/officeDocument/2006/relationships/slide" Target="slides/slide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1/12/2018</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1/12/2018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22</a:t>
            </a:fld>
            <a:endParaRPr lang="en-US"/>
          </a:p>
        </p:txBody>
      </p:sp>
    </p:spTree>
    <p:extLst>
      <p:ext uri="{BB962C8B-B14F-4D97-AF65-F5344CB8AC3E}">
        <p14:creationId xmlns:p14="http://schemas.microsoft.com/office/powerpoint/2010/main" val="197197040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a:xfrm>
            <a:off x="4488024" y="1167558"/>
            <a:ext cx="7462935" cy="3413772"/>
          </a:xfrm>
        </p:spPr>
        <p:txBody>
          <a:bodyPr>
            <a:normAutofit/>
          </a:bodyPr>
          <a:lstStyle/>
          <a:p>
            <a:r>
              <a:rPr lang="en-US" sz="6000" dirty="0"/>
              <a:t>The Teen Years</a:t>
            </a:r>
            <a:br>
              <a:rPr lang="en-US" sz="6000" dirty="0"/>
            </a:br>
            <a:br>
              <a:rPr lang="en-US" sz="6000" dirty="0"/>
            </a:br>
            <a:r>
              <a:rPr lang="en-US" sz="3600" dirty="0"/>
              <a:t>Human Growth and Development</a:t>
            </a:r>
            <a:endParaRPr lang="en-US" sz="6000" dirty="0"/>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7437EC-B816-4206-A558-52336578655B}"/>
              </a:ext>
            </a:extLst>
          </p:cNvPr>
          <p:cNvSpPr>
            <a:spLocks noGrp="1"/>
          </p:cNvSpPr>
          <p:nvPr>
            <p:ph type="title"/>
          </p:nvPr>
        </p:nvSpPr>
        <p:spPr/>
        <p:txBody>
          <a:bodyPr/>
          <a:lstStyle/>
          <a:p>
            <a:r>
              <a:rPr lang="en-US" dirty="0"/>
              <a:t>Cognitive Development</a:t>
            </a:r>
          </a:p>
        </p:txBody>
      </p:sp>
      <p:sp>
        <p:nvSpPr>
          <p:cNvPr id="3" name="Content Placeholder 2">
            <a:extLst>
              <a:ext uri="{FF2B5EF4-FFF2-40B4-BE49-F238E27FC236}">
                <a16:creationId xmlns:a16="http://schemas.microsoft.com/office/drawing/2014/main" id="{5F65FEAD-ECAF-4644-B56C-665BE7DDABA2}"/>
              </a:ext>
            </a:extLst>
          </p:cNvPr>
          <p:cNvSpPr>
            <a:spLocks noGrp="1"/>
          </p:cNvSpPr>
          <p:nvPr>
            <p:ph sz="half" idx="1"/>
          </p:nvPr>
        </p:nvSpPr>
        <p:spPr>
          <a:xfrm>
            <a:off x="740664" y="1420420"/>
            <a:ext cx="5212267" cy="4734318"/>
          </a:xfrm>
        </p:spPr>
        <p:txBody>
          <a:bodyPr/>
          <a:lstStyle/>
          <a:p>
            <a:pPr marL="469900" indent="-457200">
              <a:spcBef>
                <a:spcPts val="720"/>
              </a:spcBef>
              <a:buClr>
                <a:schemeClr val="accent1"/>
              </a:buClr>
              <a:buSzPct val="94230"/>
              <a:buFont typeface="Open Sans" panose="020B0606030504020204" pitchFamily="34" charset="0"/>
              <a:buChar char="&gt;"/>
              <a:tabLst>
                <a:tab pos="287020" algn="l"/>
              </a:tabLst>
            </a:pPr>
            <a:r>
              <a:rPr lang="en-US" spc="85" dirty="0">
                <a:latin typeface="Open Sans" panose="020B0606030504020204" pitchFamily="34" charset="0"/>
                <a:ea typeface="Open Sans" panose="020B0606030504020204" pitchFamily="34" charset="0"/>
                <a:cs typeface="Open Sans" panose="020B0606030504020204" pitchFamily="34" charset="0"/>
              </a:rPr>
              <a:t>Abstract</a:t>
            </a:r>
            <a:r>
              <a:rPr lang="en-US" spc="-125" dirty="0">
                <a:latin typeface="Open Sans" panose="020B0606030504020204" pitchFamily="34" charset="0"/>
                <a:ea typeface="Open Sans" panose="020B0606030504020204" pitchFamily="34" charset="0"/>
                <a:cs typeface="Open Sans" panose="020B0606030504020204" pitchFamily="34" charset="0"/>
              </a:rPr>
              <a:t> </a:t>
            </a:r>
            <a:r>
              <a:rPr lang="en-US" spc="114" dirty="0">
                <a:latin typeface="Open Sans" panose="020B0606030504020204" pitchFamily="34" charset="0"/>
                <a:ea typeface="Open Sans" panose="020B0606030504020204" pitchFamily="34" charset="0"/>
                <a:cs typeface="Open Sans" panose="020B0606030504020204" pitchFamily="34" charset="0"/>
              </a:rPr>
              <a:t>thinking</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469900" indent="-457200">
              <a:spcBef>
                <a:spcPts val="625"/>
              </a:spcBef>
              <a:buClr>
                <a:schemeClr val="accent1"/>
              </a:buClr>
              <a:buSzPct val="94230"/>
              <a:buFont typeface="Open Sans" panose="020B0606030504020204" pitchFamily="34" charset="0"/>
              <a:buChar char="&gt;"/>
              <a:tabLst>
                <a:tab pos="287020" algn="l"/>
              </a:tabLst>
            </a:pPr>
            <a:r>
              <a:rPr lang="en-US" spc="75" dirty="0">
                <a:latin typeface="Open Sans" panose="020B0606030504020204" pitchFamily="34" charset="0"/>
                <a:ea typeface="Open Sans" panose="020B0606030504020204" pitchFamily="34" charset="0"/>
                <a:cs typeface="Open Sans" panose="020B0606030504020204" pitchFamily="34" charset="0"/>
              </a:rPr>
              <a:t>Capable </a:t>
            </a:r>
            <a:r>
              <a:rPr lang="en-US" spc="20" dirty="0">
                <a:latin typeface="Open Sans" panose="020B0606030504020204" pitchFamily="34" charset="0"/>
                <a:ea typeface="Open Sans" panose="020B0606030504020204" pitchFamily="34" charset="0"/>
                <a:cs typeface="Open Sans" panose="020B0606030504020204" pitchFamily="34" charset="0"/>
              </a:rPr>
              <a:t>of </a:t>
            </a:r>
            <a:r>
              <a:rPr lang="en-US" spc="130" dirty="0">
                <a:latin typeface="Open Sans" panose="020B0606030504020204" pitchFamily="34" charset="0"/>
                <a:ea typeface="Open Sans" panose="020B0606030504020204" pitchFamily="34" charset="0"/>
                <a:cs typeface="Open Sans" panose="020B0606030504020204" pitchFamily="34" charset="0"/>
              </a:rPr>
              <a:t>better</a:t>
            </a:r>
            <a:r>
              <a:rPr lang="en-US" spc="-330" dirty="0">
                <a:latin typeface="Open Sans" panose="020B0606030504020204" pitchFamily="34" charset="0"/>
                <a:ea typeface="Open Sans" panose="020B0606030504020204" pitchFamily="34" charset="0"/>
                <a:cs typeface="Open Sans" panose="020B0606030504020204" pitchFamily="34" charset="0"/>
              </a:rPr>
              <a:t> </a:t>
            </a:r>
            <a:r>
              <a:rPr lang="en-US" spc="95" dirty="0">
                <a:latin typeface="Open Sans" panose="020B0606030504020204" pitchFamily="34" charset="0"/>
                <a:ea typeface="Open Sans" panose="020B0606030504020204" pitchFamily="34" charset="0"/>
                <a:cs typeface="Open Sans" panose="020B0606030504020204" pitchFamily="34" charset="0"/>
              </a:rPr>
              <a:t>judgment</a:t>
            </a:r>
            <a:endParaRPr lang="en-US" dirty="0">
              <a:latin typeface="Open Sans" panose="020B0606030504020204" pitchFamily="34" charset="0"/>
              <a:ea typeface="Open Sans" panose="020B0606030504020204" pitchFamily="34" charset="0"/>
              <a:cs typeface="Open Sans" panose="020B0606030504020204" pitchFamily="34" charset="0"/>
            </a:endParaRPr>
          </a:p>
          <a:p>
            <a:endParaRPr lang="en-US" dirty="0"/>
          </a:p>
        </p:txBody>
      </p:sp>
      <p:sp>
        <p:nvSpPr>
          <p:cNvPr id="4" name="object 9">
            <a:extLst>
              <a:ext uri="{FF2B5EF4-FFF2-40B4-BE49-F238E27FC236}">
                <a16:creationId xmlns:a16="http://schemas.microsoft.com/office/drawing/2014/main" id="{24FC1BE2-458D-4923-A2AA-085744F630A7}"/>
              </a:ext>
            </a:extLst>
          </p:cNvPr>
          <p:cNvSpPr/>
          <p:nvPr/>
        </p:nvSpPr>
        <p:spPr>
          <a:xfrm>
            <a:off x="6790049" y="1595390"/>
            <a:ext cx="4010067" cy="3667219"/>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35524333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AB5B33-EBDB-4F00-B509-B1CC3983A9BA}"/>
              </a:ext>
            </a:extLst>
          </p:cNvPr>
          <p:cNvSpPr>
            <a:spLocks noGrp="1"/>
          </p:cNvSpPr>
          <p:nvPr>
            <p:ph type="title"/>
          </p:nvPr>
        </p:nvSpPr>
        <p:spPr>
          <a:xfrm>
            <a:off x="2560133" y="2552700"/>
            <a:ext cx="10059452" cy="876300"/>
          </a:xfrm>
        </p:spPr>
        <p:txBody>
          <a:bodyPr/>
          <a:lstStyle/>
          <a:p>
            <a:r>
              <a:rPr lang="en-US" dirty="0"/>
              <a:t>Emotional Development of Teens</a:t>
            </a:r>
          </a:p>
        </p:txBody>
      </p:sp>
    </p:spTree>
    <p:extLst>
      <p:ext uri="{BB962C8B-B14F-4D97-AF65-F5344CB8AC3E}">
        <p14:creationId xmlns:p14="http://schemas.microsoft.com/office/powerpoint/2010/main" val="36864020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54BE77-5B5D-408B-8A6C-701C47B5EA12}"/>
              </a:ext>
            </a:extLst>
          </p:cNvPr>
          <p:cNvSpPr>
            <a:spLocks noGrp="1"/>
          </p:cNvSpPr>
          <p:nvPr>
            <p:ph type="title"/>
          </p:nvPr>
        </p:nvSpPr>
        <p:spPr/>
        <p:txBody>
          <a:bodyPr/>
          <a:lstStyle/>
          <a:p>
            <a:r>
              <a:rPr lang="en-US" dirty="0"/>
              <a:t>Emotional Development</a:t>
            </a:r>
          </a:p>
        </p:txBody>
      </p:sp>
      <p:sp>
        <p:nvSpPr>
          <p:cNvPr id="3" name="Content Placeholder 2">
            <a:extLst>
              <a:ext uri="{FF2B5EF4-FFF2-40B4-BE49-F238E27FC236}">
                <a16:creationId xmlns:a16="http://schemas.microsoft.com/office/drawing/2014/main" id="{C98C44FF-23FE-4AE0-B454-2AF135B8C630}"/>
              </a:ext>
            </a:extLst>
          </p:cNvPr>
          <p:cNvSpPr>
            <a:spLocks noGrp="1"/>
          </p:cNvSpPr>
          <p:nvPr>
            <p:ph sz="half" idx="1"/>
          </p:nvPr>
        </p:nvSpPr>
        <p:spPr>
          <a:xfrm>
            <a:off x="740664" y="1420420"/>
            <a:ext cx="4857703" cy="4734318"/>
          </a:xfrm>
        </p:spPr>
        <p:txBody>
          <a:bodyPr/>
          <a:lstStyle/>
          <a:p>
            <a:pPr marL="469900" indent="-457200">
              <a:spcBef>
                <a:spcPts val="675"/>
              </a:spcBef>
              <a:buClr>
                <a:schemeClr val="accent1"/>
              </a:buClr>
              <a:buSzPct val="85416"/>
              <a:buFont typeface="Open Sans" panose="020B0606030504020204" pitchFamily="34" charset="0"/>
              <a:buChar char="&gt;"/>
              <a:tabLst>
                <a:tab pos="300990" algn="l"/>
              </a:tabLst>
            </a:pPr>
            <a:r>
              <a:rPr lang="en-US" spc="70" dirty="0">
                <a:latin typeface="Open Sans" panose="020B0606030504020204" pitchFamily="34" charset="0"/>
                <a:ea typeface="Open Sans" panose="020B0606030504020204" pitchFamily="34" charset="0"/>
                <a:cs typeface="Open Sans" panose="020B0606030504020204" pitchFamily="34" charset="0"/>
              </a:rPr>
              <a:t>Personal</a:t>
            </a:r>
            <a:r>
              <a:rPr lang="en-US" spc="5" dirty="0">
                <a:latin typeface="Open Sans" panose="020B0606030504020204" pitchFamily="34" charset="0"/>
                <a:ea typeface="Open Sans" panose="020B0606030504020204" pitchFamily="34" charset="0"/>
                <a:cs typeface="Open Sans" panose="020B0606030504020204" pitchFamily="34" charset="0"/>
              </a:rPr>
              <a:t> </a:t>
            </a:r>
            <a:r>
              <a:rPr lang="en-US" spc="95" dirty="0">
                <a:latin typeface="Open Sans" panose="020B0606030504020204" pitchFamily="34" charset="0"/>
                <a:ea typeface="Open Sans" panose="020B0606030504020204" pitchFamily="34" charset="0"/>
                <a:cs typeface="Open Sans" panose="020B0606030504020204" pitchFamily="34" charset="0"/>
              </a:rPr>
              <a:t>identity</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469900" indent="-457200">
              <a:spcBef>
                <a:spcPts val="575"/>
              </a:spcBef>
              <a:buClr>
                <a:schemeClr val="accent1"/>
              </a:buClr>
              <a:buSzPct val="85416"/>
              <a:buFont typeface="Open Sans" panose="020B0606030504020204" pitchFamily="34" charset="0"/>
              <a:buChar char="&gt;"/>
              <a:tabLst>
                <a:tab pos="300990" algn="l"/>
              </a:tabLst>
            </a:pPr>
            <a:r>
              <a:rPr lang="en-US" spc="60" dirty="0">
                <a:latin typeface="Open Sans" panose="020B0606030504020204" pitchFamily="34" charset="0"/>
                <a:ea typeface="Open Sans" panose="020B0606030504020204" pitchFamily="34" charset="0"/>
                <a:cs typeface="Open Sans" panose="020B0606030504020204" pitchFamily="34" charset="0"/>
              </a:rPr>
              <a:t>Desire </a:t>
            </a:r>
            <a:r>
              <a:rPr lang="en-US" spc="45" dirty="0">
                <a:latin typeface="Open Sans" panose="020B0606030504020204" pitchFamily="34" charset="0"/>
                <a:ea typeface="Open Sans" panose="020B0606030504020204" pitchFamily="34" charset="0"/>
                <a:cs typeface="Open Sans" panose="020B0606030504020204" pitchFamily="34" charset="0"/>
              </a:rPr>
              <a:t>for</a:t>
            </a:r>
            <a:r>
              <a:rPr lang="en-US" spc="-260" dirty="0">
                <a:latin typeface="Open Sans" panose="020B0606030504020204" pitchFamily="34" charset="0"/>
                <a:ea typeface="Open Sans" panose="020B0606030504020204" pitchFamily="34" charset="0"/>
                <a:cs typeface="Open Sans" panose="020B0606030504020204" pitchFamily="34" charset="0"/>
              </a:rPr>
              <a:t> </a:t>
            </a:r>
            <a:r>
              <a:rPr lang="en-US" spc="100" dirty="0">
                <a:latin typeface="Open Sans" panose="020B0606030504020204" pitchFamily="34" charset="0"/>
                <a:ea typeface="Open Sans" panose="020B0606030504020204" pitchFamily="34" charset="0"/>
                <a:cs typeface="Open Sans" panose="020B0606030504020204" pitchFamily="34" charset="0"/>
              </a:rPr>
              <a:t>independence</a:t>
            </a:r>
            <a:endParaRPr lang="en-US" dirty="0">
              <a:latin typeface="Open Sans" panose="020B0606030504020204" pitchFamily="34" charset="0"/>
              <a:ea typeface="Open Sans" panose="020B0606030504020204" pitchFamily="34" charset="0"/>
              <a:cs typeface="Open Sans" panose="020B0606030504020204" pitchFamily="34" charset="0"/>
            </a:endParaRPr>
          </a:p>
          <a:p>
            <a:endParaRPr lang="en-US" dirty="0"/>
          </a:p>
        </p:txBody>
      </p:sp>
      <p:sp>
        <p:nvSpPr>
          <p:cNvPr id="4" name="object 9">
            <a:extLst>
              <a:ext uri="{FF2B5EF4-FFF2-40B4-BE49-F238E27FC236}">
                <a16:creationId xmlns:a16="http://schemas.microsoft.com/office/drawing/2014/main" id="{7ABFA4F9-3541-430E-8C9A-2CE9AD014649}"/>
              </a:ext>
            </a:extLst>
          </p:cNvPr>
          <p:cNvSpPr/>
          <p:nvPr/>
        </p:nvSpPr>
        <p:spPr>
          <a:xfrm>
            <a:off x="5598367" y="1875910"/>
            <a:ext cx="5713222" cy="3823338"/>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40328074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224F90-D104-42EC-97EE-ECCBF5D90C74}"/>
              </a:ext>
            </a:extLst>
          </p:cNvPr>
          <p:cNvSpPr>
            <a:spLocks noGrp="1"/>
          </p:cNvSpPr>
          <p:nvPr>
            <p:ph type="title"/>
          </p:nvPr>
        </p:nvSpPr>
        <p:spPr>
          <a:xfrm>
            <a:off x="2653439" y="2552700"/>
            <a:ext cx="10059452" cy="876300"/>
          </a:xfrm>
        </p:spPr>
        <p:txBody>
          <a:bodyPr/>
          <a:lstStyle/>
          <a:p>
            <a:r>
              <a:rPr lang="en-US" dirty="0"/>
              <a:t>Emotional Development of Teens</a:t>
            </a:r>
          </a:p>
        </p:txBody>
      </p:sp>
    </p:spTree>
    <p:extLst>
      <p:ext uri="{BB962C8B-B14F-4D97-AF65-F5344CB8AC3E}">
        <p14:creationId xmlns:p14="http://schemas.microsoft.com/office/powerpoint/2010/main" val="34368169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DF81FF-E9B3-42C2-9F9D-BED9C653E13F}"/>
              </a:ext>
            </a:extLst>
          </p:cNvPr>
          <p:cNvSpPr>
            <a:spLocks noGrp="1"/>
          </p:cNvSpPr>
          <p:nvPr>
            <p:ph type="title"/>
          </p:nvPr>
        </p:nvSpPr>
        <p:spPr/>
        <p:txBody>
          <a:bodyPr/>
          <a:lstStyle/>
          <a:p>
            <a:r>
              <a:rPr lang="en-US" dirty="0"/>
              <a:t>Emotional Development</a:t>
            </a:r>
          </a:p>
        </p:txBody>
      </p:sp>
      <p:sp>
        <p:nvSpPr>
          <p:cNvPr id="3" name="Content Placeholder 2">
            <a:extLst>
              <a:ext uri="{FF2B5EF4-FFF2-40B4-BE49-F238E27FC236}">
                <a16:creationId xmlns:a16="http://schemas.microsoft.com/office/drawing/2014/main" id="{CF58A3BA-7AE0-4F38-A18A-7D969FE2C432}"/>
              </a:ext>
            </a:extLst>
          </p:cNvPr>
          <p:cNvSpPr>
            <a:spLocks noGrp="1"/>
          </p:cNvSpPr>
          <p:nvPr>
            <p:ph sz="half" idx="1"/>
          </p:nvPr>
        </p:nvSpPr>
        <p:spPr/>
        <p:txBody>
          <a:bodyPr/>
          <a:lstStyle/>
          <a:p>
            <a:pPr marL="12700">
              <a:spcBef>
                <a:spcPts val="735"/>
              </a:spcBef>
            </a:pPr>
            <a:r>
              <a:rPr lang="en-US" spc="80" dirty="0">
                <a:latin typeface="Open Sans" panose="020B0606030504020204" pitchFamily="34" charset="0"/>
                <a:ea typeface="Open Sans" panose="020B0606030504020204" pitchFamily="34" charset="0"/>
                <a:cs typeface="Open Sans" panose="020B0606030504020204" pitchFamily="34" charset="0"/>
              </a:rPr>
              <a:t>Learning</a:t>
            </a:r>
            <a:r>
              <a:rPr lang="en-US" spc="-55" dirty="0">
                <a:latin typeface="Open Sans" panose="020B0606030504020204" pitchFamily="34" charset="0"/>
                <a:ea typeface="Open Sans" panose="020B0606030504020204" pitchFamily="34" charset="0"/>
                <a:cs typeface="Open Sans" panose="020B0606030504020204" pitchFamily="34" charset="0"/>
              </a:rPr>
              <a:t> </a:t>
            </a:r>
            <a:r>
              <a:rPr lang="en-US" spc="130" dirty="0">
                <a:latin typeface="Open Sans" panose="020B0606030504020204" pitchFamily="34" charset="0"/>
                <a:ea typeface="Open Sans" panose="020B0606030504020204" pitchFamily="34" charset="0"/>
                <a:cs typeface="Open Sans" panose="020B0606030504020204" pitchFamily="34" charset="0"/>
              </a:rPr>
              <a:t>to</a:t>
            </a:r>
            <a:r>
              <a:rPr lang="en-US" spc="-165" dirty="0">
                <a:latin typeface="Open Sans" panose="020B0606030504020204" pitchFamily="34" charset="0"/>
                <a:ea typeface="Open Sans" panose="020B0606030504020204" pitchFamily="34" charset="0"/>
                <a:cs typeface="Open Sans" panose="020B0606030504020204" pitchFamily="34" charset="0"/>
              </a:rPr>
              <a:t> </a:t>
            </a:r>
            <a:r>
              <a:rPr lang="en-US" spc="85" dirty="0">
                <a:latin typeface="Open Sans" panose="020B0606030504020204" pitchFamily="34" charset="0"/>
                <a:ea typeface="Open Sans" panose="020B0606030504020204" pitchFamily="34" charset="0"/>
                <a:cs typeface="Open Sans" panose="020B0606030504020204" pitchFamily="34" charset="0"/>
              </a:rPr>
              <a:t>cope</a:t>
            </a:r>
            <a:r>
              <a:rPr lang="en-US" spc="-155" dirty="0">
                <a:latin typeface="Open Sans" panose="020B0606030504020204" pitchFamily="34" charset="0"/>
                <a:ea typeface="Open Sans" panose="020B0606030504020204" pitchFamily="34" charset="0"/>
                <a:cs typeface="Open Sans" panose="020B0606030504020204" pitchFamily="34" charset="0"/>
              </a:rPr>
              <a:t> </a:t>
            </a:r>
            <a:r>
              <a:rPr lang="en-US" spc="75" dirty="0">
                <a:latin typeface="Open Sans" panose="020B0606030504020204" pitchFamily="34" charset="0"/>
                <a:ea typeface="Open Sans" panose="020B0606030504020204" pitchFamily="34" charset="0"/>
                <a:cs typeface="Open Sans" panose="020B0606030504020204" pitchFamily="34" charset="0"/>
              </a:rPr>
              <a:t>with:</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862965" indent="-457200">
              <a:spcBef>
                <a:spcPts val="585"/>
              </a:spcBef>
              <a:buClr>
                <a:schemeClr val="accent1"/>
              </a:buClr>
              <a:buSzPct val="85416"/>
              <a:buFont typeface="Open Sans" panose="020B0606030504020204" pitchFamily="34" charset="0"/>
              <a:buChar char="&gt;"/>
              <a:tabLst>
                <a:tab pos="652780" algn="l"/>
              </a:tabLst>
            </a:pPr>
            <a:r>
              <a:rPr lang="en-US" spc="80" dirty="0">
                <a:latin typeface="Open Sans" panose="020B0606030504020204" pitchFamily="34" charset="0"/>
                <a:ea typeface="Open Sans" panose="020B0606030504020204" pitchFamily="34" charset="0"/>
                <a:cs typeface="Open Sans" panose="020B0606030504020204" pitchFamily="34" charset="0"/>
              </a:rPr>
              <a:t>Depression</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862965" indent="-457200">
              <a:spcBef>
                <a:spcPts val="575"/>
              </a:spcBef>
              <a:buClr>
                <a:schemeClr val="accent1"/>
              </a:buClr>
              <a:buSzPct val="85416"/>
              <a:buFont typeface="Open Sans" panose="020B0606030504020204" pitchFamily="34" charset="0"/>
              <a:buChar char="&gt;"/>
              <a:tabLst>
                <a:tab pos="652780" algn="l"/>
              </a:tabLst>
            </a:pPr>
            <a:r>
              <a:rPr lang="en-US" spc="35" dirty="0">
                <a:latin typeface="Open Sans" panose="020B0606030504020204" pitchFamily="34" charset="0"/>
                <a:ea typeface="Open Sans" panose="020B0606030504020204" pitchFamily="34" charset="0"/>
                <a:cs typeface="Open Sans" panose="020B0606030504020204" pitchFamily="34" charset="0"/>
              </a:rPr>
              <a:t>Anxiety</a:t>
            </a:r>
            <a:endParaRPr lang="en-US" dirty="0">
              <a:latin typeface="Open Sans" panose="020B0606030504020204" pitchFamily="34" charset="0"/>
              <a:ea typeface="Open Sans" panose="020B0606030504020204" pitchFamily="34" charset="0"/>
              <a:cs typeface="Open Sans" panose="020B0606030504020204" pitchFamily="34" charset="0"/>
            </a:endParaRPr>
          </a:p>
          <a:p>
            <a:endParaRPr lang="en-US" dirty="0"/>
          </a:p>
        </p:txBody>
      </p:sp>
    </p:spTree>
    <p:extLst>
      <p:ext uri="{BB962C8B-B14F-4D97-AF65-F5344CB8AC3E}">
        <p14:creationId xmlns:p14="http://schemas.microsoft.com/office/powerpoint/2010/main" val="28996104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BCE83B-AC81-4591-BCA8-6CC121D33454}"/>
              </a:ext>
            </a:extLst>
          </p:cNvPr>
          <p:cNvSpPr>
            <a:spLocks noGrp="1"/>
          </p:cNvSpPr>
          <p:nvPr>
            <p:ph type="title"/>
          </p:nvPr>
        </p:nvSpPr>
        <p:spPr>
          <a:xfrm>
            <a:off x="2961349" y="2552700"/>
            <a:ext cx="10059452" cy="876300"/>
          </a:xfrm>
        </p:spPr>
        <p:txBody>
          <a:bodyPr/>
          <a:lstStyle/>
          <a:p>
            <a:r>
              <a:rPr lang="en-US" dirty="0"/>
              <a:t>Social Development of Teens</a:t>
            </a:r>
          </a:p>
        </p:txBody>
      </p:sp>
    </p:spTree>
    <p:extLst>
      <p:ext uri="{BB962C8B-B14F-4D97-AF65-F5344CB8AC3E}">
        <p14:creationId xmlns:p14="http://schemas.microsoft.com/office/powerpoint/2010/main" val="42143665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B77FF7-A70B-4707-A938-56FD834A98E1}"/>
              </a:ext>
            </a:extLst>
          </p:cNvPr>
          <p:cNvSpPr>
            <a:spLocks noGrp="1"/>
          </p:cNvSpPr>
          <p:nvPr>
            <p:ph type="title"/>
          </p:nvPr>
        </p:nvSpPr>
        <p:spPr/>
        <p:txBody>
          <a:bodyPr/>
          <a:lstStyle/>
          <a:p>
            <a:r>
              <a:rPr lang="en-US" dirty="0"/>
              <a:t>Social Development</a:t>
            </a:r>
          </a:p>
        </p:txBody>
      </p:sp>
      <p:sp>
        <p:nvSpPr>
          <p:cNvPr id="3" name="Content Placeholder 2">
            <a:extLst>
              <a:ext uri="{FF2B5EF4-FFF2-40B4-BE49-F238E27FC236}">
                <a16:creationId xmlns:a16="http://schemas.microsoft.com/office/drawing/2014/main" id="{D5E278C0-6BA3-465E-A355-1D60AB1290BE}"/>
              </a:ext>
            </a:extLst>
          </p:cNvPr>
          <p:cNvSpPr>
            <a:spLocks noGrp="1"/>
          </p:cNvSpPr>
          <p:nvPr>
            <p:ph sz="half" idx="1"/>
          </p:nvPr>
        </p:nvSpPr>
        <p:spPr>
          <a:xfrm>
            <a:off x="740664" y="1420420"/>
            <a:ext cx="3336814" cy="4734318"/>
          </a:xfrm>
        </p:spPr>
        <p:txBody>
          <a:bodyPr/>
          <a:lstStyle/>
          <a:p>
            <a:pPr marL="469900" indent="-457200">
              <a:spcBef>
                <a:spcPts val="720"/>
              </a:spcBef>
              <a:buClr>
                <a:schemeClr val="accent1"/>
              </a:buClr>
              <a:buSzPct val="94230"/>
              <a:buFont typeface="Open Sans" panose="020B0606030504020204" pitchFamily="34" charset="0"/>
              <a:buChar char="&gt;"/>
              <a:tabLst>
                <a:tab pos="287020" algn="l"/>
              </a:tabLst>
            </a:pPr>
            <a:r>
              <a:rPr lang="en-US" spc="65" dirty="0">
                <a:latin typeface="Open Sans" panose="020B0606030504020204" pitchFamily="34" charset="0"/>
                <a:ea typeface="Open Sans" panose="020B0606030504020204" pitchFamily="34" charset="0"/>
                <a:cs typeface="Open Sans" panose="020B0606030504020204" pitchFamily="34" charset="0"/>
              </a:rPr>
              <a:t>Peers</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469900" indent="-457200">
              <a:spcBef>
                <a:spcPts val="625"/>
              </a:spcBef>
              <a:buClr>
                <a:schemeClr val="accent1"/>
              </a:buClr>
              <a:buSzPct val="94230"/>
              <a:buFont typeface="Open Sans" panose="020B0606030504020204" pitchFamily="34" charset="0"/>
              <a:buChar char="&gt;"/>
              <a:tabLst>
                <a:tab pos="287020" algn="l"/>
              </a:tabLst>
            </a:pPr>
            <a:r>
              <a:rPr lang="en-US" spc="25" dirty="0">
                <a:latin typeface="Open Sans" panose="020B0606030504020204" pitchFamily="34" charset="0"/>
                <a:ea typeface="Open Sans" panose="020B0606030504020204" pitchFamily="34" charset="0"/>
                <a:cs typeface="Open Sans" panose="020B0606030504020204" pitchFamily="34" charset="0"/>
              </a:rPr>
              <a:t>Friends</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469900" indent="-457200">
              <a:spcBef>
                <a:spcPts val="625"/>
              </a:spcBef>
              <a:buClr>
                <a:schemeClr val="accent1"/>
              </a:buClr>
              <a:buSzPct val="94230"/>
              <a:buFont typeface="Open Sans" panose="020B0606030504020204" pitchFamily="34" charset="0"/>
              <a:buChar char="&gt;"/>
              <a:tabLst>
                <a:tab pos="287020" algn="l"/>
              </a:tabLst>
            </a:pPr>
            <a:r>
              <a:rPr lang="en-US" spc="90" dirty="0">
                <a:latin typeface="Open Sans" panose="020B0606030504020204" pitchFamily="34" charset="0"/>
                <a:ea typeface="Open Sans" panose="020B0606030504020204" pitchFamily="34" charset="0"/>
                <a:cs typeface="Open Sans" panose="020B0606030504020204" pitchFamily="34" charset="0"/>
              </a:rPr>
              <a:t>Dating</a:t>
            </a:r>
            <a:endParaRPr lang="en-US" dirty="0">
              <a:latin typeface="Open Sans" panose="020B0606030504020204" pitchFamily="34" charset="0"/>
              <a:ea typeface="Open Sans" panose="020B0606030504020204" pitchFamily="34" charset="0"/>
              <a:cs typeface="Open Sans" panose="020B0606030504020204" pitchFamily="34" charset="0"/>
            </a:endParaRPr>
          </a:p>
          <a:p>
            <a:endParaRPr lang="en-US" dirty="0"/>
          </a:p>
        </p:txBody>
      </p:sp>
      <p:sp>
        <p:nvSpPr>
          <p:cNvPr id="4" name="object 9">
            <a:extLst>
              <a:ext uri="{FF2B5EF4-FFF2-40B4-BE49-F238E27FC236}">
                <a16:creationId xmlns:a16="http://schemas.microsoft.com/office/drawing/2014/main" id="{481884FE-ED08-4757-A68B-D2A9258575B9}"/>
              </a:ext>
            </a:extLst>
          </p:cNvPr>
          <p:cNvSpPr/>
          <p:nvPr/>
        </p:nvSpPr>
        <p:spPr>
          <a:xfrm>
            <a:off x="6331855" y="1420420"/>
            <a:ext cx="4295711" cy="4174416"/>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9648753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4DC92F-52F9-45CB-829A-C34093C33E9D}"/>
              </a:ext>
            </a:extLst>
          </p:cNvPr>
          <p:cNvSpPr>
            <a:spLocks noGrp="1"/>
          </p:cNvSpPr>
          <p:nvPr>
            <p:ph type="title"/>
          </p:nvPr>
        </p:nvSpPr>
        <p:spPr>
          <a:xfrm>
            <a:off x="1477783" y="2552700"/>
            <a:ext cx="10059452" cy="876300"/>
          </a:xfrm>
        </p:spPr>
        <p:txBody>
          <a:bodyPr/>
          <a:lstStyle/>
          <a:p>
            <a:r>
              <a:rPr lang="en-US" dirty="0"/>
              <a:t>The Influences of Family and Society on Teens</a:t>
            </a:r>
          </a:p>
        </p:txBody>
      </p:sp>
    </p:spTree>
    <p:extLst>
      <p:ext uri="{BB962C8B-B14F-4D97-AF65-F5344CB8AC3E}">
        <p14:creationId xmlns:p14="http://schemas.microsoft.com/office/powerpoint/2010/main" val="19642792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A06F0-6EE0-4B69-8021-381294666B74}"/>
              </a:ext>
            </a:extLst>
          </p:cNvPr>
          <p:cNvSpPr>
            <a:spLocks noGrp="1"/>
          </p:cNvSpPr>
          <p:nvPr>
            <p:ph type="title"/>
          </p:nvPr>
        </p:nvSpPr>
        <p:spPr/>
        <p:txBody>
          <a:bodyPr/>
          <a:lstStyle/>
          <a:p>
            <a:r>
              <a:rPr lang="en-US" dirty="0"/>
              <a:t>Family Influences</a:t>
            </a:r>
          </a:p>
        </p:txBody>
      </p:sp>
      <p:sp>
        <p:nvSpPr>
          <p:cNvPr id="3" name="Content Placeholder 2">
            <a:extLst>
              <a:ext uri="{FF2B5EF4-FFF2-40B4-BE49-F238E27FC236}">
                <a16:creationId xmlns:a16="http://schemas.microsoft.com/office/drawing/2014/main" id="{F0975FBA-07BD-41BC-93EF-ABF47B34728D}"/>
              </a:ext>
            </a:extLst>
          </p:cNvPr>
          <p:cNvSpPr>
            <a:spLocks noGrp="1"/>
          </p:cNvSpPr>
          <p:nvPr>
            <p:ph sz="half" idx="1"/>
          </p:nvPr>
        </p:nvSpPr>
        <p:spPr>
          <a:xfrm>
            <a:off x="740664" y="1420420"/>
            <a:ext cx="4503140" cy="4734318"/>
          </a:xfrm>
        </p:spPr>
        <p:txBody>
          <a:bodyPr/>
          <a:lstStyle/>
          <a:p>
            <a:pPr marL="469900" indent="-457200">
              <a:spcBef>
                <a:spcPts val="720"/>
              </a:spcBef>
              <a:buClr>
                <a:schemeClr val="accent1"/>
              </a:buClr>
              <a:buSzPct val="94230"/>
              <a:buFont typeface="Open Sans" panose="020B0606030504020204" pitchFamily="34" charset="0"/>
              <a:buChar char="&gt;"/>
              <a:tabLst>
                <a:tab pos="287020" algn="l"/>
              </a:tabLst>
            </a:pPr>
            <a:r>
              <a:rPr lang="en-US" spc="40" dirty="0">
                <a:latin typeface="Open Sans" panose="020B0606030504020204" pitchFamily="34" charset="0"/>
                <a:ea typeface="Open Sans" panose="020B0606030504020204" pitchFamily="34" charset="0"/>
                <a:cs typeface="Open Sans" panose="020B0606030504020204" pitchFamily="34" charset="0"/>
              </a:rPr>
              <a:t>Teach </a:t>
            </a:r>
            <a:r>
              <a:rPr lang="en-US" spc="55" dirty="0">
                <a:latin typeface="Open Sans" panose="020B0606030504020204" pitchFamily="34" charset="0"/>
                <a:ea typeface="Open Sans" panose="020B0606030504020204" pitchFamily="34" charset="0"/>
                <a:cs typeface="Open Sans" panose="020B0606030504020204" pitchFamily="34" charset="0"/>
              </a:rPr>
              <a:t>values </a:t>
            </a:r>
            <a:r>
              <a:rPr lang="en-US" spc="155" dirty="0">
                <a:latin typeface="Open Sans" panose="020B0606030504020204" pitchFamily="34" charset="0"/>
                <a:ea typeface="Open Sans" panose="020B0606030504020204" pitchFamily="34" charset="0"/>
                <a:cs typeface="Open Sans" panose="020B0606030504020204" pitchFamily="34" charset="0"/>
              </a:rPr>
              <a:t>and</a:t>
            </a:r>
            <a:r>
              <a:rPr lang="en-US" spc="-390" dirty="0">
                <a:latin typeface="Open Sans" panose="020B0606030504020204" pitchFamily="34" charset="0"/>
                <a:ea typeface="Open Sans" panose="020B0606030504020204" pitchFamily="34" charset="0"/>
                <a:cs typeface="Open Sans" panose="020B0606030504020204" pitchFamily="34" charset="0"/>
              </a:rPr>
              <a:t> </a:t>
            </a:r>
            <a:r>
              <a:rPr lang="en-US" spc="35" dirty="0">
                <a:latin typeface="Open Sans" panose="020B0606030504020204" pitchFamily="34" charset="0"/>
                <a:ea typeface="Open Sans" panose="020B0606030504020204" pitchFamily="34" charset="0"/>
                <a:cs typeface="Open Sans" panose="020B0606030504020204" pitchFamily="34" charset="0"/>
              </a:rPr>
              <a:t>morals</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469900" indent="-457200">
              <a:spcBef>
                <a:spcPts val="625"/>
              </a:spcBef>
              <a:buClr>
                <a:schemeClr val="accent1"/>
              </a:buClr>
              <a:buSzPct val="94230"/>
              <a:buFont typeface="Open Sans" panose="020B0606030504020204" pitchFamily="34" charset="0"/>
              <a:buChar char="&gt;"/>
              <a:tabLst>
                <a:tab pos="287020" algn="l"/>
              </a:tabLst>
            </a:pPr>
            <a:r>
              <a:rPr lang="en-US" spc="60" dirty="0">
                <a:latin typeface="Open Sans" panose="020B0606030504020204" pitchFamily="34" charset="0"/>
                <a:ea typeface="Open Sans" panose="020B0606030504020204" pitchFamily="34" charset="0"/>
                <a:cs typeface="Open Sans" panose="020B0606030504020204" pitchFamily="34" charset="0"/>
              </a:rPr>
              <a:t>Provide</a:t>
            </a:r>
            <a:r>
              <a:rPr lang="en-US" spc="-150" dirty="0">
                <a:latin typeface="Open Sans" panose="020B0606030504020204" pitchFamily="34" charset="0"/>
                <a:ea typeface="Open Sans" panose="020B0606030504020204" pitchFamily="34" charset="0"/>
                <a:cs typeface="Open Sans" panose="020B0606030504020204" pitchFamily="34" charset="0"/>
              </a:rPr>
              <a:t> </a:t>
            </a:r>
            <a:r>
              <a:rPr lang="en-US" spc="95" dirty="0">
                <a:latin typeface="Open Sans" panose="020B0606030504020204" pitchFamily="34" charset="0"/>
                <a:ea typeface="Open Sans" panose="020B0606030504020204" pitchFamily="34" charset="0"/>
                <a:cs typeface="Open Sans" panose="020B0606030504020204" pitchFamily="34" charset="0"/>
              </a:rPr>
              <a:t>guidance</a:t>
            </a:r>
            <a:endParaRPr lang="en-US" dirty="0">
              <a:latin typeface="Open Sans" panose="020B0606030504020204" pitchFamily="34" charset="0"/>
              <a:ea typeface="Open Sans" panose="020B0606030504020204" pitchFamily="34" charset="0"/>
              <a:cs typeface="Open Sans" panose="020B0606030504020204" pitchFamily="34" charset="0"/>
            </a:endParaRPr>
          </a:p>
          <a:p>
            <a:endParaRPr lang="en-US" dirty="0"/>
          </a:p>
        </p:txBody>
      </p:sp>
      <p:sp>
        <p:nvSpPr>
          <p:cNvPr id="4" name="object 10">
            <a:extLst>
              <a:ext uri="{FF2B5EF4-FFF2-40B4-BE49-F238E27FC236}">
                <a16:creationId xmlns:a16="http://schemas.microsoft.com/office/drawing/2014/main" id="{D2DFB7F4-4B3E-4CBA-8089-6D90EA35B320}"/>
              </a:ext>
            </a:extLst>
          </p:cNvPr>
          <p:cNvSpPr/>
          <p:nvPr/>
        </p:nvSpPr>
        <p:spPr>
          <a:xfrm>
            <a:off x="5557603" y="1961802"/>
            <a:ext cx="5477332" cy="3651554"/>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8267310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5BA76B-E963-4CDF-8FB8-A751558608DD}"/>
              </a:ext>
            </a:extLst>
          </p:cNvPr>
          <p:cNvSpPr>
            <a:spLocks noGrp="1"/>
          </p:cNvSpPr>
          <p:nvPr>
            <p:ph type="title"/>
          </p:nvPr>
        </p:nvSpPr>
        <p:spPr>
          <a:xfrm>
            <a:off x="740664" y="388548"/>
            <a:ext cx="10059452" cy="876300"/>
          </a:xfrm>
        </p:spPr>
        <p:txBody>
          <a:bodyPr/>
          <a:lstStyle/>
          <a:p>
            <a:r>
              <a:rPr lang="en-US" dirty="0"/>
              <a:t>Societal Influences</a:t>
            </a:r>
          </a:p>
        </p:txBody>
      </p:sp>
      <p:sp>
        <p:nvSpPr>
          <p:cNvPr id="3" name="Content Placeholder 2">
            <a:extLst>
              <a:ext uri="{FF2B5EF4-FFF2-40B4-BE49-F238E27FC236}">
                <a16:creationId xmlns:a16="http://schemas.microsoft.com/office/drawing/2014/main" id="{B4F90B6E-F9E9-4E18-9E75-552B346A2604}"/>
              </a:ext>
            </a:extLst>
          </p:cNvPr>
          <p:cNvSpPr>
            <a:spLocks noGrp="1"/>
          </p:cNvSpPr>
          <p:nvPr>
            <p:ph sz="half" idx="1"/>
          </p:nvPr>
        </p:nvSpPr>
        <p:spPr>
          <a:xfrm>
            <a:off x="740664" y="1420420"/>
            <a:ext cx="3766022" cy="4734318"/>
          </a:xfrm>
        </p:spPr>
        <p:txBody>
          <a:bodyPr/>
          <a:lstStyle/>
          <a:p>
            <a:pPr marL="469900" indent="-457200">
              <a:spcBef>
                <a:spcPts val="720"/>
              </a:spcBef>
              <a:buClr>
                <a:schemeClr val="accent1"/>
              </a:buClr>
              <a:buSzPct val="94230"/>
              <a:buFont typeface="Open Sans" panose="020B0606030504020204" pitchFamily="34" charset="0"/>
              <a:buChar char="&gt;"/>
              <a:tabLst>
                <a:tab pos="287020" algn="l"/>
              </a:tabLst>
            </a:pPr>
            <a:r>
              <a:rPr lang="en-US" spc="70" dirty="0">
                <a:latin typeface="Open Sans" panose="020B0606030504020204" pitchFamily="34" charset="0"/>
                <a:ea typeface="Open Sans" panose="020B0606030504020204" pitchFamily="34" charset="0"/>
                <a:cs typeface="Open Sans" panose="020B0606030504020204" pitchFamily="34" charset="0"/>
              </a:rPr>
              <a:t>Media</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469900" indent="-457200">
              <a:spcBef>
                <a:spcPts val="625"/>
              </a:spcBef>
              <a:buClr>
                <a:schemeClr val="accent1"/>
              </a:buClr>
              <a:buSzPct val="94230"/>
              <a:buFont typeface="Open Sans" panose="020B0606030504020204" pitchFamily="34" charset="0"/>
              <a:buChar char="&gt;"/>
              <a:tabLst>
                <a:tab pos="287020" algn="l"/>
              </a:tabLst>
            </a:pPr>
            <a:r>
              <a:rPr lang="en-US" spc="65" dirty="0">
                <a:latin typeface="Open Sans" panose="020B0606030504020204" pitchFamily="34" charset="0"/>
                <a:ea typeface="Open Sans" panose="020B0606030504020204" pitchFamily="34" charset="0"/>
                <a:cs typeface="Open Sans" panose="020B0606030504020204" pitchFamily="34" charset="0"/>
              </a:rPr>
              <a:t>Peers</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469900" indent="-457200">
              <a:spcBef>
                <a:spcPts val="625"/>
              </a:spcBef>
              <a:buClr>
                <a:schemeClr val="accent1"/>
              </a:buClr>
              <a:buSzPct val="94230"/>
              <a:buFont typeface="Open Sans" panose="020B0606030504020204" pitchFamily="34" charset="0"/>
              <a:buChar char="&gt;"/>
              <a:tabLst>
                <a:tab pos="287020" algn="l"/>
              </a:tabLst>
            </a:pPr>
            <a:r>
              <a:rPr lang="en-US" spc="25" dirty="0">
                <a:latin typeface="Open Sans" panose="020B0606030504020204" pitchFamily="34" charset="0"/>
                <a:ea typeface="Open Sans" panose="020B0606030504020204" pitchFamily="34" charset="0"/>
                <a:cs typeface="Open Sans" panose="020B0606030504020204" pitchFamily="34" charset="0"/>
              </a:rPr>
              <a:t>Friends</a:t>
            </a:r>
            <a:endParaRPr lang="en-US" dirty="0">
              <a:latin typeface="Open Sans" panose="020B0606030504020204" pitchFamily="34" charset="0"/>
              <a:ea typeface="Open Sans" panose="020B0606030504020204" pitchFamily="34" charset="0"/>
              <a:cs typeface="Open Sans" panose="020B0606030504020204" pitchFamily="34" charset="0"/>
            </a:endParaRPr>
          </a:p>
          <a:p>
            <a:endParaRPr lang="en-US" dirty="0"/>
          </a:p>
        </p:txBody>
      </p:sp>
      <p:sp>
        <p:nvSpPr>
          <p:cNvPr id="4" name="object 9">
            <a:extLst>
              <a:ext uri="{FF2B5EF4-FFF2-40B4-BE49-F238E27FC236}">
                <a16:creationId xmlns:a16="http://schemas.microsoft.com/office/drawing/2014/main" id="{FDDFE47C-CB3E-40F5-B8F1-C40874D568CB}"/>
              </a:ext>
            </a:extLst>
          </p:cNvPr>
          <p:cNvSpPr/>
          <p:nvPr/>
        </p:nvSpPr>
        <p:spPr>
          <a:xfrm>
            <a:off x="6221315" y="1264848"/>
            <a:ext cx="4331607" cy="4807080"/>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25823294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F6446B-3281-4727-87DF-07CE3906D4D4}"/>
              </a:ext>
            </a:extLst>
          </p:cNvPr>
          <p:cNvSpPr>
            <a:spLocks noGrp="1"/>
          </p:cNvSpPr>
          <p:nvPr>
            <p:ph type="title"/>
          </p:nvPr>
        </p:nvSpPr>
        <p:spPr>
          <a:xfrm>
            <a:off x="2634778" y="2552700"/>
            <a:ext cx="10059452" cy="876300"/>
          </a:xfrm>
        </p:spPr>
        <p:txBody>
          <a:bodyPr/>
          <a:lstStyle/>
          <a:p>
            <a:r>
              <a:rPr lang="en-US" dirty="0"/>
              <a:t>Guidance Techniques for Teens</a:t>
            </a:r>
          </a:p>
        </p:txBody>
      </p:sp>
    </p:spTree>
    <p:extLst>
      <p:ext uri="{BB962C8B-B14F-4D97-AF65-F5344CB8AC3E}">
        <p14:creationId xmlns:p14="http://schemas.microsoft.com/office/powerpoint/2010/main" val="4477821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63E6C8-704D-4CCC-B6DD-4BEB91945116}"/>
              </a:ext>
            </a:extLst>
          </p:cNvPr>
          <p:cNvSpPr>
            <a:spLocks noGrp="1"/>
          </p:cNvSpPr>
          <p:nvPr>
            <p:ph type="title"/>
          </p:nvPr>
        </p:nvSpPr>
        <p:spPr>
          <a:xfrm>
            <a:off x="740664" y="407209"/>
            <a:ext cx="3420789" cy="876300"/>
          </a:xfrm>
        </p:spPr>
        <p:txBody>
          <a:bodyPr/>
          <a:lstStyle/>
          <a:p>
            <a:r>
              <a:rPr lang="en-US" dirty="0"/>
              <a:t>Piaget’s Theory</a:t>
            </a:r>
          </a:p>
        </p:txBody>
      </p:sp>
      <p:sp>
        <p:nvSpPr>
          <p:cNvPr id="3" name="Content Placeholder 2">
            <a:extLst>
              <a:ext uri="{FF2B5EF4-FFF2-40B4-BE49-F238E27FC236}">
                <a16:creationId xmlns:a16="http://schemas.microsoft.com/office/drawing/2014/main" id="{CFFA04D0-51BC-49CB-BCBD-75967514DA50}"/>
              </a:ext>
            </a:extLst>
          </p:cNvPr>
          <p:cNvSpPr>
            <a:spLocks noGrp="1"/>
          </p:cNvSpPr>
          <p:nvPr>
            <p:ph sz="half" idx="1"/>
          </p:nvPr>
        </p:nvSpPr>
        <p:spPr>
          <a:xfrm>
            <a:off x="740664" y="1420420"/>
            <a:ext cx="4475148" cy="4734318"/>
          </a:xfrm>
        </p:spPr>
        <p:txBody>
          <a:bodyPr/>
          <a:lstStyle/>
          <a:p>
            <a:pPr marL="469900" indent="-457200">
              <a:spcBef>
                <a:spcPts val="735"/>
              </a:spcBef>
              <a:buClr>
                <a:schemeClr val="accent1"/>
              </a:buClr>
              <a:buSzPct val="94230"/>
              <a:buFont typeface="Open Sans" panose="020B0606030504020204" pitchFamily="34" charset="0"/>
              <a:buChar char="&gt;"/>
              <a:tabLst>
                <a:tab pos="287020" algn="l"/>
              </a:tabLst>
            </a:pPr>
            <a:r>
              <a:rPr lang="en-US" spc="70" dirty="0">
                <a:latin typeface="Open Sans" panose="020B0606030504020204" pitchFamily="34" charset="0"/>
                <a:ea typeface="Open Sans" panose="020B0606030504020204" pitchFamily="34" charset="0"/>
                <a:cs typeface="Open Sans" panose="020B0606030504020204" pitchFamily="34" charset="0"/>
              </a:rPr>
              <a:t>Formal</a:t>
            </a:r>
            <a:r>
              <a:rPr lang="en-US" spc="-105" dirty="0">
                <a:latin typeface="Open Sans" panose="020B0606030504020204" pitchFamily="34" charset="0"/>
                <a:ea typeface="Open Sans" panose="020B0606030504020204" pitchFamily="34" charset="0"/>
                <a:cs typeface="Open Sans" panose="020B0606030504020204" pitchFamily="34" charset="0"/>
              </a:rPr>
              <a:t> </a:t>
            </a:r>
            <a:r>
              <a:rPr lang="en-US" spc="105" dirty="0">
                <a:latin typeface="Open Sans" panose="020B0606030504020204" pitchFamily="34" charset="0"/>
                <a:ea typeface="Open Sans" panose="020B0606030504020204" pitchFamily="34" charset="0"/>
                <a:cs typeface="Open Sans" panose="020B0606030504020204" pitchFamily="34" charset="0"/>
              </a:rPr>
              <a:t>operations</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1205865" lvl="2" indent="-457200">
              <a:spcBef>
                <a:spcPts val="585"/>
              </a:spcBef>
              <a:buSzPct val="85416"/>
              <a:buFont typeface="Open Sans" panose="020B0606030504020204" pitchFamily="34" charset="0"/>
              <a:buChar char="&gt;"/>
              <a:tabLst>
                <a:tab pos="652780" algn="l"/>
              </a:tabLst>
            </a:pPr>
            <a:r>
              <a:rPr lang="en-US" spc="75" dirty="0">
                <a:latin typeface="Open Sans" panose="020B0606030504020204" pitchFamily="34" charset="0"/>
                <a:ea typeface="Open Sans" panose="020B0606030504020204" pitchFamily="34" charset="0"/>
                <a:cs typeface="Open Sans" panose="020B0606030504020204" pitchFamily="34" charset="0"/>
              </a:rPr>
              <a:t>Abstract</a:t>
            </a:r>
            <a:r>
              <a:rPr lang="en-US" spc="-100" dirty="0">
                <a:latin typeface="Open Sans" panose="020B0606030504020204" pitchFamily="34" charset="0"/>
                <a:ea typeface="Open Sans" panose="020B0606030504020204" pitchFamily="34" charset="0"/>
                <a:cs typeface="Open Sans" panose="020B0606030504020204" pitchFamily="34" charset="0"/>
              </a:rPr>
              <a:t> </a:t>
            </a:r>
            <a:r>
              <a:rPr lang="en-US" spc="110" dirty="0">
                <a:latin typeface="Open Sans" panose="020B0606030504020204" pitchFamily="34" charset="0"/>
                <a:ea typeface="Open Sans" panose="020B0606030504020204" pitchFamily="34" charset="0"/>
                <a:cs typeface="Open Sans" panose="020B0606030504020204" pitchFamily="34" charset="0"/>
              </a:rPr>
              <a:t>thinking</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1365885" lvl="3" indent="-457200">
              <a:spcBef>
                <a:spcPts val="505"/>
              </a:spcBef>
              <a:buClr>
                <a:schemeClr val="accent1"/>
              </a:buClr>
              <a:buSzPct val="70000"/>
              <a:buFont typeface="Open Sans" panose="020B0606030504020204" pitchFamily="34" charset="0"/>
              <a:buChar char="&gt;"/>
              <a:tabLst>
                <a:tab pos="927100" algn="l"/>
              </a:tabLst>
            </a:pPr>
            <a:r>
              <a:rPr lang="en-US" spc="80" dirty="0">
                <a:latin typeface="Open Sans" panose="020B0606030504020204" pitchFamily="34" charset="0"/>
                <a:ea typeface="Open Sans" panose="020B0606030504020204" pitchFamily="34" charset="0"/>
                <a:cs typeface="Open Sans" panose="020B0606030504020204" pitchFamily="34" charset="0"/>
              </a:rPr>
              <a:t>“What </a:t>
            </a:r>
            <a:r>
              <a:rPr lang="en-US" spc="-20" dirty="0">
                <a:latin typeface="Open Sans" panose="020B0606030504020204" pitchFamily="34" charset="0"/>
                <a:ea typeface="Open Sans" panose="020B0606030504020204" pitchFamily="34" charset="0"/>
                <a:cs typeface="Open Sans" panose="020B0606030504020204" pitchFamily="34" charset="0"/>
              </a:rPr>
              <a:t>if</a:t>
            </a:r>
            <a:r>
              <a:rPr lang="en-US" spc="-370" dirty="0">
                <a:latin typeface="Open Sans" panose="020B0606030504020204" pitchFamily="34" charset="0"/>
                <a:ea typeface="Open Sans" panose="020B0606030504020204" pitchFamily="34" charset="0"/>
                <a:cs typeface="Open Sans" panose="020B0606030504020204" pitchFamily="34" charset="0"/>
              </a:rPr>
              <a:t> </a:t>
            </a:r>
            <a:r>
              <a:rPr lang="en-US" spc="-160" dirty="0">
                <a:latin typeface="Open Sans" panose="020B0606030504020204" pitchFamily="34" charset="0"/>
                <a:ea typeface="Open Sans" panose="020B0606030504020204" pitchFamily="34" charset="0"/>
                <a:cs typeface="Open Sans" panose="020B0606030504020204" pitchFamily="34" charset="0"/>
              </a:rPr>
              <a:t>” </a:t>
            </a:r>
            <a:r>
              <a:rPr lang="en-US" spc="60" dirty="0">
                <a:latin typeface="Open Sans" panose="020B0606030504020204" pitchFamily="34" charset="0"/>
                <a:ea typeface="Open Sans" panose="020B0606030504020204" pitchFamily="34" charset="0"/>
                <a:cs typeface="Open Sans" panose="020B0606030504020204" pitchFamily="34" charset="0"/>
              </a:rPr>
              <a:t>scenarios</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1365885" lvl="3" indent="-457200">
              <a:spcBef>
                <a:spcPts val="480"/>
              </a:spcBef>
              <a:buClr>
                <a:schemeClr val="accent1"/>
              </a:buClr>
              <a:buSzPct val="70000"/>
              <a:buFont typeface="Open Sans" panose="020B0606030504020204" pitchFamily="34" charset="0"/>
              <a:buChar char="&gt;"/>
              <a:tabLst>
                <a:tab pos="927100" algn="l"/>
              </a:tabLst>
            </a:pPr>
            <a:r>
              <a:rPr lang="en-US" spc="65" dirty="0">
                <a:latin typeface="Open Sans" panose="020B0606030504020204" pitchFamily="34" charset="0"/>
                <a:ea typeface="Open Sans" panose="020B0606030504020204" pitchFamily="34" charset="0"/>
                <a:cs typeface="Open Sans" panose="020B0606030504020204" pitchFamily="34" charset="0"/>
              </a:rPr>
              <a:t>Can</a:t>
            </a:r>
            <a:r>
              <a:rPr lang="en-US" spc="-95" dirty="0">
                <a:latin typeface="Open Sans" panose="020B0606030504020204" pitchFamily="34" charset="0"/>
                <a:ea typeface="Open Sans" panose="020B0606030504020204" pitchFamily="34" charset="0"/>
                <a:cs typeface="Open Sans" panose="020B0606030504020204" pitchFamily="34" charset="0"/>
              </a:rPr>
              <a:t> </a:t>
            </a:r>
            <a:r>
              <a:rPr lang="en-US" spc="70" dirty="0">
                <a:latin typeface="Open Sans" panose="020B0606030504020204" pitchFamily="34" charset="0"/>
                <a:ea typeface="Open Sans" panose="020B0606030504020204" pitchFamily="34" charset="0"/>
                <a:cs typeface="Open Sans" panose="020B0606030504020204" pitchFamily="34" charset="0"/>
              </a:rPr>
              <a:t>argue</a:t>
            </a:r>
            <a:r>
              <a:rPr lang="en-US" spc="-85" dirty="0">
                <a:latin typeface="Open Sans" panose="020B0606030504020204" pitchFamily="34" charset="0"/>
                <a:ea typeface="Open Sans" panose="020B0606030504020204" pitchFamily="34" charset="0"/>
                <a:cs typeface="Open Sans" panose="020B0606030504020204" pitchFamily="34" charset="0"/>
              </a:rPr>
              <a:t> </a:t>
            </a:r>
            <a:r>
              <a:rPr lang="en-US" spc="70" dirty="0">
                <a:latin typeface="Open Sans" panose="020B0606030504020204" pitchFamily="34" charset="0"/>
                <a:ea typeface="Open Sans" panose="020B0606030504020204" pitchFamily="34" charset="0"/>
                <a:cs typeface="Open Sans" panose="020B0606030504020204" pitchFamily="34" charset="0"/>
              </a:rPr>
              <a:t>from</a:t>
            </a:r>
            <a:r>
              <a:rPr lang="en-US" spc="-90" dirty="0">
                <a:latin typeface="Open Sans" panose="020B0606030504020204" pitchFamily="34" charset="0"/>
                <a:ea typeface="Open Sans" panose="020B0606030504020204" pitchFamily="34" charset="0"/>
                <a:cs typeface="Open Sans" panose="020B0606030504020204" pitchFamily="34" charset="0"/>
              </a:rPr>
              <a:t> </a:t>
            </a:r>
            <a:r>
              <a:rPr lang="en-US" spc="40" dirty="0">
                <a:latin typeface="Open Sans" panose="020B0606030504020204" pitchFamily="34" charset="0"/>
                <a:ea typeface="Open Sans" panose="020B0606030504020204" pitchFamily="34" charset="0"/>
                <a:cs typeface="Open Sans" panose="020B0606030504020204" pitchFamily="34" charset="0"/>
              </a:rPr>
              <a:t>differing</a:t>
            </a:r>
            <a:r>
              <a:rPr lang="en-US" spc="-55" dirty="0">
                <a:latin typeface="Open Sans" panose="020B0606030504020204" pitchFamily="34" charset="0"/>
                <a:ea typeface="Open Sans" panose="020B0606030504020204" pitchFamily="34" charset="0"/>
                <a:cs typeface="Open Sans" panose="020B0606030504020204" pitchFamily="34" charset="0"/>
              </a:rPr>
              <a:t> </a:t>
            </a:r>
            <a:r>
              <a:rPr lang="en-US" spc="85" dirty="0">
                <a:latin typeface="Open Sans" panose="020B0606030504020204" pitchFamily="34" charset="0"/>
                <a:ea typeface="Open Sans" panose="020B0606030504020204" pitchFamily="34" charset="0"/>
                <a:cs typeface="Open Sans" panose="020B0606030504020204" pitchFamily="34" charset="0"/>
              </a:rPr>
              <a:t>points</a:t>
            </a:r>
            <a:r>
              <a:rPr lang="en-US" spc="-85" dirty="0">
                <a:latin typeface="Open Sans" panose="020B0606030504020204" pitchFamily="34" charset="0"/>
                <a:ea typeface="Open Sans" panose="020B0606030504020204" pitchFamily="34" charset="0"/>
                <a:cs typeface="Open Sans" panose="020B0606030504020204" pitchFamily="34" charset="0"/>
              </a:rPr>
              <a:t> </a:t>
            </a:r>
            <a:r>
              <a:rPr lang="en-US" spc="15" dirty="0">
                <a:latin typeface="Open Sans" panose="020B0606030504020204" pitchFamily="34" charset="0"/>
                <a:ea typeface="Open Sans" panose="020B0606030504020204" pitchFamily="34" charset="0"/>
                <a:cs typeface="Open Sans" panose="020B0606030504020204" pitchFamily="34" charset="0"/>
              </a:rPr>
              <a:t>of</a:t>
            </a:r>
            <a:r>
              <a:rPr lang="en-US" spc="-20" dirty="0">
                <a:latin typeface="Open Sans" panose="020B0606030504020204" pitchFamily="34" charset="0"/>
                <a:ea typeface="Open Sans" panose="020B0606030504020204" pitchFamily="34" charset="0"/>
                <a:cs typeface="Open Sans" panose="020B0606030504020204" pitchFamily="34" charset="0"/>
              </a:rPr>
              <a:t> </a:t>
            </a:r>
            <a:r>
              <a:rPr lang="en-US" spc="15" dirty="0">
                <a:latin typeface="Open Sans" panose="020B0606030504020204" pitchFamily="34" charset="0"/>
                <a:ea typeface="Open Sans" panose="020B0606030504020204" pitchFamily="34" charset="0"/>
                <a:cs typeface="Open Sans" panose="020B0606030504020204" pitchFamily="34" charset="0"/>
              </a:rPr>
              <a:t>view</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1365885" lvl="3" indent="-457200">
              <a:spcBef>
                <a:spcPts val="480"/>
              </a:spcBef>
              <a:buClr>
                <a:schemeClr val="accent1"/>
              </a:buClr>
              <a:buSzPct val="70000"/>
              <a:buFont typeface="Open Sans" panose="020B0606030504020204" pitchFamily="34" charset="0"/>
              <a:buChar char="&gt;"/>
              <a:tabLst>
                <a:tab pos="927100" algn="l"/>
              </a:tabLst>
            </a:pPr>
            <a:r>
              <a:rPr lang="en-US" spc="65" dirty="0">
                <a:latin typeface="Open Sans" panose="020B0606030504020204" pitchFamily="34" charset="0"/>
                <a:ea typeface="Open Sans" panose="020B0606030504020204" pitchFamily="34" charset="0"/>
                <a:cs typeface="Open Sans" panose="020B0606030504020204" pitchFamily="34" charset="0"/>
              </a:rPr>
              <a:t>Can</a:t>
            </a:r>
            <a:r>
              <a:rPr lang="en-US" spc="-95" dirty="0">
                <a:latin typeface="Open Sans" panose="020B0606030504020204" pitchFamily="34" charset="0"/>
                <a:ea typeface="Open Sans" panose="020B0606030504020204" pitchFamily="34" charset="0"/>
                <a:cs typeface="Open Sans" panose="020B0606030504020204" pitchFamily="34" charset="0"/>
              </a:rPr>
              <a:t> </a:t>
            </a:r>
            <a:r>
              <a:rPr lang="en-US" spc="45" dirty="0">
                <a:latin typeface="Open Sans" panose="020B0606030504020204" pitchFamily="34" charset="0"/>
                <a:ea typeface="Open Sans" panose="020B0606030504020204" pitchFamily="34" charset="0"/>
                <a:cs typeface="Open Sans" panose="020B0606030504020204" pitchFamily="34" charset="0"/>
              </a:rPr>
              <a:t>apply</a:t>
            </a:r>
            <a:r>
              <a:rPr lang="en-US" spc="-30" dirty="0">
                <a:latin typeface="Open Sans" panose="020B0606030504020204" pitchFamily="34" charset="0"/>
                <a:ea typeface="Open Sans" panose="020B0606030504020204" pitchFamily="34" charset="0"/>
                <a:cs typeface="Open Sans" panose="020B0606030504020204" pitchFamily="34" charset="0"/>
              </a:rPr>
              <a:t> </a:t>
            </a:r>
            <a:r>
              <a:rPr lang="en-US" spc="70" dirty="0">
                <a:latin typeface="Open Sans" panose="020B0606030504020204" pitchFamily="34" charset="0"/>
                <a:ea typeface="Open Sans" panose="020B0606030504020204" pitchFamily="34" charset="0"/>
                <a:cs typeface="Open Sans" panose="020B0606030504020204" pitchFamily="34" charset="0"/>
              </a:rPr>
              <a:t>learning</a:t>
            </a:r>
            <a:r>
              <a:rPr lang="en-US" spc="-30" dirty="0">
                <a:latin typeface="Open Sans" panose="020B0606030504020204" pitchFamily="34" charset="0"/>
                <a:ea typeface="Open Sans" panose="020B0606030504020204" pitchFamily="34" charset="0"/>
                <a:cs typeface="Open Sans" panose="020B0606030504020204" pitchFamily="34" charset="0"/>
              </a:rPr>
              <a:t> </a:t>
            </a:r>
            <a:r>
              <a:rPr lang="en-US" spc="105" dirty="0">
                <a:latin typeface="Open Sans" panose="020B0606030504020204" pitchFamily="34" charset="0"/>
                <a:ea typeface="Open Sans" panose="020B0606030504020204" pitchFamily="34" charset="0"/>
                <a:cs typeface="Open Sans" panose="020B0606030504020204" pitchFamily="34" charset="0"/>
              </a:rPr>
              <a:t>to</a:t>
            </a:r>
            <a:r>
              <a:rPr lang="en-US" spc="-90" dirty="0">
                <a:latin typeface="Open Sans" panose="020B0606030504020204" pitchFamily="34" charset="0"/>
                <a:ea typeface="Open Sans" panose="020B0606030504020204" pitchFamily="34" charset="0"/>
                <a:cs typeface="Open Sans" panose="020B0606030504020204" pitchFamily="34" charset="0"/>
              </a:rPr>
              <a:t> </a:t>
            </a:r>
            <a:r>
              <a:rPr lang="en-US" spc="50" dirty="0">
                <a:latin typeface="Open Sans" panose="020B0606030504020204" pitchFamily="34" charset="0"/>
                <a:ea typeface="Open Sans" panose="020B0606030504020204" pitchFamily="34" charset="0"/>
                <a:cs typeface="Open Sans" panose="020B0606030504020204" pitchFamily="34" charset="0"/>
              </a:rPr>
              <a:t>real-world</a:t>
            </a:r>
            <a:r>
              <a:rPr lang="en-US" spc="-50" dirty="0">
                <a:latin typeface="Open Sans" panose="020B0606030504020204" pitchFamily="34" charset="0"/>
                <a:ea typeface="Open Sans" panose="020B0606030504020204" pitchFamily="34" charset="0"/>
                <a:cs typeface="Open Sans" panose="020B0606030504020204" pitchFamily="34" charset="0"/>
              </a:rPr>
              <a:t> </a:t>
            </a:r>
            <a:r>
              <a:rPr lang="en-US" spc="80" dirty="0">
                <a:latin typeface="Open Sans" panose="020B0606030504020204" pitchFamily="34" charset="0"/>
                <a:ea typeface="Open Sans" panose="020B0606030504020204" pitchFamily="34" charset="0"/>
                <a:cs typeface="Open Sans" panose="020B0606030504020204" pitchFamily="34" charset="0"/>
              </a:rPr>
              <a:t>situations</a:t>
            </a:r>
            <a:endParaRPr lang="en-US" dirty="0">
              <a:latin typeface="Open Sans" panose="020B0606030504020204" pitchFamily="34" charset="0"/>
              <a:ea typeface="Open Sans" panose="020B0606030504020204" pitchFamily="34" charset="0"/>
              <a:cs typeface="Open Sans" panose="020B0606030504020204" pitchFamily="34" charset="0"/>
            </a:endParaRPr>
          </a:p>
          <a:p>
            <a:endParaRPr lang="en-US" dirty="0"/>
          </a:p>
        </p:txBody>
      </p:sp>
      <p:sp>
        <p:nvSpPr>
          <p:cNvPr id="4" name="Title 1">
            <a:extLst>
              <a:ext uri="{FF2B5EF4-FFF2-40B4-BE49-F238E27FC236}">
                <a16:creationId xmlns:a16="http://schemas.microsoft.com/office/drawing/2014/main" id="{468AC645-DCE9-40E6-896E-950BAD944BB3}"/>
              </a:ext>
            </a:extLst>
          </p:cNvPr>
          <p:cNvSpPr txBox="1">
            <a:spLocks/>
          </p:cNvSpPr>
          <p:nvPr/>
        </p:nvSpPr>
        <p:spPr>
          <a:xfrm>
            <a:off x="6202182" y="416312"/>
            <a:ext cx="4453377"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Vygotsky’s Theory</a:t>
            </a:r>
          </a:p>
        </p:txBody>
      </p:sp>
      <p:sp>
        <p:nvSpPr>
          <p:cNvPr id="5" name="Content Placeholder 2">
            <a:extLst>
              <a:ext uri="{FF2B5EF4-FFF2-40B4-BE49-F238E27FC236}">
                <a16:creationId xmlns:a16="http://schemas.microsoft.com/office/drawing/2014/main" id="{472BD304-02C4-42B4-81B6-767B4D6F69E9}"/>
              </a:ext>
            </a:extLst>
          </p:cNvPr>
          <p:cNvSpPr txBox="1">
            <a:spLocks/>
          </p:cNvSpPr>
          <p:nvPr/>
        </p:nvSpPr>
        <p:spPr>
          <a:xfrm>
            <a:off x="6180410" y="1425697"/>
            <a:ext cx="5034985" cy="4734318"/>
          </a:xfrm>
          <a:prstGeom prst="rect">
            <a:avLst/>
          </a:prstGeom>
        </p:spPr>
        <p:txBody>
          <a:bodyPr lIns="0" tIns="0" rIns="0" bIns="0">
            <a:noAutofit/>
          </a:bodyPr>
          <a:lstStyle>
            <a:lvl1pPr marL="0" indent="0" algn="l" defTabSz="914400" rtl="0" eaLnBrk="1" latinLnBrk="0" hangingPunct="1">
              <a:lnSpc>
                <a:spcPct val="100000"/>
              </a:lnSpc>
              <a:spcBef>
                <a:spcPts val="1000"/>
              </a:spcBef>
              <a:buFontTx/>
              <a:buNone/>
              <a:defRPr sz="2600" kern="1200">
                <a:solidFill>
                  <a:schemeClr val="tx1"/>
                </a:solidFill>
                <a:latin typeface="Open Sans"/>
                <a:ea typeface="+mn-ea"/>
                <a:cs typeface="+mn-cs"/>
              </a:defRPr>
            </a:lvl1pPr>
            <a:lvl2pPr marL="342900" indent="-342900" algn="l" defTabSz="914400" rtl="0" eaLnBrk="1" latinLnBrk="0" hangingPunct="1">
              <a:lnSpc>
                <a:spcPct val="100000"/>
              </a:lnSpc>
              <a:spcBef>
                <a:spcPts val="1000"/>
              </a:spcBef>
              <a:buClr>
                <a:schemeClr val="accent1"/>
              </a:buClr>
              <a:buFont typeface=".AppleSystemUIFont" charset="-120"/>
              <a:buChar char="&gt;"/>
              <a:tabLst/>
              <a:defRPr sz="2600" kern="1200">
                <a:solidFill>
                  <a:schemeClr val="tx1"/>
                </a:solidFill>
                <a:latin typeface="Open Sans"/>
                <a:ea typeface="+mn-ea"/>
                <a:cs typeface="+mn-cs"/>
              </a:defRPr>
            </a:lvl2pPr>
            <a:lvl3pPr marL="685800" indent="-228600" algn="l" defTabSz="914400" rtl="0" eaLnBrk="1" latinLnBrk="0" hangingPunct="1">
              <a:lnSpc>
                <a:spcPct val="100000"/>
              </a:lnSpc>
              <a:spcBef>
                <a:spcPts val="500"/>
              </a:spcBef>
              <a:buClr>
                <a:schemeClr val="accent2"/>
              </a:buClr>
              <a:buFont typeface="Arial" panose="020B0604020202020204" pitchFamily="34" charset="0"/>
              <a:buChar char="•"/>
              <a:defRPr sz="2600" kern="1200">
                <a:solidFill>
                  <a:schemeClr val="tx1"/>
                </a:solidFill>
                <a:latin typeface="Open Sans"/>
                <a:ea typeface="+mn-ea"/>
                <a:cs typeface="+mn-cs"/>
              </a:defRPr>
            </a:lvl3pPr>
            <a:lvl4pPr marL="914400" indent="-228600" algn="l" defTabSz="914400" rtl="0" eaLnBrk="1" latinLnBrk="0" hangingPunct="1">
              <a:lnSpc>
                <a:spcPct val="100000"/>
              </a:lnSpc>
              <a:spcBef>
                <a:spcPts val="500"/>
              </a:spcBef>
              <a:buClr>
                <a:schemeClr val="accent2"/>
              </a:buClr>
              <a:buFont typeface="Arial" panose="020B0604020202020204" pitchFamily="34" charset="0"/>
              <a:buChar char="•"/>
              <a:defRPr sz="2400" kern="1200">
                <a:solidFill>
                  <a:schemeClr val="tx1"/>
                </a:solidFill>
                <a:latin typeface="Open Sans"/>
                <a:ea typeface="+mn-ea"/>
                <a:cs typeface="+mn-cs"/>
              </a:defRPr>
            </a:lvl4pPr>
            <a:lvl5pPr marL="1143000" indent="-228600" algn="l" defTabSz="914400" rtl="0" eaLnBrk="1" latinLnBrk="0" hangingPunct="1">
              <a:lnSpc>
                <a:spcPct val="100000"/>
              </a:lnSpc>
              <a:spcBef>
                <a:spcPts val="500"/>
              </a:spcBef>
              <a:buClr>
                <a:schemeClr val="accent2"/>
              </a:buClr>
              <a:buFont typeface="Arial" panose="020B0604020202020204" pitchFamily="34" charset="0"/>
              <a:buChar char="•"/>
              <a:defRPr sz="22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69900" indent="-457200">
              <a:spcBef>
                <a:spcPts val="720"/>
              </a:spcBef>
              <a:buClr>
                <a:schemeClr val="accent1"/>
              </a:buClr>
              <a:buSzPct val="94230"/>
              <a:buFont typeface="Open Sans" panose="020B0606030504020204" pitchFamily="34" charset="0"/>
              <a:buChar char="&gt;"/>
              <a:tabLst>
                <a:tab pos="287020" algn="l"/>
              </a:tabLst>
            </a:pPr>
            <a:r>
              <a:rPr lang="en-US" dirty="0">
                <a:latin typeface="Open Sans" panose="020B0606030504020204" pitchFamily="34" charset="0"/>
                <a:ea typeface="Open Sans" panose="020B0606030504020204" pitchFamily="34" charset="0"/>
                <a:cs typeface="Open Sans" panose="020B0606030504020204" pitchFamily="34" charset="0"/>
              </a:rPr>
              <a:t>Social interactions</a:t>
            </a:r>
          </a:p>
          <a:p>
            <a:pPr marL="469900" indent="-457200">
              <a:spcBef>
                <a:spcPts val="625"/>
              </a:spcBef>
              <a:buClr>
                <a:schemeClr val="accent1"/>
              </a:buClr>
              <a:buSzPct val="94230"/>
              <a:buFont typeface="Open Sans" panose="020B0606030504020204" pitchFamily="34" charset="0"/>
              <a:buChar char="&gt;"/>
              <a:tabLst>
                <a:tab pos="287020" algn="l"/>
              </a:tabLst>
            </a:pPr>
            <a:r>
              <a:rPr lang="en-US" dirty="0">
                <a:latin typeface="Open Sans" panose="020B0606030504020204" pitchFamily="34" charset="0"/>
                <a:ea typeface="Open Sans" panose="020B0606030504020204" pitchFamily="34" charset="0"/>
                <a:cs typeface="Open Sans" panose="020B0606030504020204" pitchFamily="34" charset="0"/>
              </a:rPr>
              <a:t>Zone of proximal development</a:t>
            </a:r>
          </a:p>
          <a:p>
            <a:pPr marL="1548765" lvl="2" indent="-457200">
              <a:spcBef>
                <a:spcPts val="585"/>
              </a:spcBef>
              <a:buFont typeface="Open Sans" panose="020B0606030504020204" pitchFamily="34" charset="0"/>
              <a:buChar char="&gt;"/>
            </a:pPr>
            <a:r>
              <a:rPr lang="en-US" dirty="0">
                <a:latin typeface="Open Sans" panose="020B0606030504020204" pitchFamily="34" charset="0"/>
                <a:ea typeface="Open Sans" panose="020B0606030504020204" pitchFamily="34" charset="0"/>
                <a:cs typeface="Open Sans" panose="020B0606030504020204" pitchFamily="34" charset="0"/>
              </a:rPr>
              <a:t>Group assignments</a:t>
            </a:r>
          </a:p>
          <a:p>
            <a:endParaRPr lang="en-US" dirty="0"/>
          </a:p>
        </p:txBody>
      </p:sp>
    </p:spTree>
    <p:extLst>
      <p:ext uri="{BB962C8B-B14F-4D97-AF65-F5344CB8AC3E}">
        <p14:creationId xmlns:p14="http://schemas.microsoft.com/office/powerpoint/2010/main" val="4469518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665F1D-3813-4B32-9068-5B06FC7ABC61}"/>
              </a:ext>
            </a:extLst>
          </p:cNvPr>
          <p:cNvSpPr>
            <a:spLocks noGrp="1"/>
          </p:cNvSpPr>
          <p:nvPr>
            <p:ph type="title"/>
          </p:nvPr>
        </p:nvSpPr>
        <p:spPr/>
        <p:txBody>
          <a:bodyPr/>
          <a:lstStyle/>
          <a:p>
            <a:r>
              <a:rPr lang="en-US" dirty="0"/>
              <a:t>Resources and References</a:t>
            </a:r>
          </a:p>
        </p:txBody>
      </p:sp>
      <p:sp>
        <p:nvSpPr>
          <p:cNvPr id="3" name="Content Placeholder 2">
            <a:extLst>
              <a:ext uri="{FF2B5EF4-FFF2-40B4-BE49-F238E27FC236}">
                <a16:creationId xmlns:a16="http://schemas.microsoft.com/office/drawing/2014/main" id="{749B92DF-610A-431B-B09C-FE29978BEA84}"/>
              </a:ext>
            </a:extLst>
          </p:cNvPr>
          <p:cNvSpPr>
            <a:spLocks noGrp="1"/>
          </p:cNvSpPr>
          <p:nvPr>
            <p:ph sz="half" idx="1"/>
          </p:nvPr>
        </p:nvSpPr>
        <p:spPr>
          <a:xfrm>
            <a:off x="740664" y="1283509"/>
            <a:ext cx="11055750" cy="4734318"/>
          </a:xfrm>
        </p:spPr>
        <p:txBody>
          <a:bodyPr/>
          <a:lstStyle/>
          <a:p>
            <a:pPr marL="12700">
              <a:spcBef>
                <a:spcPts val="675"/>
              </a:spcBef>
            </a:pPr>
            <a:r>
              <a:rPr lang="en-US" spc="45" dirty="0">
                <a:latin typeface="Open Sans" panose="020B0606030504020204" pitchFamily="34" charset="0"/>
                <a:ea typeface="Open Sans" panose="020B0606030504020204" pitchFamily="34" charset="0"/>
                <a:cs typeface="Open Sans" panose="020B0606030504020204" pitchFamily="34" charset="0"/>
              </a:rPr>
              <a:t>Images:</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469900" indent="-457200">
              <a:spcBef>
                <a:spcPts val="575"/>
              </a:spcBef>
              <a:buClr>
                <a:schemeClr val="accent1"/>
              </a:buClr>
              <a:buSzPct val="93750"/>
              <a:buFont typeface="Open Sans" panose="020B0606030504020204" pitchFamily="34" charset="0"/>
              <a:buChar char="&gt;"/>
              <a:tabLst>
                <a:tab pos="287020" algn="l"/>
              </a:tabLst>
            </a:pPr>
            <a:r>
              <a:rPr lang="en-US" spc="55" dirty="0">
                <a:latin typeface="Open Sans" panose="020B0606030504020204" pitchFamily="34" charset="0"/>
                <a:ea typeface="Open Sans" panose="020B0606030504020204" pitchFamily="34" charset="0"/>
                <a:cs typeface="Open Sans" panose="020B0606030504020204" pitchFamily="34" charset="0"/>
              </a:rPr>
              <a:t>Microsoft</a:t>
            </a:r>
            <a:r>
              <a:rPr lang="en-US" spc="-50" dirty="0">
                <a:latin typeface="Open Sans" panose="020B0606030504020204" pitchFamily="34" charset="0"/>
                <a:ea typeface="Open Sans" panose="020B0606030504020204" pitchFamily="34" charset="0"/>
                <a:cs typeface="Open Sans" panose="020B0606030504020204" pitchFamily="34" charset="0"/>
              </a:rPr>
              <a:t> </a:t>
            </a:r>
            <a:r>
              <a:rPr lang="en-US" spc="35" dirty="0">
                <a:latin typeface="Open Sans" panose="020B0606030504020204" pitchFamily="34" charset="0"/>
                <a:ea typeface="Open Sans" panose="020B0606030504020204" pitchFamily="34" charset="0"/>
                <a:cs typeface="Open Sans" panose="020B0606030504020204" pitchFamily="34" charset="0"/>
              </a:rPr>
              <a:t>Office</a:t>
            </a:r>
            <a:r>
              <a:rPr lang="en-US" spc="-80" dirty="0">
                <a:latin typeface="Open Sans" panose="020B0606030504020204" pitchFamily="34" charset="0"/>
                <a:ea typeface="Open Sans" panose="020B0606030504020204" pitchFamily="34" charset="0"/>
                <a:cs typeface="Open Sans" panose="020B0606030504020204" pitchFamily="34" charset="0"/>
              </a:rPr>
              <a:t> </a:t>
            </a:r>
            <a:r>
              <a:rPr lang="en-US" spc="25" dirty="0">
                <a:latin typeface="Open Sans" panose="020B0606030504020204" pitchFamily="34" charset="0"/>
                <a:ea typeface="Open Sans" panose="020B0606030504020204" pitchFamily="34" charset="0"/>
                <a:cs typeface="Open Sans" panose="020B0606030504020204" pitchFamily="34" charset="0"/>
              </a:rPr>
              <a:t>Clip</a:t>
            </a:r>
            <a:r>
              <a:rPr lang="en-US" spc="-110" dirty="0">
                <a:latin typeface="Open Sans" panose="020B0606030504020204" pitchFamily="34" charset="0"/>
                <a:ea typeface="Open Sans" panose="020B0606030504020204" pitchFamily="34" charset="0"/>
                <a:cs typeface="Open Sans" panose="020B0606030504020204" pitchFamily="34" charset="0"/>
              </a:rPr>
              <a:t> </a:t>
            </a:r>
            <a:r>
              <a:rPr lang="en-US" spc="30" dirty="0">
                <a:latin typeface="Open Sans" panose="020B0606030504020204" pitchFamily="34" charset="0"/>
                <a:ea typeface="Open Sans" panose="020B0606030504020204" pitchFamily="34" charset="0"/>
                <a:cs typeface="Open Sans" panose="020B0606030504020204" pitchFamily="34" charset="0"/>
              </a:rPr>
              <a:t>Art:</a:t>
            </a:r>
            <a:r>
              <a:rPr lang="en-US" spc="5" dirty="0">
                <a:latin typeface="Open Sans" panose="020B0606030504020204" pitchFamily="34" charset="0"/>
                <a:ea typeface="Open Sans" panose="020B0606030504020204" pitchFamily="34" charset="0"/>
                <a:cs typeface="Open Sans" panose="020B0606030504020204" pitchFamily="34" charset="0"/>
              </a:rPr>
              <a:t> </a:t>
            </a:r>
            <a:r>
              <a:rPr lang="en-US" spc="70" dirty="0">
                <a:latin typeface="Open Sans" panose="020B0606030504020204" pitchFamily="34" charset="0"/>
                <a:ea typeface="Open Sans" panose="020B0606030504020204" pitchFamily="34" charset="0"/>
                <a:cs typeface="Open Sans" panose="020B0606030504020204" pitchFamily="34" charset="0"/>
              </a:rPr>
              <a:t>Used</a:t>
            </a:r>
            <a:r>
              <a:rPr lang="en-US" spc="-65" dirty="0">
                <a:latin typeface="Open Sans" panose="020B0606030504020204" pitchFamily="34" charset="0"/>
                <a:ea typeface="Open Sans" panose="020B0606030504020204" pitchFamily="34" charset="0"/>
                <a:cs typeface="Open Sans" panose="020B0606030504020204" pitchFamily="34" charset="0"/>
              </a:rPr>
              <a:t> </a:t>
            </a:r>
            <a:r>
              <a:rPr lang="en-US" spc="100" dirty="0">
                <a:latin typeface="Open Sans" panose="020B0606030504020204" pitchFamily="34" charset="0"/>
                <a:ea typeface="Open Sans" panose="020B0606030504020204" pitchFamily="34" charset="0"/>
                <a:cs typeface="Open Sans" panose="020B0606030504020204" pitchFamily="34" charset="0"/>
              </a:rPr>
              <a:t>with</a:t>
            </a:r>
            <a:r>
              <a:rPr lang="en-US" spc="-70" dirty="0">
                <a:latin typeface="Open Sans" panose="020B0606030504020204" pitchFamily="34" charset="0"/>
                <a:ea typeface="Open Sans" panose="020B0606030504020204" pitchFamily="34" charset="0"/>
                <a:cs typeface="Open Sans" panose="020B0606030504020204" pitchFamily="34" charset="0"/>
              </a:rPr>
              <a:t> </a:t>
            </a:r>
            <a:r>
              <a:rPr lang="en-US" spc="95" dirty="0">
                <a:latin typeface="Open Sans" panose="020B0606030504020204" pitchFamily="34" charset="0"/>
                <a:ea typeface="Open Sans" panose="020B0606030504020204" pitchFamily="34" charset="0"/>
                <a:cs typeface="Open Sans" panose="020B0606030504020204" pitchFamily="34" charset="0"/>
              </a:rPr>
              <a:t>permission</a:t>
            </a:r>
            <a:r>
              <a:rPr lang="en-US" spc="-50" dirty="0">
                <a:latin typeface="Open Sans" panose="020B0606030504020204" pitchFamily="34" charset="0"/>
                <a:ea typeface="Open Sans" panose="020B0606030504020204" pitchFamily="34" charset="0"/>
                <a:cs typeface="Open Sans" panose="020B0606030504020204" pitchFamily="34" charset="0"/>
              </a:rPr>
              <a:t> </a:t>
            </a:r>
            <a:r>
              <a:rPr lang="en-US" spc="80" dirty="0">
                <a:latin typeface="Open Sans" panose="020B0606030504020204" pitchFamily="34" charset="0"/>
                <a:ea typeface="Open Sans" panose="020B0606030504020204" pitchFamily="34" charset="0"/>
                <a:cs typeface="Open Sans" panose="020B0606030504020204" pitchFamily="34" charset="0"/>
              </a:rPr>
              <a:t>from</a:t>
            </a:r>
            <a:r>
              <a:rPr lang="en-US" spc="-35" dirty="0">
                <a:latin typeface="Open Sans" panose="020B0606030504020204" pitchFamily="34" charset="0"/>
                <a:ea typeface="Open Sans" panose="020B0606030504020204" pitchFamily="34" charset="0"/>
                <a:cs typeface="Open Sans" panose="020B0606030504020204" pitchFamily="34" charset="0"/>
              </a:rPr>
              <a:t> </a:t>
            </a:r>
            <a:r>
              <a:rPr lang="en-US" spc="30" dirty="0">
                <a:latin typeface="Open Sans" panose="020B0606030504020204" pitchFamily="34" charset="0"/>
                <a:ea typeface="Open Sans" panose="020B0606030504020204" pitchFamily="34" charset="0"/>
                <a:cs typeface="Open Sans" panose="020B0606030504020204" pitchFamily="34" charset="0"/>
              </a:rPr>
              <a:t>Microsoft.</a:t>
            </a:r>
            <a:endParaRPr lang="en-US" dirty="0">
              <a:latin typeface="Open Sans" panose="020B0606030504020204" pitchFamily="34" charset="0"/>
              <a:ea typeface="Open Sans" panose="020B0606030504020204" pitchFamily="34" charset="0"/>
              <a:cs typeface="Open Sans" panose="020B0606030504020204" pitchFamily="34" charset="0"/>
            </a:endParaRPr>
          </a:p>
          <a:p>
            <a:pPr>
              <a:spcBef>
                <a:spcPts val="5"/>
              </a:spcBef>
              <a:buChar char=""/>
            </a:pPr>
            <a:endParaRPr lang="en-US" dirty="0">
              <a:latin typeface="Open Sans" panose="020B0606030504020204" pitchFamily="34" charset="0"/>
              <a:ea typeface="Open Sans" panose="020B0606030504020204" pitchFamily="34" charset="0"/>
              <a:cs typeface="Open Sans" panose="020B0606030504020204" pitchFamily="34" charset="0"/>
            </a:endParaRPr>
          </a:p>
          <a:p>
            <a:pPr marL="12700">
              <a:spcBef>
                <a:spcPts val="5"/>
              </a:spcBef>
            </a:pPr>
            <a:r>
              <a:rPr lang="en-US" spc="35" dirty="0">
                <a:latin typeface="Open Sans" panose="020B0606030504020204" pitchFamily="34" charset="0"/>
                <a:ea typeface="Open Sans" panose="020B0606030504020204" pitchFamily="34" charset="0"/>
                <a:cs typeface="Open Sans" panose="020B0606030504020204" pitchFamily="34" charset="0"/>
              </a:rPr>
              <a:t>Textbook:</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469900" marR="269240" indent="-457200">
              <a:spcBef>
                <a:spcPts val="615"/>
              </a:spcBef>
              <a:buClr>
                <a:schemeClr val="accent1"/>
              </a:buClr>
              <a:buSzPct val="94230"/>
              <a:buFont typeface="Open Sans" panose="020B0606030504020204" pitchFamily="34" charset="0"/>
              <a:buChar char="&gt;"/>
              <a:tabLst>
                <a:tab pos="287020" algn="l"/>
              </a:tabLst>
            </a:pPr>
            <a:r>
              <a:rPr lang="en-US" spc="60" dirty="0">
                <a:latin typeface="Open Sans" panose="020B0606030504020204" pitchFamily="34" charset="0"/>
                <a:ea typeface="Open Sans" panose="020B0606030504020204" pitchFamily="34" charset="0"/>
                <a:cs typeface="Open Sans" panose="020B0606030504020204" pitchFamily="34" charset="0"/>
              </a:rPr>
              <a:t>Brisbane, </a:t>
            </a:r>
            <a:r>
              <a:rPr lang="en-US" spc="100" dirty="0">
                <a:latin typeface="Open Sans" panose="020B0606030504020204" pitchFamily="34" charset="0"/>
                <a:ea typeface="Open Sans" panose="020B0606030504020204" pitchFamily="34" charset="0"/>
                <a:cs typeface="Open Sans" panose="020B0606030504020204" pitchFamily="34" charset="0"/>
              </a:rPr>
              <a:t>H. </a:t>
            </a:r>
            <a:r>
              <a:rPr lang="en-US" spc="-20" dirty="0">
                <a:latin typeface="Open Sans" panose="020B0606030504020204" pitchFamily="34" charset="0"/>
                <a:ea typeface="Open Sans" panose="020B0606030504020204" pitchFamily="34" charset="0"/>
                <a:cs typeface="Open Sans" panose="020B0606030504020204" pitchFamily="34" charset="0"/>
              </a:rPr>
              <a:t>(2010). </a:t>
            </a:r>
            <a:r>
              <a:rPr lang="en-US" i="1" spc="85" dirty="0">
                <a:latin typeface="Open Sans" panose="020B0606030504020204" pitchFamily="34" charset="0"/>
                <a:ea typeface="Open Sans" panose="020B0606030504020204" pitchFamily="34" charset="0"/>
                <a:cs typeface="Open Sans" panose="020B0606030504020204" pitchFamily="34" charset="0"/>
              </a:rPr>
              <a:t>The </a:t>
            </a:r>
            <a:r>
              <a:rPr lang="en-US" i="1" spc="25" dirty="0">
                <a:latin typeface="Open Sans" panose="020B0606030504020204" pitchFamily="34" charset="0"/>
                <a:ea typeface="Open Sans" panose="020B0606030504020204" pitchFamily="34" charset="0"/>
                <a:cs typeface="Open Sans" panose="020B0606030504020204" pitchFamily="34" charset="0"/>
              </a:rPr>
              <a:t>developing child</a:t>
            </a:r>
            <a:r>
              <a:rPr lang="en-US" spc="25" dirty="0">
                <a:latin typeface="Open Sans" panose="020B0606030504020204" pitchFamily="34" charset="0"/>
                <a:ea typeface="Open Sans" panose="020B0606030504020204" pitchFamily="34" charset="0"/>
                <a:cs typeface="Open Sans" panose="020B0606030504020204" pitchFamily="34" charset="0"/>
              </a:rPr>
              <a:t>. </a:t>
            </a:r>
            <a:r>
              <a:rPr lang="en-US" spc="90" dirty="0">
                <a:latin typeface="Open Sans" panose="020B0606030504020204" pitchFamily="34" charset="0"/>
                <a:ea typeface="Open Sans" panose="020B0606030504020204" pitchFamily="34" charset="0"/>
                <a:cs typeface="Open Sans" panose="020B0606030504020204" pitchFamily="34" charset="0"/>
              </a:rPr>
              <a:t>Columbus, </a:t>
            </a:r>
            <a:r>
              <a:rPr lang="en-US" spc="-240" dirty="0">
                <a:latin typeface="Open Sans" panose="020B0606030504020204" pitchFamily="34" charset="0"/>
                <a:ea typeface="Open Sans" panose="020B0606030504020204" pitchFamily="34" charset="0"/>
                <a:cs typeface="Open Sans" panose="020B0606030504020204" pitchFamily="34" charset="0"/>
              </a:rPr>
              <a:t>OH:  </a:t>
            </a:r>
            <a:r>
              <a:rPr lang="en-US" spc="55" dirty="0">
                <a:latin typeface="Open Sans" panose="020B0606030504020204" pitchFamily="34" charset="0"/>
                <a:ea typeface="Open Sans" panose="020B0606030504020204" pitchFamily="34" charset="0"/>
                <a:cs typeface="Open Sans" panose="020B0606030504020204" pitchFamily="34" charset="0"/>
              </a:rPr>
              <a:t>Glencoe/McGraw-Hill.</a:t>
            </a:r>
            <a:endParaRPr lang="en-US" dirty="0">
              <a:latin typeface="Open Sans" panose="020B0606030504020204" pitchFamily="34" charset="0"/>
              <a:ea typeface="Open Sans" panose="020B0606030504020204" pitchFamily="34" charset="0"/>
              <a:cs typeface="Open Sans" panose="020B0606030504020204" pitchFamily="34" charset="0"/>
            </a:endParaRPr>
          </a:p>
          <a:p>
            <a:endParaRPr lang="en-US" dirty="0"/>
          </a:p>
        </p:txBody>
      </p:sp>
    </p:spTree>
    <p:extLst>
      <p:ext uri="{BB962C8B-B14F-4D97-AF65-F5344CB8AC3E}">
        <p14:creationId xmlns:p14="http://schemas.microsoft.com/office/powerpoint/2010/main" val="37228814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691BF5-A9B2-4D49-9CD6-15FDE2EEB8E7}"/>
              </a:ext>
            </a:extLst>
          </p:cNvPr>
          <p:cNvSpPr>
            <a:spLocks noGrp="1"/>
          </p:cNvSpPr>
          <p:nvPr>
            <p:ph type="title"/>
          </p:nvPr>
        </p:nvSpPr>
        <p:spPr/>
        <p:txBody>
          <a:bodyPr/>
          <a:lstStyle/>
          <a:p>
            <a:r>
              <a:rPr lang="en-US" spc="0" dirty="0"/>
              <a:t>Terms</a:t>
            </a:r>
          </a:p>
        </p:txBody>
      </p:sp>
      <p:sp>
        <p:nvSpPr>
          <p:cNvPr id="3" name="Content Placeholder 2">
            <a:extLst>
              <a:ext uri="{FF2B5EF4-FFF2-40B4-BE49-F238E27FC236}">
                <a16:creationId xmlns:a16="http://schemas.microsoft.com/office/drawing/2014/main" id="{62BFC32E-F20D-41E0-AC2B-BC41B3D008A6}"/>
              </a:ext>
            </a:extLst>
          </p:cNvPr>
          <p:cNvSpPr>
            <a:spLocks noGrp="1"/>
          </p:cNvSpPr>
          <p:nvPr>
            <p:ph sz="half" idx="1"/>
          </p:nvPr>
        </p:nvSpPr>
        <p:spPr>
          <a:xfrm>
            <a:off x="740664" y="1420420"/>
            <a:ext cx="9980209" cy="4734318"/>
          </a:xfrm>
        </p:spPr>
        <p:txBody>
          <a:bodyPr/>
          <a:lstStyle/>
          <a:p>
            <a:pPr marL="457200" indent="-457200">
              <a:buClr>
                <a:schemeClr val="accent1"/>
              </a:buClr>
              <a:buFont typeface="Open Sans" panose="020B0606030504020204" pitchFamily="34" charset="0"/>
              <a:buChar char="&gt;"/>
            </a:pPr>
            <a:r>
              <a:rPr lang="en-US" dirty="0">
                <a:solidFill>
                  <a:srgbClr val="000000"/>
                </a:solidFill>
                <a:latin typeface="Open Sans" panose="020B0606030504020204" pitchFamily="34" charset="0"/>
                <a:ea typeface="Open Sans" panose="020B0606030504020204" pitchFamily="34" charset="0"/>
                <a:cs typeface="Open Sans" panose="020B0606030504020204" pitchFamily="34" charset="0"/>
              </a:rPr>
              <a:t>Abstract thought: The capacity to consider "what if" situations, to create  sophisticated arguments, and to reason from different points of view</a:t>
            </a:r>
          </a:p>
          <a:p>
            <a:pPr marL="469900" indent="-457200">
              <a:spcBef>
                <a:spcPts val="105"/>
              </a:spcBef>
              <a:buClr>
                <a:schemeClr val="accent1"/>
              </a:buClr>
              <a:buSzPct val="94230"/>
              <a:buFont typeface="Open Sans" panose="020B0606030504020204" pitchFamily="34" charset="0"/>
              <a:buChar char="&gt;"/>
              <a:tabLst>
                <a:tab pos="287020" algn="l"/>
              </a:tabLst>
            </a:pPr>
            <a:r>
              <a:rPr lang="en-US" dirty="0">
                <a:latin typeface="Open Sans" panose="020B0606030504020204" pitchFamily="34" charset="0"/>
                <a:ea typeface="Open Sans" panose="020B0606030504020204" pitchFamily="34" charset="0"/>
                <a:cs typeface="Open Sans" panose="020B0606030504020204" pitchFamily="34" charset="0"/>
              </a:rPr>
              <a:t>Adolescent: Teen</a:t>
            </a:r>
          </a:p>
          <a:p>
            <a:pPr marL="469900" marR="5080" indent="-457200">
              <a:spcBef>
                <a:spcPts val="5"/>
              </a:spcBef>
              <a:buClr>
                <a:schemeClr val="accent1"/>
              </a:buClr>
              <a:buSzPct val="94230"/>
              <a:buFont typeface="Open Sans" panose="020B0606030504020204" pitchFamily="34" charset="0"/>
              <a:buChar char="&gt;"/>
              <a:tabLst>
                <a:tab pos="287020" algn="l"/>
              </a:tabLst>
            </a:pPr>
            <a:r>
              <a:rPr lang="en-US" dirty="0">
                <a:latin typeface="Open Sans" panose="020B0606030504020204" pitchFamily="34" charset="0"/>
                <a:ea typeface="Open Sans" panose="020B0606030504020204" pitchFamily="34" charset="0"/>
                <a:cs typeface="Open Sans" panose="020B0606030504020204" pitchFamily="34" charset="0"/>
              </a:rPr>
              <a:t>Depression: Feelings of intense sadness last for long periods of time and  prevent a person from leading a normal life</a:t>
            </a:r>
          </a:p>
          <a:p>
            <a:pPr marL="469900" marR="5080" indent="-457200">
              <a:spcBef>
                <a:spcPts val="5"/>
              </a:spcBef>
              <a:buClr>
                <a:schemeClr val="accent1"/>
              </a:buClr>
              <a:buSzPct val="94230"/>
              <a:buFont typeface="Open Sans" panose="020B0606030504020204" pitchFamily="34" charset="0"/>
              <a:buChar char="&gt;"/>
              <a:tabLst>
                <a:tab pos="287020" algn="l"/>
              </a:tabLst>
            </a:pPr>
            <a:r>
              <a:rPr lang="en-US" spc="60" dirty="0">
                <a:solidFill>
                  <a:srgbClr val="000000"/>
                </a:solidFill>
                <a:latin typeface="Open Sans" panose="020B0606030504020204" pitchFamily="34" charset="0"/>
                <a:ea typeface="Open Sans" panose="020B0606030504020204" pitchFamily="34" charset="0"/>
                <a:cs typeface="Open Sans" panose="020B0606030504020204" pitchFamily="34" charset="0"/>
              </a:rPr>
              <a:t>Estrogen:</a:t>
            </a:r>
            <a:r>
              <a:rPr lang="en-US" spc="-70" dirty="0">
                <a:solidFill>
                  <a:srgbClr val="000000"/>
                </a:solidFill>
                <a:latin typeface="Open Sans" panose="020B0606030504020204" pitchFamily="34" charset="0"/>
                <a:ea typeface="Open Sans" panose="020B0606030504020204" pitchFamily="34" charset="0"/>
                <a:cs typeface="Open Sans" panose="020B0606030504020204" pitchFamily="34" charset="0"/>
              </a:rPr>
              <a:t> </a:t>
            </a:r>
            <a:r>
              <a:rPr lang="en-US" spc="-125" dirty="0">
                <a:solidFill>
                  <a:srgbClr val="000000"/>
                </a:solidFill>
                <a:latin typeface="Open Sans" panose="020B0606030504020204" pitchFamily="34" charset="0"/>
                <a:ea typeface="Open Sans" panose="020B0606030504020204" pitchFamily="34" charset="0"/>
                <a:cs typeface="Open Sans" panose="020B0606030504020204" pitchFamily="34" charset="0"/>
              </a:rPr>
              <a:t>A</a:t>
            </a:r>
            <a:r>
              <a:rPr lang="en-US" spc="-45" dirty="0">
                <a:solidFill>
                  <a:srgbClr val="000000"/>
                </a:solidFill>
                <a:latin typeface="Open Sans" panose="020B0606030504020204" pitchFamily="34" charset="0"/>
                <a:ea typeface="Open Sans" panose="020B0606030504020204" pitchFamily="34" charset="0"/>
                <a:cs typeface="Open Sans" panose="020B0606030504020204" pitchFamily="34" charset="0"/>
              </a:rPr>
              <a:t> </a:t>
            </a:r>
            <a:r>
              <a:rPr lang="en-US" spc="150" dirty="0">
                <a:solidFill>
                  <a:srgbClr val="000000"/>
                </a:solidFill>
                <a:latin typeface="Open Sans" panose="020B0606030504020204" pitchFamily="34" charset="0"/>
                <a:ea typeface="Open Sans" panose="020B0606030504020204" pitchFamily="34" charset="0"/>
                <a:cs typeface="Open Sans" panose="020B0606030504020204" pitchFamily="34" charset="0"/>
              </a:rPr>
              <a:t>hormone</a:t>
            </a:r>
            <a:r>
              <a:rPr lang="en-US" spc="-114" dirty="0">
                <a:solidFill>
                  <a:srgbClr val="000000"/>
                </a:solidFill>
                <a:latin typeface="Open Sans" panose="020B0606030504020204" pitchFamily="34" charset="0"/>
                <a:ea typeface="Open Sans" panose="020B0606030504020204" pitchFamily="34" charset="0"/>
                <a:cs typeface="Open Sans" panose="020B0606030504020204" pitchFamily="34" charset="0"/>
              </a:rPr>
              <a:t> </a:t>
            </a:r>
            <a:r>
              <a:rPr lang="en-US" spc="120" dirty="0">
                <a:solidFill>
                  <a:srgbClr val="000000"/>
                </a:solidFill>
                <a:latin typeface="Open Sans" panose="020B0606030504020204" pitchFamily="34" charset="0"/>
                <a:ea typeface="Open Sans" panose="020B0606030504020204" pitchFamily="34" charset="0"/>
                <a:cs typeface="Open Sans" panose="020B0606030504020204" pitchFamily="34" charset="0"/>
              </a:rPr>
              <a:t>produced</a:t>
            </a:r>
            <a:r>
              <a:rPr lang="en-US" spc="-35" dirty="0">
                <a:solidFill>
                  <a:srgbClr val="000000"/>
                </a:solidFill>
                <a:latin typeface="Open Sans" panose="020B0606030504020204" pitchFamily="34" charset="0"/>
                <a:ea typeface="Open Sans" panose="020B0606030504020204" pitchFamily="34" charset="0"/>
                <a:cs typeface="Open Sans" panose="020B0606030504020204" pitchFamily="34" charset="0"/>
              </a:rPr>
              <a:t> </a:t>
            </a:r>
            <a:r>
              <a:rPr lang="en-US" spc="35" dirty="0">
                <a:solidFill>
                  <a:srgbClr val="000000"/>
                </a:solidFill>
                <a:latin typeface="Open Sans" panose="020B0606030504020204" pitchFamily="34" charset="0"/>
                <a:ea typeface="Open Sans" panose="020B0606030504020204" pitchFamily="34" charset="0"/>
                <a:cs typeface="Open Sans" panose="020B0606030504020204" pitchFamily="34" charset="0"/>
              </a:rPr>
              <a:t>by</a:t>
            </a:r>
            <a:r>
              <a:rPr lang="en-US" spc="-95" dirty="0">
                <a:solidFill>
                  <a:srgbClr val="000000"/>
                </a:solidFill>
                <a:latin typeface="Open Sans" panose="020B0606030504020204" pitchFamily="34" charset="0"/>
                <a:ea typeface="Open Sans" panose="020B0606030504020204" pitchFamily="34" charset="0"/>
                <a:cs typeface="Open Sans" panose="020B0606030504020204" pitchFamily="34" charset="0"/>
              </a:rPr>
              <a:t> </a:t>
            </a:r>
            <a:r>
              <a:rPr lang="en-US" spc="165" dirty="0">
                <a:solidFill>
                  <a:srgbClr val="000000"/>
                </a:solidFill>
                <a:latin typeface="Open Sans" panose="020B0606030504020204" pitchFamily="34" charset="0"/>
                <a:ea typeface="Open Sans" panose="020B0606030504020204" pitchFamily="34" charset="0"/>
                <a:cs typeface="Open Sans" panose="020B0606030504020204" pitchFamily="34" charset="0"/>
              </a:rPr>
              <a:t>the</a:t>
            </a:r>
            <a:r>
              <a:rPr lang="en-US" spc="-135" dirty="0">
                <a:solidFill>
                  <a:srgbClr val="000000"/>
                </a:solidFill>
                <a:latin typeface="Open Sans" panose="020B0606030504020204" pitchFamily="34" charset="0"/>
                <a:ea typeface="Open Sans" panose="020B0606030504020204" pitchFamily="34" charset="0"/>
                <a:cs typeface="Open Sans" panose="020B0606030504020204" pitchFamily="34" charset="0"/>
              </a:rPr>
              <a:t> </a:t>
            </a:r>
            <a:r>
              <a:rPr lang="en-US" spc="10" dirty="0">
                <a:solidFill>
                  <a:srgbClr val="000000"/>
                </a:solidFill>
                <a:latin typeface="Open Sans" panose="020B0606030504020204" pitchFamily="34" charset="0"/>
                <a:ea typeface="Open Sans" panose="020B0606030504020204" pitchFamily="34" charset="0"/>
                <a:cs typeface="Open Sans" panose="020B0606030504020204" pitchFamily="34" charset="0"/>
              </a:rPr>
              <a:t>ovaries </a:t>
            </a:r>
          </a:p>
          <a:p>
            <a:pPr marL="469900" marR="5080" indent="-457200">
              <a:spcBef>
                <a:spcPts val="5"/>
              </a:spcBef>
              <a:buClr>
                <a:schemeClr val="accent1"/>
              </a:buClr>
              <a:buSzPct val="94230"/>
              <a:buFont typeface="Open Sans" panose="020B0606030504020204" pitchFamily="34" charset="0"/>
              <a:buChar char="&gt;"/>
              <a:tabLst>
                <a:tab pos="287020" algn="l"/>
              </a:tabLst>
            </a:pPr>
            <a:r>
              <a:rPr lang="en-US" spc="80" dirty="0">
                <a:latin typeface="Open Sans" panose="020B0606030504020204" pitchFamily="34" charset="0"/>
                <a:ea typeface="Open Sans" panose="020B0606030504020204" pitchFamily="34" charset="0"/>
                <a:cs typeface="Open Sans" panose="020B0606030504020204" pitchFamily="34" charset="0"/>
              </a:rPr>
              <a:t>Personal</a:t>
            </a:r>
            <a:r>
              <a:rPr lang="en-US" spc="-30" dirty="0">
                <a:latin typeface="Open Sans" panose="020B0606030504020204" pitchFamily="34" charset="0"/>
                <a:ea typeface="Open Sans" panose="020B0606030504020204" pitchFamily="34" charset="0"/>
                <a:cs typeface="Open Sans" panose="020B0606030504020204" pitchFamily="34" charset="0"/>
              </a:rPr>
              <a:t> </a:t>
            </a:r>
            <a:r>
              <a:rPr lang="en-US" spc="85" dirty="0">
                <a:latin typeface="Open Sans" panose="020B0606030504020204" pitchFamily="34" charset="0"/>
                <a:ea typeface="Open Sans" panose="020B0606030504020204" pitchFamily="34" charset="0"/>
                <a:cs typeface="Open Sans" panose="020B0606030504020204" pitchFamily="34" charset="0"/>
              </a:rPr>
              <a:t>identity:</a:t>
            </a:r>
            <a:r>
              <a:rPr lang="en-US" spc="-50" dirty="0">
                <a:latin typeface="Open Sans" panose="020B0606030504020204" pitchFamily="34" charset="0"/>
                <a:ea typeface="Open Sans" panose="020B0606030504020204" pitchFamily="34" charset="0"/>
                <a:cs typeface="Open Sans" panose="020B0606030504020204" pitchFamily="34" charset="0"/>
              </a:rPr>
              <a:t> </a:t>
            </a:r>
            <a:r>
              <a:rPr lang="en-US" spc="-125" dirty="0">
                <a:latin typeface="Open Sans" panose="020B0606030504020204" pitchFamily="34" charset="0"/>
                <a:ea typeface="Open Sans" panose="020B0606030504020204" pitchFamily="34" charset="0"/>
                <a:cs typeface="Open Sans" panose="020B0606030504020204" pitchFamily="34" charset="0"/>
              </a:rPr>
              <a:t>A</a:t>
            </a:r>
            <a:r>
              <a:rPr lang="en-US" spc="-105" dirty="0">
                <a:latin typeface="Open Sans" panose="020B0606030504020204" pitchFamily="34" charset="0"/>
                <a:ea typeface="Open Sans" panose="020B0606030504020204" pitchFamily="34" charset="0"/>
                <a:cs typeface="Open Sans" panose="020B0606030504020204" pitchFamily="34" charset="0"/>
              </a:rPr>
              <a:t> </a:t>
            </a:r>
            <a:r>
              <a:rPr lang="en-US" spc="95" dirty="0">
                <a:latin typeface="Open Sans" panose="020B0606030504020204" pitchFamily="34" charset="0"/>
                <a:ea typeface="Open Sans" panose="020B0606030504020204" pitchFamily="34" charset="0"/>
                <a:cs typeface="Open Sans" panose="020B0606030504020204" pitchFamily="34" charset="0"/>
              </a:rPr>
              <a:t>sense</a:t>
            </a:r>
            <a:r>
              <a:rPr lang="en-US" spc="-135" dirty="0">
                <a:latin typeface="Open Sans" panose="020B0606030504020204" pitchFamily="34" charset="0"/>
                <a:ea typeface="Open Sans" panose="020B0606030504020204" pitchFamily="34" charset="0"/>
                <a:cs typeface="Open Sans" panose="020B0606030504020204" pitchFamily="34" charset="0"/>
              </a:rPr>
              <a:t> </a:t>
            </a:r>
            <a:r>
              <a:rPr lang="en-US" spc="20" dirty="0">
                <a:latin typeface="Open Sans" panose="020B0606030504020204" pitchFamily="34" charset="0"/>
                <a:ea typeface="Open Sans" panose="020B0606030504020204" pitchFamily="34" charset="0"/>
                <a:cs typeface="Open Sans" panose="020B0606030504020204" pitchFamily="34" charset="0"/>
              </a:rPr>
              <a:t>of</a:t>
            </a:r>
            <a:r>
              <a:rPr lang="en-US" dirty="0">
                <a:latin typeface="Open Sans" panose="020B0606030504020204" pitchFamily="34" charset="0"/>
                <a:ea typeface="Open Sans" panose="020B0606030504020204" pitchFamily="34" charset="0"/>
                <a:cs typeface="Open Sans" panose="020B0606030504020204" pitchFamily="34" charset="0"/>
              </a:rPr>
              <a:t> </a:t>
            </a:r>
            <a:r>
              <a:rPr lang="en-US" spc="65" dirty="0">
                <a:latin typeface="Open Sans" panose="020B0606030504020204" pitchFamily="34" charset="0"/>
                <a:ea typeface="Open Sans" panose="020B0606030504020204" pitchFamily="34" charset="0"/>
                <a:cs typeface="Open Sans" panose="020B0606030504020204" pitchFamily="34" charset="0"/>
              </a:rPr>
              <a:t>oneself</a:t>
            </a:r>
            <a:r>
              <a:rPr lang="en-US" spc="-20" dirty="0">
                <a:latin typeface="Open Sans" panose="020B0606030504020204" pitchFamily="34" charset="0"/>
                <a:ea typeface="Open Sans" panose="020B0606030504020204" pitchFamily="34" charset="0"/>
                <a:cs typeface="Open Sans" panose="020B0606030504020204" pitchFamily="34" charset="0"/>
              </a:rPr>
              <a:t> </a:t>
            </a:r>
            <a:r>
              <a:rPr lang="en-US" spc="65" dirty="0">
                <a:latin typeface="Open Sans" panose="020B0606030504020204" pitchFamily="34" charset="0"/>
                <a:ea typeface="Open Sans" panose="020B0606030504020204" pitchFamily="34" charset="0"/>
                <a:cs typeface="Open Sans" panose="020B0606030504020204" pitchFamily="34" charset="0"/>
              </a:rPr>
              <a:t>as</a:t>
            </a:r>
            <a:r>
              <a:rPr lang="en-US" spc="-125" dirty="0">
                <a:latin typeface="Open Sans" panose="020B0606030504020204" pitchFamily="34" charset="0"/>
                <a:ea typeface="Open Sans" panose="020B0606030504020204" pitchFamily="34" charset="0"/>
                <a:cs typeface="Open Sans" panose="020B0606030504020204" pitchFamily="34" charset="0"/>
              </a:rPr>
              <a:t> </a:t>
            </a:r>
            <a:r>
              <a:rPr lang="en-US" spc="95" dirty="0">
                <a:latin typeface="Open Sans" panose="020B0606030504020204" pitchFamily="34" charset="0"/>
                <a:ea typeface="Open Sans" panose="020B0606030504020204" pitchFamily="34" charset="0"/>
                <a:cs typeface="Open Sans" panose="020B0606030504020204" pitchFamily="34" charset="0"/>
              </a:rPr>
              <a:t>a</a:t>
            </a:r>
            <a:r>
              <a:rPr lang="en-US" spc="-105" dirty="0">
                <a:latin typeface="Open Sans" panose="020B0606030504020204" pitchFamily="34" charset="0"/>
                <a:ea typeface="Open Sans" panose="020B0606030504020204" pitchFamily="34" charset="0"/>
                <a:cs typeface="Open Sans" panose="020B0606030504020204" pitchFamily="34" charset="0"/>
              </a:rPr>
              <a:t> </a:t>
            </a:r>
            <a:r>
              <a:rPr lang="en-US" spc="135" dirty="0">
                <a:latin typeface="Open Sans" panose="020B0606030504020204" pitchFamily="34" charset="0"/>
                <a:ea typeface="Open Sans" panose="020B0606030504020204" pitchFamily="34" charset="0"/>
                <a:cs typeface="Open Sans" panose="020B0606030504020204" pitchFamily="34" charset="0"/>
              </a:rPr>
              <a:t>unique</a:t>
            </a:r>
            <a:r>
              <a:rPr lang="en-US" spc="-85" dirty="0">
                <a:latin typeface="Open Sans" panose="020B0606030504020204" pitchFamily="34" charset="0"/>
                <a:ea typeface="Open Sans" panose="020B0606030504020204" pitchFamily="34" charset="0"/>
                <a:cs typeface="Open Sans" panose="020B0606030504020204" pitchFamily="34" charset="0"/>
              </a:rPr>
              <a:t> </a:t>
            </a:r>
            <a:r>
              <a:rPr lang="en-US" spc="55" dirty="0">
                <a:latin typeface="Open Sans" panose="020B0606030504020204" pitchFamily="34" charset="0"/>
                <a:ea typeface="Open Sans" panose="020B0606030504020204" pitchFamily="34" charset="0"/>
                <a:cs typeface="Open Sans" panose="020B0606030504020204" pitchFamily="34" charset="0"/>
              </a:rPr>
              <a:t>individual</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469900" marR="5080" indent="-457200">
              <a:spcBef>
                <a:spcPts val="5"/>
              </a:spcBef>
              <a:buClr>
                <a:schemeClr val="accent1"/>
              </a:buClr>
              <a:buSzPct val="94230"/>
              <a:buFont typeface="Open Sans" panose="020B0606030504020204" pitchFamily="34" charset="0"/>
              <a:buChar char="&gt;"/>
              <a:tabLst>
                <a:tab pos="287020" algn="l"/>
              </a:tabLst>
            </a:pPr>
            <a:r>
              <a:rPr lang="en-US" spc="70" dirty="0">
                <a:latin typeface="Open Sans" panose="020B0606030504020204" pitchFamily="34" charset="0"/>
                <a:ea typeface="Open Sans" panose="020B0606030504020204" pitchFamily="34" charset="0"/>
                <a:cs typeface="Open Sans" panose="020B0606030504020204" pitchFamily="34" charset="0"/>
              </a:rPr>
              <a:t>Testosterone:</a:t>
            </a:r>
            <a:r>
              <a:rPr lang="en-US" spc="-100" dirty="0">
                <a:latin typeface="Open Sans" panose="020B0606030504020204" pitchFamily="34" charset="0"/>
                <a:ea typeface="Open Sans" panose="020B0606030504020204" pitchFamily="34" charset="0"/>
                <a:cs typeface="Open Sans" panose="020B0606030504020204" pitchFamily="34" charset="0"/>
              </a:rPr>
              <a:t> </a:t>
            </a:r>
            <a:r>
              <a:rPr lang="en-US" spc="-125" dirty="0">
                <a:latin typeface="Open Sans" panose="020B0606030504020204" pitchFamily="34" charset="0"/>
                <a:ea typeface="Open Sans" panose="020B0606030504020204" pitchFamily="34" charset="0"/>
                <a:cs typeface="Open Sans" panose="020B0606030504020204" pitchFamily="34" charset="0"/>
              </a:rPr>
              <a:t>A</a:t>
            </a:r>
            <a:r>
              <a:rPr lang="en-US" spc="-45" dirty="0">
                <a:latin typeface="Open Sans" panose="020B0606030504020204" pitchFamily="34" charset="0"/>
                <a:ea typeface="Open Sans" panose="020B0606030504020204" pitchFamily="34" charset="0"/>
                <a:cs typeface="Open Sans" panose="020B0606030504020204" pitchFamily="34" charset="0"/>
              </a:rPr>
              <a:t> </a:t>
            </a:r>
            <a:r>
              <a:rPr lang="en-US" spc="150" dirty="0">
                <a:latin typeface="Open Sans" panose="020B0606030504020204" pitchFamily="34" charset="0"/>
                <a:ea typeface="Open Sans" panose="020B0606030504020204" pitchFamily="34" charset="0"/>
                <a:cs typeface="Open Sans" panose="020B0606030504020204" pitchFamily="34" charset="0"/>
              </a:rPr>
              <a:t>hormone</a:t>
            </a:r>
            <a:r>
              <a:rPr lang="en-US" spc="-114" dirty="0">
                <a:latin typeface="Open Sans" panose="020B0606030504020204" pitchFamily="34" charset="0"/>
                <a:ea typeface="Open Sans" panose="020B0606030504020204" pitchFamily="34" charset="0"/>
                <a:cs typeface="Open Sans" panose="020B0606030504020204" pitchFamily="34" charset="0"/>
              </a:rPr>
              <a:t> </a:t>
            </a:r>
            <a:r>
              <a:rPr lang="en-US" spc="120" dirty="0">
                <a:latin typeface="Open Sans" panose="020B0606030504020204" pitchFamily="34" charset="0"/>
                <a:ea typeface="Open Sans" panose="020B0606030504020204" pitchFamily="34" charset="0"/>
                <a:cs typeface="Open Sans" panose="020B0606030504020204" pitchFamily="34" charset="0"/>
              </a:rPr>
              <a:t>produced</a:t>
            </a:r>
            <a:r>
              <a:rPr lang="en-US" spc="-25" dirty="0">
                <a:latin typeface="Open Sans" panose="020B0606030504020204" pitchFamily="34" charset="0"/>
                <a:ea typeface="Open Sans" panose="020B0606030504020204" pitchFamily="34" charset="0"/>
                <a:cs typeface="Open Sans" panose="020B0606030504020204" pitchFamily="34" charset="0"/>
              </a:rPr>
              <a:t> </a:t>
            </a:r>
            <a:r>
              <a:rPr lang="en-US" spc="35" dirty="0">
                <a:latin typeface="Open Sans" panose="020B0606030504020204" pitchFamily="34" charset="0"/>
                <a:ea typeface="Open Sans" panose="020B0606030504020204" pitchFamily="34" charset="0"/>
                <a:cs typeface="Open Sans" panose="020B0606030504020204" pitchFamily="34" charset="0"/>
              </a:rPr>
              <a:t>by</a:t>
            </a:r>
            <a:r>
              <a:rPr lang="en-US" spc="-105" dirty="0">
                <a:latin typeface="Open Sans" panose="020B0606030504020204" pitchFamily="34" charset="0"/>
                <a:ea typeface="Open Sans" panose="020B0606030504020204" pitchFamily="34" charset="0"/>
                <a:cs typeface="Open Sans" panose="020B0606030504020204" pitchFamily="34" charset="0"/>
              </a:rPr>
              <a:t> </a:t>
            </a:r>
            <a:r>
              <a:rPr lang="en-US" spc="165" dirty="0">
                <a:latin typeface="Open Sans" panose="020B0606030504020204" pitchFamily="34" charset="0"/>
                <a:ea typeface="Open Sans" panose="020B0606030504020204" pitchFamily="34" charset="0"/>
                <a:cs typeface="Open Sans" panose="020B0606030504020204" pitchFamily="34" charset="0"/>
              </a:rPr>
              <a:t>the</a:t>
            </a:r>
            <a:r>
              <a:rPr lang="en-US" spc="-100" dirty="0">
                <a:latin typeface="Open Sans" panose="020B0606030504020204" pitchFamily="34" charset="0"/>
                <a:ea typeface="Open Sans" panose="020B0606030504020204" pitchFamily="34" charset="0"/>
                <a:cs typeface="Open Sans" panose="020B0606030504020204" pitchFamily="34" charset="0"/>
              </a:rPr>
              <a:t> </a:t>
            </a:r>
            <a:r>
              <a:rPr lang="en-US" spc="75" dirty="0">
                <a:latin typeface="Open Sans" panose="020B0606030504020204" pitchFamily="34" charset="0"/>
                <a:ea typeface="Open Sans" panose="020B0606030504020204" pitchFamily="34" charset="0"/>
                <a:cs typeface="Open Sans" panose="020B0606030504020204" pitchFamily="34" charset="0"/>
              </a:rPr>
              <a:t>testicles</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469900" marR="5080" indent="-457200">
              <a:spcBef>
                <a:spcPts val="5"/>
              </a:spcBef>
              <a:buClr>
                <a:schemeClr val="accent1"/>
              </a:buClr>
              <a:buSzPct val="94230"/>
              <a:buFont typeface="Open Sans" panose="020B0606030504020204" pitchFamily="34" charset="0"/>
              <a:buChar char="&gt;"/>
              <a:tabLst>
                <a:tab pos="287020" algn="l"/>
              </a:tabLst>
            </a:pPr>
            <a:endParaRPr lang="en-US" dirty="0">
              <a:latin typeface="Open Sans" panose="020B0606030504020204" pitchFamily="34" charset="0"/>
              <a:ea typeface="Open Sans" panose="020B0606030504020204" pitchFamily="34" charset="0"/>
              <a:cs typeface="Open Sans" panose="020B0606030504020204" pitchFamily="34" charset="0"/>
            </a:endParaRPr>
          </a:p>
          <a:p>
            <a:endParaRPr lang="en-US" dirty="0"/>
          </a:p>
        </p:txBody>
      </p:sp>
    </p:spTree>
    <p:extLst>
      <p:ext uri="{BB962C8B-B14F-4D97-AF65-F5344CB8AC3E}">
        <p14:creationId xmlns:p14="http://schemas.microsoft.com/office/powerpoint/2010/main" val="12664704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7A179B-FEC5-4A91-A47C-248F275FFBB9}"/>
              </a:ext>
            </a:extLst>
          </p:cNvPr>
          <p:cNvSpPr>
            <a:spLocks noGrp="1"/>
          </p:cNvSpPr>
          <p:nvPr>
            <p:ph type="title"/>
          </p:nvPr>
        </p:nvSpPr>
        <p:spPr>
          <a:xfrm>
            <a:off x="4432040" y="1484800"/>
            <a:ext cx="7462935" cy="3413772"/>
          </a:xfrm>
        </p:spPr>
        <p:txBody>
          <a:bodyPr>
            <a:noAutofit/>
          </a:bodyPr>
          <a:lstStyle/>
          <a:p>
            <a:r>
              <a:rPr lang="en-US" sz="6000" dirty="0"/>
              <a:t>Biological, Cognitive, Emotional, Social and Development</a:t>
            </a:r>
          </a:p>
        </p:txBody>
      </p:sp>
    </p:spTree>
    <p:extLst>
      <p:ext uri="{BB962C8B-B14F-4D97-AF65-F5344CB8AC3E}">
        <p14:creationId xmlns:p14="http://schemas.microsoft.com/office/powerpoint/2010/main" val="26642441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A31B17-1017-48A0-B53D-3DF5B6D07037}"/>
              </a:ext>
            </a:extLst>
          </p:cNvPr>
          <p:cNvSpPr>
            <a:spLocks noGrp="1"/>
          </p:cNvSpPr>
          <p:nvPr>
            <p:ph type="title"/>
          </p:nvPr>
        </p:nvSpPr>
        <p:spPr>
          <a:xfrm>
            <a:off x="4525346" y="1410154"/>
            <a:ext cx="7462935" cy="3413772"/>
          </a:xfrm>
        </p:spPr>
        <p:txBody>
          <a:bodyPr>
            <a:normAutofit/>
          </a:bodyPr>
          <a:lstStyle/>
          <a:p>
            <a:r>
              <a:rPr lang="en-US" sz="6600" dirty="0"/>
              <a:t>Biological Development of Children Teens</a:t>
            </a:r>
          </a:p>
        </p:txBody>
      </p:sp>
    </p:spTree>
    <p:extLst>
      <p:ext uri="{BB962C8B-B14F-4D97-AF65-F5344CB8AC3E}">
        <p14:creationId xmlns:p14="http://schemas.microsoft.com/office/powerpoint/2010/main" val="3521311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9E6817-7E68-41DF-9E45-F4BBEC199C43}"/>
              </a:ext>
            </a:extLst>
          </p:cNvPr>
          <p:cNvSpPr>
            <a:spLocks noGrp="1"/>
          </p:cNvSpPr>
          <p:nvPr>
            <p:ph type="title"/>
          </p:nvPr>
        </p:nvSpPr>
        <p:spPr/>
        <p:txBody>
          <a:bodyPr/>
          <a:lstStyle/>
          <a:p>
            <a:r>
              <a:rPr lang="en-US" dirty="0"/>
              <a:t>Physical Development</a:t>
            </a:r>
          </a:p>
        </p:txBody>
      </p:sp>
      <p:sp>
        <p:nvSpPr>
          <p:cNvPr id="3" name="Content Placeholder 2">
            <a:extLst>
              <a:ext uri="{FF2B5EF4-FFF2-40B4-BE49-F238E27FC236}">
                <a16:creationId xmlns:a16="http://schemas.microsoft.com/office/drawing/2014/main" id="{66F383A6-3119-41CE-8E0A-A914DC5943BF}"/>
              </a:ext>
            </a:extLst>
          </p:cNvPr>
          <p:cNvSpPr>
            <a:spLocks noGrp="1"/>
          </p:cNvSpPr>
          <p:nvPr>
            <p:ph sz="half" idx="1"/>
          </p:nvPr>
        </p:nvSpPr>
        <p:spPr>
          <a:xfrm>
            <a:off x="740664" y="1420420"/>
            <a:ext cx="4269875" cy="4734318"/>
          </a:xfrm>
        </p:spPr>
        <p:txBody>
          <a:bodyPr/>
          <a:lstStyle/>
          <a:p>
            <a:pPr marL="355600" indent="-342900">
              <a:spcBef>
                <a:spcPts val="700"/>
              </a:spcBef>
              <a:buClr>
                <a:schemeClr val="accent1"/>
              </a:buClr>
              <a:buSzPct val="85416"/>
              <a:buFont typeface="Open Sans" panose="020B0606030504020204" pitchFamily="34" charset="0"/>
              <a:buChar char="&gt;"/>
              <a:tabLst>
                <a:tab pos="259715" algn="l"/>
              </a:tabLst>
            </a:pPr>
            <a:r>
              <a:rPr lang="en-US" sz="2400" spc="-40" dirty="0">
                <a:latin typeface="Open Sans" panose="020B0606030504020204" pitchFamily="34" charset="0"/>
                <a:ea typeface="Open Sans" panose="020B0606030504020204" pitchFamily="34" charset="0"/>
                <a:cs typeface="Open Sans" panose="020B0606030504020204" pitchFamily="34" charset="0"/>
              </a:rPr>
              <a:t>Boys</a:t>
            </a:r>
            <a:endParaRPr lang="en-US" sz="2400" dirty="0">
              <a:latin typeface="Open Sans" panose="020B0606030504020204" pitchFamily="34" charset="0"/>
              <a:ea typeface="Open Sans" panose="020B0606030504020204" pitchFamily="34" charset="0"/>
              <a:cs typeface="Open Sans" panose="020B0606030504020204" pitchFamily="34" charset="0"/>
            </a:endParaRPr>
          </a:p>
          <a:p>
            <a:pPr marL="972821" lvl="2">
              <a:spcBef>
                <a:spcPts val="509"/>
              </a:spcBef>
              <a:buSzPct val="70000"/>
              <a:buFont typeface="Open Sans" panose="020B0606030504020204" pitchFamily="34" charset="0"/>
              <a:buChar char="&gt;"/>
              <a:tabLst>
                <a:tab pos="534035" algn="l"/>
              </a:tabLst>
            </a:pPr>
            <a:r>
              <a:rPr lang="en-US" sz="2000" spc="60" dirty="0">
                <a:latin typeface="Open Sans" panose="020B0606030504020204" pitchFamily="34" charset="0"/>
                <a:ea typeface="Open Sans" panose="020B0606030504020204" pitchFamily="34" charset="0"/>
                <a:cs typeface="Open Sans" panose="020B0606030504020204" pitchFamily="34" charset="0"/>
              </a:rPr>
              <a:t>Height: </a:t>
            </a:r>
            <a:r>
              <a:rPr lang="en-US" sz="2000" spc="10" dirty="0">
                <a:latin typeface="Open Sans" panose="020B0606030504020204" pitchFamily="34" charset="0"/>
                <a:ea typeface="Open Sans" panose="020B0606030504020204" pitchFamily="34" charset="0"/>
                <a:cs typeface="Open Sans" panose="020B0606030504020204" pitchFamily="34" charset="0"/>
              </a:rPr>
              <a:t>70</a:t>
            </a:r>
            <a:r>
              <a:rPr lang="en-US" sz="2000" spc="-195" dirty="0">
                <a:latin typeface="Open Sans" panose="020B0606030504020204" pitchFamily="34" charset="0"/>
                <a:ea typeface="Open Sans" panose="020B0606030504020204" pitchFamily="34" charset="0"/>
                <a:cs typeface="Open Sans" panose="020B0606030504020204" pitchFamily="34" charset="0"/>
              </a:rPr>
              <a:t> </a:t>
            </a:r>
            <a:r>
              <a:rPr lang="en-US" sz="2000" spc="75" dirty="0">
                <a:latin typeface="Open Sans" panose="020B0606030504020204" pitchFamily="34" charset="0"/>
                <a:ea typeface="Open Sans" panose="020B0606030504020204" pitchFamily="34" charset="0"/>
                <a:cs typeface="Open Sans" panose="020B0606030504020204" pitchFamily="34" charset="0"/>
              </a:rPr>
              <a:t>inches</a:t>
            </a:r>
            <a:endParaRPr lang="en-US" sz="2000" dirty="0">
              <a:latin typeface="Open Sans" panose="020B0606030504020204" pitchFamily="34" charset="0"/>
              <a:ea typeface="Open Sans" panose="020B0606030504020204" pitchFamily="34" charset="0"/>
              <a:cs typeface="Open Sans" panose="020B0606030504020204" pitchFamily="34" charset="0"/>
            </a:endParaRPr>
          </a:p>
          <a:p>
            <a:pPr marL="972821" lvl="2">
              <a:spcBef>
                <a:spcPts val="480"/>
              </a:spcBef>
              <a:buSzPct val="70000"/>
              <a:buFont typeface="Open Sans" panose="020B0606030504020204" pitchFamily="34" charset="0"/>
              <a:buChar char="&gt;"/>
              <a:tabLst>
                <a:tab pos="534035" algn="l"/>
              </a:tabLst>
            </a:pPr>
            <a:r>
              <a:rPr lang="en-US" sz="2000" spc="45" dirty="0">
                <a:latin typeface="Open Sans" panose="020B0606030504020204" pitchFamily="34" charset="0"/>
                <a:ea typeface="Open Sans" panose="020B0606030504020204" pitchFamily="34" charset="0"/>
                <a:cs typeface="Open Sans" panose="020B0606030504020204" pitchFamily="34" charset="0"/>
              </a:rPr>
              <a:t>Weight: </a:t>
            </a:r>
            <a:r>
              <a:rPr lang="en-US" sz="2000" spc="-130" dirty="0">
                <a:latin typeface="Open Sans" panose="020B0606030504020204" pitchFamily="34" charset="0"/>
                <a:ea typeface="Open Sans" panose="020B0606030504020204" pitchFamily="34" charset="0"/>
                <a:cs typeface="Open Sans" panose="020B0606030504020204" pitchFamily="34" charset="0"/>
              </a:rPr>
              <a:t>150</a:t>
            </a:r>
            <a:r>
              <a:rPr lang="en-US" sz="2000" spc="-145" dirty="0">
                <a:latin typeface="Open Sans" panose="020B0606030504020204" pitchFamily="34" charset="0"/>
                <a:ea typeface="Open Sans" panose="020B0606030504020204" pitchFamily="34" charset="0"/>
                <a:cs typeface="Open Sans" panose="020B0606030504020204" pitchFamily="34" charset="0"/>
              </a:rPr>
              <a:t> </a:t>
            </a:r>
            <a:r>
              <a:rPr lang="en-US" sz="2000" spc="105" dirty="0">
                <a:latin typeface="Open Sans" panose="020B0606030504020204" pitchFamily="34" charset="0"/>
                <a:ea typeface="Open Sans" panose="020B0606030504020204" pitchFamily="34" charset="0"/>
                <a:cs typeface="Open Sans" panose="020B0606030504020204" pitchFamily="34" charset="0"/>
              </a:rPr>
              <a:t>pounds</a:t>
            </a:r>
            <a:endParaRPr lang="en-US" sz="2000" dirty="0">
              <a:latin typeface="Open Sans" panose="020B0606030504020204" pitchFamily="34" charset="0"/>
              <a:ea typeface="Open Sans" panose="020B0606030504020204" pitchFamily="34" charset="0"/>
              <a:cs typeface="Open Sans" panose="020B0606030504020204" pitchFamily="34" charset="0"/>
            </a:endParaRPr>
          </a:p>
          <a:p>
            <a:pPr marL="355600" indent="-342900">
              <a:spcBef>
                <a:spcPts val="550"/>
              </a:spcBef>
              <a:buClr>
                <a:schemeClr val="accent1"/>
              </a:buClr>
              <a:buSzPct val="85416"/>
              <a:buFont typeface="Open Sans" panose="020B0606030504020204" pitchFamily="34" charset="0"/>
              <a:buChar char="&gt;"/>
              <a:tabLst>
                <a:tab pos="259715" algn="l"/>
              </a:tabLst>
            </a:pPr>
            <a:r>
              <a:rPr lang="en-US" sz="2400" spc="15" dirty="0">
                <a:latin typeface="Open Sans" panose="020B0606030504020204" pitchFamily="34" charset="0"/>
                <a:ea typeface="Open Sans" panose="020B0606030504020204" pitchFamily="34" charset="0"/>
                <a:cs typeface="Open Sans" panose="020B0606030504020204" pitchFamily="34" charset="0"/>
              </a:rPr>
              <a:t>Girls</a:t>
            </a:r>
            <a:endParaRPr lang="en-US" sz="2400" dirty="0">
              <a:latin typeface="Open Sans" panose="020B0606030504020204" pitchFamily="34" charset="0"/>
              <a:ea typeface="Open Sans" panose="020B0606030504020204" pitchFamily="34" charset="0"/>
              <a:cs typeface="Open Sans" panose="020B0606030504020204" pitchFamily="34" charset="0"/>
            </a:endParaRPr>
          </a:p>
          <a:p>
            <a:pPr marL="972821" lvl="2">
              <a:spcBef>
                <a:spcPts val="505"/>
              </a:spcBef>
              <a:buSzPct val="70000"/>
              <a:buFont typeface="Open Sans" panose="020B0606030504020204" pitchFamily="34" charset="0"/>
              <a:buChar char="&gt;"/>
              <a:tabLst>
                <a:tab pos="534035" algn="l"/>
              </a:tabLst>
            </a:pPr>
            <a:r>
              <a:rPr lang="en-US" sz="2000" spc="60" dirty="0">
                <a:latin typeface="Open Sans" panose="020B0606030504020204" pitchFamily="34" charset="0"/>
                <a:ea typeface="Open Sans" panose="020B0606030504020204" pitchFamily="34" charset="0"/>
                <a:cs typeface="Open Sans" panose="020B0606030504020204" pitchFamily="34" charset="0"/>
              </a:rPr>
              <a:t>Height: </a:t>
            </a:r>
            <a:r>
              <a:rPr lang="en-US" sz="2000" spc="55" dirty="0">
                <a:latin typeface="Open Sans" panose="020B0606030504020204" pitchFamily="34" charset="0"/>
                <a:ea typeface="Open Sans" panose="020B0606030504020204" pitchFamily="34" charset="0"/>
                <a:cs typeface="Open Sans" panose="020B0606030504020204" pitchFamily="34" charset="0"/>
              </a:rPr>
              <a:t>64</a:t>
            </a:r>
            <a:r>
              <a:rPr lang="en-US" sz="2000" spc="-105" dirty="0">
                <a:latin typeface="Open Sans" panose="020B0606030504020204" pitchFamily="34" charset="0"/>
                <a:ea typeface="Open Sans" panose="020B0606030504020204" pitchFamily="34" charset="0"/>
                <a:cs typeface="Open Sans" panose="020B0606030504020204" pitchFamily="34" charset="0"/>
              </a:rPr>
              <a:t> </a:t>
            </a:r>
            <a:r>
              <a:rPr lang="en-US" sz="2000" spc="75" dirty="0">
                <a:latin typeface="Open Sans" panose="020B0606030504020204" pitchFamily="34" charset="0"/>
                <a:ea typeface="Open Sans" panose="020B0606030504020204" pitchFamily="34" charset="0"/>
                <a:cs typeface="Open Sans" panose="020B0606030504020204" pitchFamily="34" charset="0"/>
              </a:rPr>
              <a:t>inches</a:t>
            </a:r>
            <a:endParaRPr lang="en-US" sz="2000" dirty="0">
              <a:latin typeface="Open Sans" panose="020B0606030504020204" pitchFamily="34" charset="0"/>
              <a:ea typeface="Open Sans" panose="020B0606030504020204" pitchFamily="34" charset="0"/>
              <a:cs typeface="Open Sans" panose="020B0606030504020204" pitchFamily="34" charset="0"/>
            </a:endParaRPr>
          </a:p>
          <a:p>
            <a:pPr marL="972821" lvl="2">
              <a:spcBef>
                <a:spcPts val="480"/>
              </a:spcBef>
              <a:buSzPct val="70000"/>
              <a:buFont typeface="Open Sans" panose="020B0606030504020204" pitchFamily="34" charset="0"/>
              <a:buChar char="&gt;"/>
              <a:tabLst>
                <a:tab pos="534035" algn="l"/>
              </a:tabLst>
            </a:pPr>
            <a:r>
              <a:rPr lang="en-US" sz="2000" spc="45" dirty="0">
                <a:latin typeface="Open Sans" panose="020B0606030504020204" pitchFamily="34" charset="0"/>
                <a:ea typeface="Open Sans" panose="020B0606030504020204" pitchFamily="34" charset="0"/>
                <a:cs typeface="Open Sans" panose="020B0606030504020204" pitchFamily="34" charset="0"/>
              </a:rPr>
              <a:t>Weight: </a:t>
            </a:r>
            <a:r>
              <a:rPr lang="en-US" sz="2000" spc="-160" dirty="0">
                <a:latin typeface="Open Sans" panose="020B0606030504020204" pitchFamily="34" charset="0"/>
                <a:ea typeface="Open Sans" panose="020B0606030504020204" pitchFamily="34" charset="0"/>
                <a:cs typeface="Open Sans" panose="020B0606030504020204" pitchFamily="34" charset="0"/>
              </a:rPr>
              <a:t>125</a:t>
            </a:r>
            <a:r>
              <a:rPr lang="en-US" sz="2000" spc="-170" dirty="0">
                <a:latin typeface="Open Sans" panose="020B0606030504020204" pitchFamily="34" charset="0"/>
                <a:ea typeface="Open Sans" panose="020B0606030504020204" pitchFamily="34" charset="0"/>
                <a:cs typeface="Open Sans" panose="020B0606030504020204" pitchFamily="34" charset="0"/>
              </a:rPr>
              <a:t> </a:t>
            </a:r>
            <a:r>
              <a:rPr lang="en-US" sz="2000" spc="110" dirty="0">
                <a:latin typeface="Open Sans" panose="020B0606030504020204" pitchFamily="34" charset="0"/>
                <a:ea typeface="Open Sans" panose="020B0606030504020204" pitchFamily="34" charset="0"/>
                <a:cs typeface="Open Sans" panose="020B0606030504020204" pitchFamily="34" charset="0"/>
              </a:rPr>
              <a:t>pounds</a:t>
            </a:r>
            <a:endParaRPr lang="en-US" sz="2000" dirty="0">
              <a:latin typeface="Open Sans" panose="020B0606030504020204" pitchFamily="34" charset="0"/>
              <a:ea typeface="Open Sans" panose="020B0606030504020204" pitchFamily="34" charset="0"/>
              <a:cs typeface="Open Sans" panose="020B0606030504020204" pitchFamily="34" charset="0"/>
            </a:endParaRPr>
          </a:p>
          <a:p>
            <a:endParaRPr lang="en-US" dirty="0"/>
          </a:p>
        </p:txBody>
      </p:sp>
      <p:sp>
        <p:nvSpPr>
          <p:cNvPr id="4" name="object 9">
            <a:extLst>
              <a:ext uri="{FF2B5EF4-FFF2-40B4-BE49-F238E27FC236}">
                <a16:creationId xmlns:a16="http://schemas.microsoft.com/office/drawing/2014/main" id="{FE605A14-FADD-4C3F-A765-DDDB47574C31}"/>
              </a:ext>
            </a:extLst>
          </p:cNvPr>
          <p:cNvSpPr/>
          <p:nvPr/>
        </p:nvSpPr>
        <p:spPr>
          <a:xfrm>
            <a:off x="8780952" y="1991029"/>
            <a:ext cx="476250" cy="613410"/>
          </a:xfrm>
          <a:custGeom>
            <a:avLst/>
            <a:gdLst/>
            <a:ahLst/>
            <a:cxnLst/>
            <a:rect l="l" t="t" r="r" b="b"/>
            <a:pathLst>
              <a:path w="476250" h="613410">
                <a:moveTo>
                  <a:pt x="166805" y="612941"/>
                </a:moveTo>
                <a:lnTo>
                  <a:pt x="64929" y="570284"/>
                </a:lnTo>
                <a:lnTo>
                  <a:pt x="19030" y="479354"/>
                </a:lnTo>
                <a:lnTo>
                  <a:pt x="0" y="388420"/>
                </a:lnTo>
                <a:lnTo>
                  <a:pt x="0" y="258199"/>
                </a:lnTo>
                <a:lnTo>
                  <a:pt x="34704" y="132467"/>
                </a:lnTo>
                <a:lnTo>
                  <a:pt x="79484" y="68478"/>
                </a:lnTo>
                <a:lnTo>
                  <a:pt x="136577" y="22451"/>
                </a:lnTo>
                <a:lnTo>
                  <a:pt x="193673" y="0"/>
                </a:lnTo>
                <a:lnTo>
                  <a:pt x="268681" y="6735"/>
                </a:lnTo>
                <a:lnTo>
                  <a:pt x="317938" y="57251"/>
                </a:lnTo>
                <a:lnTo>
                  <a:pt x="362718" y="148184"/>
                </a:lnTo>
                <a:lnTo>
                  <a:pt x="381748" y="269425"/>
                </a:lnTo>
                <a:lnTo>
                  <a:pt x="381748" y="407506"/>
                </a:lnTo>
                <a:lnTo>
                  <a:pt x="435725" y="463636"/>
                </a:lnTo>
                <a:lnTo>
                  <a:pt x="373913" y="463636"/>
                </a:lnTo>
                <a:lnTo>
                  <a:pt x="348166" y="525379"/>
                </a:lnTo>
                <a:lnTo>
                  <a:pt x="295547" y="578141"/>
                </a:lnTo>
                <a:lnTo>
                  <a:pt x="246289" y="605084"/>
                </a:lnTo>
                <a:lnTo>
                  <a:pt x="166805" y="612941"/>
                </a:lnTo>
                <a:close/>
              </a:path>
              <a:path w="476250" h="613410">
                <a:moveTo>
                  <a:pt x="461234" y="547830"/>
                </a:moveTo>
                <a:lnTo>
                  <a:pt x="373913" y="463636"/>
                </a:lnTo>
                <a:lnTo>
                  <a:pt x="435725" y="463636"/>
                </a:lnTo>
                <a:lnTo>
                  <a:pt x="472430" y="501805"/>
                </a:lnTo>
                <a:lnTo>
                  <a:pt x="475788" y="544462"/>
                </a:lnTo>
                <a:lnTo>
                  <a:pt x="461234" y="547830"/>
                </a:lnTo>
                <a:close/>
              </a:path>
            </a:pathLst>
          </a:custGeom>
          <a:solidFill>
            <a:srgbClr val="000000"/>
          </a:solidFill>
        </p:spPr>
        <p:txBody>
          <a:bodyPr wrap="square" lIns="0" tIns="0" rIns="0" bIns="0" rtlCol="0"/>
          <a:lstStyle/>
          <a:p>
            <a:endParaRPr/>
          </a:p>
        </p:txBody>
      </p:sp>
      <p:sp>
        <p:nvSpPr>
          <p:cNvPr id="5" name="object 10">
            <a:extLst>
              <a:ext uri="{FF2B5EF4-FFF2-40B4-BE49-F238E27FC236}">
                <a16:creationId xmlns:a16="http://schemas.microsoft.com/office/drawing/2014/main" id="{A2D9B15A-8851-480C-9BCC-B332443B8B37}"/>
              </a:ext>
            </a:extLst>
          </p:cNvPr>
          <p:cNvSpPr/>
          <p:nvPr/>
        </p:nvSpPr>
        <p:spPr>
          <a:xfrm>
            <a:off x="8731687" y="2649988"/>
            <a:ext cx="424815" cy="986790"/>
          </a:xfrm>
          <a:custGeom>
            <a:avLst/>
            <a:gdLst/>
            <a:ahLst/>
            <a:cxnLst/>
            <a:rect l="l" t="t" r="r" b="b"/>
            <a:pathLst>
              <a:path w="424815" h="986789">
                <a:moveTo>
                  <a:pt x="228381" y="986772"/>
                </a:moveTo>
                <a:lnTo>
                  <a:pt x="114191" y="974422"/>
                </a:lnTo>
                <a:lnTo>
                  <a:pt x="57095" y="887981"/>
                </a:lnTo>
                <a:lnTo>
                  <a:pt x="23510" y="758882"/>
                </a:lnTo>
                <a:lnTo>
                  <a:pt x="4480" y="614066"/>
                </a:lnTo>
                <a:lnTo>
                  <a:pt x="0" y="397402"/>
                </a:lnTo>
                <a:lnTo>
                  <a:pt x="15674" y="245850"/>
                </a:lnTo>
                <a:lnTo>
                  <a:pt x="38063" y="110016"/>
                </a:lnTo>
                <a:lnTo>
                  <a:pt x="61573" y="63989"/>
                </a:lnTo>
                <a:lnTo>
                  <a:pt x="114191" y="22453"/>
                </a:lnTo>
                <a:lnTo>
                  <a:pt x="174643" y="6735"/>
                </a:lnTo>
                <a:lnTo>
                  <a:pt x="231739" y="0"/>
                </a:lnTo>
                <a:lnTo>
                  <a:pt x="307866" y="11226"/>
                </a:lnTo>
                <a:lnTo>
                  <a:pt x="390708" y="63989"/>
                </a:lnTo>
                <a:lnTo>
                  <a:pt x="424294" y="158288"/>
                </a:lnTo>
                <a:lnTo>
                  <a:pt x="424294" y="303104"/>
                </a:lnTo>
                <a:lnTo>
                  <a:pt x="420936" y="440062"/>
                </a:lnTo>
                <a:lnTo>
                  <a:pt x="379514" y="648867"/>
                </a:lnTo>
                <a:lnTo>
                  <a:pt x="344807" y="819502"/>
                </a:lnTo>
                <a:lnTo>
                  <a:pt x="307866" y="929518"/>
                </a:lnTo>
                <a:lnTo>
                  <a:pt x="228381" y="986772"/>
                </a:lnTo>
                <a:close/>
              </a:path>
            </a:pathLst>
          </a:custGeom>
          <a:solidFill>
            <a:srgbClr val="000000"/>
          </a:solidFill>
        </p:spPr>
        <p:txBody>
          <a:bodyPr wrap="square" lIns="0" tIns="0" rIns="0" bIns="0" rtlCol="0"/>
          <a:lstStyle/>
          <a:p>
            <a:endParaRPr/>
          </a:p>
        </p:txBody>
      </p:sp>
      <p:sp>
        <p:nvSpPr>
          <p:cNvPr id="6" name="object 11">
            <a:extLst>
              <a:ext uri="{FF2B5EF4-FFF2-40B4-BE49-F238E27FC236}">
                <a16:creationId xmlns:a16="http://schemas.microsoft.com/office/drawing/2014/main" id="{EE9D1A82-A0D5-4634-9889-87DD39196ABA}"/>
              </a:ext>
            </a:extLst>
          </p:cNvPr>
          <p:cNvSpPr/>
          <p:nvPr/>
        </p:nvSpPr>
        <p:spPr>
          <a:xfrm>
            <a:off x="8561521" y="2648865"/>
            <a:ext cx="250190" cy="1214755"/>
          </a:xfrm>
          <a:custGeom>
            <a:avLst/>
            <a:gdLst/>
            <a:ahLst/>
            <a:cxnLst/>
            <a:rect l="l" t="t" r="r" b="b"/>
            <a:pathLst>
              <a:path w="250190" h="1214754">
                <a:moveTo>
                  <a:pt x="68289" y="1214661"/>
                </a:moveTo>
                <a:lnTo>
                  <a:pt x="38065" y="1206801"/>
                </a:lnTo>
                <a:lnTo>
                  <a:pt x="12315" y="1115871"/>
                </a:lnTo>
                <a:lnTo>
                  <a:pt x="0" y="1036166"/>
                </a:lnTo>
                <a:lnTo>
                  <a:pt x="34706" y="929519"/>
                </a:lnTo>
                <a:lnTo>
                  <a:pt x="23509" y="830730"/>
                </a:lnTo>
                <a:lnTo>
                  <a:pt x="12315" y="671318"/>
                </a:lnTo>
                <a:lnTo>
                  <a:pt x="12315" y="478230"/>
                </a:lnTo>
                <a:lnTo>
                  <a:pt x="34706" y="273915"/>
                </a:lnTo>
                <a:lnTo>
                  <a:pt x="72770" y="122364"/>
                </a:lnTo>
                <a:lnTo>
                  <a:pt x="114191" y="42659"/>
                </a:lnTo>
                <a:lnTo>
                  <a:pt x="171285" y="7858"/>
                </a:lnTo>
                <a:lnTo>
                  <a:pt x="231739" y="0"/>
                </a:lnTo>
                <a:lnTo>
                  <a:pt x="249650" y="53885"/>
                </a:lnTo>
                <a:lnTo>
                  <a:pt x="219424" y="122364"/>
                </a:lnTo>
                <a:lnTo>
                  <a:pt x="174643" y="159410"/>
                </a:lnTo>
                <a:lnTo>
                  <a:pt x="136580" y="250341"/>
                </a:lnTo>
                <a:lnTo>
                  <a:pt x="91800" y="372706"/>
                </a:lnTo>
                <a:lnTo>
                  <a:pt x="72770" y="486089"/>
                </a:lnTo>
                <a:lnTo>
                  <a:pt x="61572" y="679179"/>
                </a:lnTo>
                <a:lnTo>
                  <a:pt x="72770" y="861039"/>
                </a:lnTo>
                <a:lnTo>
                  <a:pt x="95159" y="945235"/>
                </a:lnTo>
                <a:lnTo>
                  <a:pt x="79487" y="1036166"/>
                </a:lnTo>
                <a:lnTo>
                  <a:pt x="61572" y="1104645"/>
                </a:lnTo>
                <a:lnTo>
                  <a:pt x="68289" y="1214661"/>
                </a:lnTo>
                <a:close/>
              </a:path>
            </a:pathLst>
          </a:custGeom>
          <a:solidFill>
            <a:srgbClr val="000000"/>
          </a:solidFill>
        </p:spPr>
        <p:txBody>
          <a:bodyPr wrap="square" lIns="0" tIns="0" rIns="0" bIns="0" rtlCol="0"/>
          <a:lstStyle/>
          <a:p>
            <a:endParaRPr/>
          </a:p>
        </p:txBody>
      </p:sp>
      <p:sp>
        <p:nvSpPr>
          <p:cNvPr id="7" name="object 12">
            <a:extLst>
              <a:ext uri="{FF2B5EF4-FFF2-40B4-BE49-F238E27FC236}">
                <a16:creationId xmlns:a16="http://schemas.microsoft.com/office/drawing/2014/main" id="{8674F85A-9B14-49C5-ABD0-07F91359B2BD}"/>
              </a:ext>
            </a:extLst>
          </p:cNvPr>
          <p:cNvSpPr/>
          <p:nvPr/>
        </p:nvSpPr>
        <p:spPr>
          <a:xfrm>
            <a:off x="9106721" y="2680308"/>
            <a:ext cx="159385" cy="1154430"/>
          </a:xfrm>
          <a:custGeom>
            <a:avLst/>
            <a:gdLst/>
            <a:ahLst/>
            <a:cxnLst/>
            <a:rect l="l" t="t" r="r" b="b"/>
            <a:pathLst>
              <a:path w="159384" h="1154429">
                <a:moveTo>
                  <a:pt x="136580" y="1154038"/>
                </a:moveTo>
                <a:lnTo>
                  <a:pt x="106352" y="1082193"/>
                </a:lnTo>
                <a:lnTo>
                  <a:pt x="90681" y="972178"/>
                </a:lnTo>
                <a:lnTo>
                  <a:pt x="57095" y="887980"/>
                </a:lnTo>
                <a:lnTo>
                  <a:pt x="95159" y="812768"/>
                </a:lnTo>
                <a:lnTo>
                  <a:pt x="117548" y="629783"/>
                </a:lnTo>
                <a:lnTo>
                  <a:pt x="117548" y="459145"/>
                </a:lnTo>
                <a:lnTo>
                  <a:pt x="95159" y="288510"/>
                </a:lnTo>
                <a:lnTo>
                  <a:pt x="49259" y="162776"/>
                </a:lnTo>
                <a:lnTo>
                  <a:pt x="0" y="102157"/>
                </a:lnTo>
                <a:lnTo>
                  <a:pt x="3358" y="3367"/>
                </a:lnTo>
                <a:lnTo>
                  <a:pt x="68289" y="0"/>
                </a:lnTo>
                <a:lnTo>
                  <a:pt x="113070" y="90932"/>
                </a:lnTo>
                <a:lnTo>
                  <a:pt x="158969" y="341272"/>
                </a:lnTo>
                <a:lnTo>
                  <a:pt x="158969" y="629783"/>
                </a:lnTo>
                <a:lnTo>
                  <a:pt x="136580" y="876755"/>
                </a:lnTo>
                <a:lnTo>
                  <a:pt x="158969" y="960949"/>
                </a:lnTo>
                <a:lnTo>
                  <a:pt x="158969" y="1074334"/>
                </a:lnTo>
                <a:lnTo>
                  <a:pt x="136580" y="1154038"/>
                </a:lnTo>
                <a:close/>
              </a:path>
            </a:pathLst>
          </a:custGeom>
          <a:solidFill>
            <a:srgbClr val="000000"/>
          </a:solidFill>
        </p:spPr>
        <p:txBody>
          <a:bodyPr wrap="square" lIns="0" tIns="0" rIns="0" bIns="0" rtlCol="0"/>
          <a:lstStyle/>
          <a:p>
            <a:endParaRPr/>
          </a:p>
        </p:txBody>
      </p:sp>
      <p:sp>
        <p:nvSpPr>
          <p:cNvPr id="8" name="object 13">
            <a:extLst>
              <a:ext uri="{FF2B5EF4-FFF2-40B4-BE49-F238E27FC236}">
                <a16:creationId xmlns:a16="http://schemas.microsoft.com/office/drawing/2014/main" id="{82485B2A-0FD3-4B6C-990D-F43EB58BC458}"/>
              </a:ext>
            </a:extLst>
          </p:cNvPr>
          <p:cNvSpPr/>
          <p:nvPr/>
        </p:nvSpPr>
        <p:spPr>
          <a:xfrm>
            <a:off x="8731687" y="3440314"/>
            <a:ext cx="358775" cy="1383665"/>
          </a:xfrm>
          <a:custGeom>
            <a:avLst/>
            <a:gdLst/>
            <a:ahLst/>
            <a:cxnLst/>
            <a:rect l="l" t="t" r="r" b="b"/>
            <a:pathLst>
              <a:path w="358775" h="1383664">
                <a:moveTo>
                  <a:pt x="300027" y="1383050"/>
                </a:moveTo>
                <a:lnTo>
                  <a:pt x="280994" y="1359476"/>
                </a:lnTo>
                <a:lnTo>
                  <a:pt x="264203" y="1301100"/>
                </a:lnTo>
                <a:lnTo>
                  <a:pt x="217183" y="1253950"/>
                </a:lnTo>
                <a:lnTo>
                  <a:pt x="135458" y="1200066"/>
                </a:lnTo>
                <a:lnTo>
                  <a:pt x="82843" y="1186594"/>
                </a:lnTo>
                <a:lnTo>
                  <a:pt x="20151" y="1186594"/>
                </a:lnTo>
                <a:lnTo>
                  <a:pt x="20151" y="1142812"/>
                </a:lnTo>
                <a:lnTo>
                  <a:pt x="50377" y="1094540"/>
                </a:lnTo>
                <a:lnTo>
                  <a:pt x="77244" y="940744"/>
                </a:lnTo>
                <a:lnTo>
                  <a:pt x="86201" y="777967"/>
                </a:lnTo>
                <a:lnTo>
                  <a:pt x="82843" y="634272"/>
                </a:lnTo>
                <a:lnTo>
                  <a:pt x="77244" y="451287"/>
                </a:lnTo>
                <a:lnTo>
                  <a:pt x="60452" y="292999"/>
                </a:lnTo>
                <a:lnTo>
                  <a:pt x="25747" y="177371"/>
                </a:lnTo>
                <a:lnTo>
                  <a:pt x="0" y="71846"/>
                </a:lnTo>
                <a:lnTo>
                  <a:pt x="8957" y="33678"/>
                </a:lnTo>
                <a:lnTo>
                  <a:pt x="35823" y="0"/>
                </a:lnTo>
                <a:lnTo>
                  <a:pt x="77244" y="57252"/>
                </a:lnTo>
                <a:lnTo>
                  <a:pt x="94037" y="115628"/>
                </a:lnTo>
                <a:lnTo>
                  <a:pt x="110829" y="316573"/>
                </a:lnTo>
                <a:lnTo>
                  <a:pt x="118666" y="451287"/>
                </a:lnTo>
                <a:lnTo>
                  <a:pt x="118666" y="681422"/>
                </a:lnTo>
                <a:lnTo>
                  <a:pt x="116428" y="898083"/>
                </a:lnTo>
                <a:lnTo>
                  <a:pt x="99635" y="1070965"/>
                </a:lnTo>
                <a:lnTo>
                  <a:pt x="86201" y="1123728"/>
                </a:lnTo>
                <a:lnTo>
                  <a:pt x="173522" y="1152916"/>
                </a:lnTo>
                <a:lnTo>
                  <a:pt x="247410" y="1186594"/>
                </a:lnTo>
                <a:lnTo>
                  <a:pt x="347046" y="1258441"/>
                </a:lnTo>
                <a:lnTo>
                  <a:pt x="358241" y="1286506"/>
                </a:lnTo>
                <a:lnTo>
                  <a:pt x="349284" y="1340390"/>
                </a:lnTo>
                <a:lnTo>
                  <a:pt x="300027" y="1383050"/>
                </a:lnTo>
                <a:close/>
              </a:path>
            </a:pathLst>
          </a:custGeom>
          <a:solidFill>
            <a:srgbClr val="000000"/>
          </a:solidFill>
        </p:spPr>
        <p:txBody>
          <a:bodyPr wrap="square" lIns="0" tIns="0" rIns="0" bIns="0" rtlCol="0"/>
          <a:lstStyle/>
          <a:p>
            <a:endParaRPr/>
          </a:p>
        </p:txBody>
      </p:sp>
      <p:sp>
        <p:nvSpPr>
          <p:cNvPr id="9" name="object 14">
            <a:extLst>
              <a:ext uri="{FF2B5EF4-FFF2-40B4-BE49-F238E27FC236}">
                <a16:creationId xmlns:a16="http://schemas.microsoft.com/office/drawing/2014/main" id="{6656F598-BB76-43C7-A8C3-A71678993ACF}"/>
              </a:ext>
            </a:extLst>
          </p:cNvPr>
          <p:cNvSpPr/>
          <p:nvPr/>
        </p:nvSpPr>
        <p:spPr>
          <a:xfrm>
            <a:off x="8970140" y="3441425"/>
            <a:ext cx="329565" cy="1247775"/>
          </a:xfrm>
          <a:custGeom>
            <a:avLst/>
            <a:gdLst/>
            <a:ahLst/>
            <a:cxnLst/>
            <a:rect l="l" t="t" r="r" b="b"/>
            <a:pathLst>
              <a:path w="329565" h="1247775">
                <a:moveTo>
                  <a:pt x="238453" y="1247216"/>
                </a:moveTo>
                <a:lnTo>
                  <a:pt x="192552" y="1224763"/>
                </a:lnTo>
                <a:lnTo>
                  <a:pt x="192552" y="1194455"/>
                </a:lnTo>
                <a:lnTo>
                  <a:pt x="154489" y="1087806"/>
                </a:lnTo>
                <a:lnTo>
                  <a:pt x="90678" y="1031677"/>
                </a:lnTo>
                <a:lnTo>
                  <a:pt x="44780" y="974423"/>
                </a:lnTo>
                <a:lnTo>
                  <a:pt x="11193" y="944111"/>
                </a:lnTo>
                <a:lnTo>
                  <a:pt x="22388" y="905943"/>
                </a:lnTo>
                <a:lnTo>
                  <a:pt x="41421" y="803788"/>
                </a:lnTo>
                <a:lnTo>
                  <a:pt x="41421" y="610698"/>
                </a:lnTo>
                <a:lnTo>
                  <a:pt x="33582" y="473740"/>
                </a:lnTo>
                <a:lnTo>
                  <a:pt x="33582" y="337905"/>
                </a:lnTo>
                <a:lnTo>
                  <a:pt x="30224" y="189721"/>
                </a:lnTo>
                <a:lnTo>
                  <a:pt x="0" y="98789"/>
                </a:lnTo>
                <a:lnTo>
                  <a:pt x="0" y="19084"/>
                </a:lnTo>
                <a:lnTo>
                  <a:pt x="33582" y="0"/>
                </a:lnTo>
                <a:lnTo>
                  <a:pt x="86201" y="0"/>
                </a:lnTo>
                <a:lnTo>
                  <a:pt x="124265" y="46026"/>
                </a:lnTo>
                <a:lnTo>
                  <a:pt x="132100" y="87563"/>
                </a:lnTo>
                <a:lnTo>
                  <a:pt x="124265" y="178495"/>
                </a:lnTo>
                <a:lnTo>
                  <a:pt x="98515" y="291877"/>
                </a:lnTo>
                <a:lnTo>
                  <a:pt x="86201" y="467004"/>
                </a:lnTo>
                <a:lnTo>
                  <a:pt x="79484" y="580388"/>
                </a:lnTo>
                <a:lnTo>
                  <a:pt x="79484" y="599471"/>
                </a:lnTo>
                <a:lnTo>
                  <a:pt x="90678" y="758884"/>
                </a:lnTo>
                <a:lnTo>
                  <a:pt x="109709" y="849814"/>
                </a:lnTo>
                <a:lnTo>
                  <a:pt x="124265" y="921660"/>
                </a:lnTo>
                <a:lnTo>
                  <a:pt x="170163" y="1035043"/>
                </a:lnTo>
                <a:lnTo>
                  <a:pt x="222779" y="1087806"/>
                </a:lnTo>
                <a:lnTo>
                  <a:pt x="279875" y="1137201"/>
                </a:lnTo>
                <a:lnTo>
                  <a:pt x="329132" y="1160776"/>
                </a:lnTo>
                <a:lnTo>
                  <a:pt x="329132" y="1202312"/>
                </a:lnTo>
                <a:lnTo>
                  <a:pt x="302264" y="1235991"/>
                </a:lnTo>
                <a:lnTo>
                  <a:pt x="238453" y="1247216"/>
                </a:lnTo>
                <a:close/>
              </a:path>
            </a:pathLst>
          </a:custGeom>
          <a:solidFill>
            <a:srgbClr val="000000"/>
          </a:solidFill>
        </p:spPr>
        <p:txBody>
          <a:bodyPr wrap="square" lIns="0" tIns="0" rIns="0" bIns="0" rtlCol="0"/>
          <a:lstStyle/>
          <a:p>
            <a:endParaRPr/>
          </a:p>
        </p:txBody>
      </p:sp>
      <p:sp>
        <p:nvSpPr>
          <p:cNvPr id="10" name="object 15">
            <a:extLst>
              <a:ext uri="{FF2B5EF4-FFF2-40B4-BE49-F238E27FC236}">
                <a16:creationId xmlns:a16="http://schemas.microsoft.com/office/drawing/2014/main" id="{6F5ABEBD-C677-4820-9AA7-288E3B026CDD}"/>
              </a:ext>
            </a:extLst>
          </p:cNvPr>
          <p:cNvSpPr/>
          <p:nvPr/>
        </p:nvSpPr>
        <p:spPr>
          <a:xfrm>
            <a:off x="7924518" y="3325808"/>
            <a:ext cx="188595" cy="322580"/>
          </a:xfrm>
          <a:custGeom>
            <a:avLst/>
            <a:gdLst/>
            <a:ahLst/>
            <a:cxnLst/>
            <a:rect l="l" t="t" r="r" b="b"/>
            <a:pathLst>
              <a:path w="188595" h="322579">
                <a:moveTo>
                  <a:pt x="66051" y="322188"/>
                </a:moveTo>
                <a:lnTo>
                  <a:pt x="25749" y="300858"/>
                </a:lnTo>
                <a:lnTo>
                  <a:pt x="7837" y="252586"/>
                </a:lnTo>
                <a:lnTo>
                  <a:pt x="0" y="204314"/>
                </a:lnTo>
                <a:lnTo>
                  <a:pt x="0" y="136959"/>
                </a:lnTo>
                <a:lnTo>
                  <a:pt x="13434" y="70723"/>
                </a:lnTo>
                <a:lnTo>
                  <a:pt x="31346" y="35922"/>
                </a:lnTo>
                <a:lnTo>
                  <a:pt x="53737" y="12349"/>
                </a:lnTo>
                <a:lnTo>
                  <a:pt x="76126" y="0"/>
                </a:lnTo>
                <a:lnTo>
                  <a:pt x="106352" y="4489"/>
                </a:lnTo>
                <a:lnTo>
                  <a:pt x="125385" y="30310"/>
                </a:lnTo>
                <a:lnTo>
                  <a:pt x="143297" y="78582"/>
                </a:lnTo>
                <a:lnTo>
                  <a:pt x="151133" y="142571"/>
                </a:lnTo>
                <a:lnTo>
                  <a:pt x="151133" y="214417"/>
                </a:lnTo>
                <a:lnTo>
                  <a:pt x="172627" y="244728"/>
                </a:lnTo>
                <a:lnTo>
                  <a:pt x="147774" y="244728"/>
                </a:lnTo>
                <a:lnTo>
                  <a:pt x="137699" y="276161"/>
                </a:lnTo>
                <a:lnTo>
                  <a:pt x="116429" y="304226"/>
                </a:lnTo>
                <a:lnTo>
                  <a:pt x="97398" y="318820"/>
                </a:lnTo>
                <a:lnTo>
                  <a:pt x="66051" y="322188"/>
                </a:lnTo>
                <a:close/>
              </a:path>
              <a:path w="188595" h="322579">
                <a:moveTo>
                  <a:pt x="182479" y="288508"/>
                </a:moveTo>
                <a:lnTo>
                  <a:pt x="147774" y="244728"/>
                </a:lnTo>
                <a:lnTo>
                  <a:pt x="172627" y="244728"/>
                </a:lnTo>
                <a:lnTo>
                  <a:pt x="186958" y="264936"/>
                </a:lnTo>
                <a:lnTo>
                  <a:pt x="188077" y="286264"/>
                </a:lnTo>
                <a:lnTo>
                  <a:pt x="182479" y="288508"/>
                </a:lnTo>
                <a:close/>
              </a:path>
            </a:pathLst>
          </a:custGeom>
          <a:solidFill>
            <a:srgbClr val="000000"/>
          </a:solidFill>
        </p:spPr>
        <p:txBody>
          <a:bodyPr wrap="square" lIns="0" tIns="0" rIns="0" bIns="0" rtlCol="0"/>
          <a:lstStyle/>
          <a:p>
            <a:endParaRPr/>
          </a:p>
        </p:txBody>
      </p:sp>
      <p:sp>
        <p:nvSpPr>
          <p:cNvPr id="11" name="object 16">
            <a:extLst>
              <a:ext uri="{FF2B5EF4-FFF2-40B4-BE49-F238E27FC236}">
                <a16:creationId xmlns:a16="http://schemas.microsoft.com/office/drawing/2014/main" id="{649EE360-E7BD-43A3-A3D7-66165B4311D4}"/>
              </a:ext>
            </a:extLst>
          </p:cNvPr>
          <p:cNvSpPr/>
          <p:nvPr/>
        </p:nvSpPr>
        <p:spPr>
          <a:xfrm>
            <a:off x="7908845" y="3677174"/>
            <a:ext cx="167005" cy="516890"/>
          </a:xfrm>
          <a:custGeom>
            <a:avLst/>
            <a:gdLst/>
            <a:ahLst/>
            <a:cxnLst/>
            <a:rect l="l" t="t" r="r" b="b"/>
            <a:pathLst>
              <a:path w="167004" h="516889">
                <a:moveTo>
                  <a:pt x="88440" y="516398"/>
                </a:moveTo>
                <a:lnTo>
                  <a:pt x="43660" y="510784"/>
                </a:lnTo>
                <a:lnTo>
                  <a:pt x="21271" y="464757"/>
                </a:lnTo>
                <a:lnTo>
                  <a:pt x="7837" y="397402"/>
                </a:lnTo>
                <a:lnTo>
                  <a:pt x="1120" y="322188"/>
                </a:lnTo>
                <a:lnTo>
                  <a:pt x="0" y="208803"/>
                </a:lnTo>
                <a:lnTo>
                  <a:pt x="5597" y="129099"/>
                </a:lnTo>
                <a:lnTo>
                  <a:pt x="14554" y="57251"/>
                </a:lnTo>
                <a:lnTo>
                  <a:pt x="43660" y="12347"/>
                </a:lnTo>
                <a:lnTo>
                  <a:pt x="90681" y="0"/>
                </a:lnTo>
                <a:lnTo>
                  <a:pt x="119787" y="5611"/>
                </a:lnTo>
                <a:lnTo>
                  <a:pt x="153372" y="33677"/>
                </a:lnTo>
                <a:lnTo>
                  <a:pt x="166806" y="83072"/>
                </a:lnTo>
                <a:lnTo>
                  <a:pt x="166806" y="159410"/>
                </a:lnTo>
                <a:lnTo>
                  <a:pt x="164567" y="230133"/>
                </a:lnTo>
                <a:lnTo>
                  <a:pt x="148895" y="340149"/>
                </a:lnTo>
                <a:lnTo>
                  <a:pt x="135461" y="428835"/>
                </a:lnTo>
                <a:lnTo>
                  <a:pt x="119787" y="486087"/>
                </a:lnTo>
                <a:lnTo>
                  <a:pt x="88440" y="516398"/>
                </a:lnTo>
                <a:close/>
              </a:path>
            </a:pathLst>
          </a:custGeom>
          <a:solidFill>
            <a:srgbClr val="000000"/>
          </a:solidFill>
        </p:spPr>
        <p:txBody>
          <a:bodyPr wrap="square" lIns="0" tIns="0" rIns="0" bIns="0" rtlCol="0"/>
          <a:lstStyle/>
          <a:p>
            <a:endParaRPr/>
          </a:p>
        </p:txBody>
      </p:sp>
      <p:sp>
        <p:nvSpPr>
          <p:cNvPr id="12" name="object 17">
            <a:extLst>
              <a:ext uri="{FF2B5EF4-FFF2-40B4-BE49-F238E27FC236}">
                <a16:creationId xmlns:a16="http://schemas.microsoft.com/office/drawing/2014/main" id="{F9C8D7D7-EE03-43FE-B86E-BD2663167087}"/>
              </a:ext>
            </a:extLst>
          </p:cNvPr>
          <p:cNvSpPr/>
          <p:nvPr/>
        </p:nvSpPr>
        <p:spPr>
          <a:xfrm>
            <a:off x="7845611" y="3677184"/>
            <a:ext cx="92710" cy="638175"/>
          </a:xfrm>
          <a:custGeom>
            <a:avLst/>
            <a:gdLst/>
            <a:ahLst/>
            <a:cxnLst/>
            <a:rect l="l" t="t" r="r" b="b"/>
            <a:pathLst>
              <a:path w="92709" h="638175">
                <a:moveTo>
                  <a:pt x="21811" y="637639"/>
                </a:moveTo>
                <a:lnTo>
                  <a:pt x="10615" y="633149"/>
                </a:lnTo>
                <a:lnTo>
                  <a:pt x="539" y="585999"/>
                </a:lnTo>
                <a:lnTo>
                  <a:pt x="0" y="580994"/>
                </a:lnTo>
                <a:lnTo>
                  <a:pt x="0" y="528011"/>
                </a:lnTo>
                <a:lnTo>
                  <a:pt x="9496" y="488333"/>
                </a:lnTo>
                <a:lnTo>
                  <a:pt x="5018" y="436693"/>
                </a:lnTo>
                <a:lnTo>
                  <a:pt x="539" y="352498"/>
                </a:lnTo>
                <a:lnTo>
                  <a:pt x="539" y="251463"/>
                </a:lnTo>
                <a:lnTo>
                  <a:pt x="9496" y="143694"/>
                </a:lnTo>
                <a:lnTo>
                  <a:pt x="24049" y="63989"/>
                </a:lnTo>
                <a:lnTo>
                  <a:pt x="39723" y="22453"/>
                </a:lnTo>
                <a:lnTo>
                  <a:pt x="84503" y="0"/>
                </a:lnTo>
                <a:lnTo>
                  <a:pt x="92339" y="28065"/>
                </a:lnTo>
                <a:lnTo>
                  <a:pt x="81145" y="63989"/>
                </a:lnTo>
                <a:lnTo>
                  <a:pt x="63233" y="84194"/>
                </a:lnTo>
                <a:lnTo>
                  <a:pt x="48678" y="131344"/>
                </a:lnTo>
                <a:lnTo>
                  <a:pt x="30766" y="195334"/>
                </a:lnTo>
                <a:lnTo>
                  <a:pt x="24049" y="254832"/>
                </a:lnTo>
                <a:lnTo>
                  <a:pt x="19572" y="356988"/>
                </a:lnTo>
                <a:lnTo>
                  <a:pt x="24049" y="452410"/>
                </a:lnTo>
                <a:lnTo>
                  <a:pt x="33006" y="496193"/>
                </a:lnTo>
                <a:lnTo>
                  <a:pt x="26289" y="544462"/>
                </a:lnTo>
                <a:lnTo>
                  <a:pt x="19572" y="580387"/>
                </a:lnTo>
                <a:lnTo>
                  <a:pt x="21811" y="637639"/>
                </a:lnTo>
                <a:close/>
              </a:path>
            </a:pathLst>
          </a:custGeom>
          <a:solidFill>
            <a:srgbClr val="000000"/>
          </a:solidFill>
        </p:spPr>
        <p:txBody>
          <a:bodyPr wrap="square" lIns="0" tIns="0" rIns="0" bIns="0" rtlCol="0"/>
          <a:lstStyle/>
          <a:p>
            <a:endParaRPr/>
          </a:p>
        </p:txBody>
      </p:sp>
      <p:sp>
        <p:nvSpPr>
          <p:cNvPr id="13" name="object 18">
            <a:extLst>
              <a:ext uri="{FF2B5EF4-FFF2-40B4-BE49-F238E27FC236}">
                <a16:creationId xmlns:a16="http://schemas.microsoft.com/office/drawing/2014/main" id="{BD82D0B0-976C-4779-8112-3ED7F79E69CE}"/>
              </a:ext>
            </a:extLst>
          </p:cNvPr>
          <p:cNvSpPr/>
          <p:nvPr/>
        </p:nvSpPr>
        <p:spPr>
          <a:xfrm>
            <a:off x="8056617" y="3688411"/>
            <a:ext cx="59690" cy="610870"/>
          </a:xfrm>
          <a:custGeom>
            <a:avLst/>
            <a:gdLst/>
            <a:ahLst/>
            <a:cxnLst/>
            <a:rect l="l" t="t" r="r" b="b"/>
            <a:pathLst>
              <a:path w="59690" h="610870">
                <a:moveTo>
                  <a:pt x="50377" y="610696"/>
                </a:moveTo>
                <a:lnTo>
                  <a:pt x="39181" y="572528"/>
                </a:lnTo>
                <a:lnTo>
                  <a:pt x="33585" y="514152"/>
                </a:lnTo>
                <a:lnTo>
                  <a:pt x="20151" y="470369"/>
                </a:lnTo>
                <a:lnTo>
                  <a:pt x="34703" y="429957"/>
                </a:lnTo>
                <a:lnTo>
                  <a:pt x="43660" y="333412"/>
                </a:lnTo>
                <a:lnTo>
                  <a:pt x="43660" y="243604"/>
                </a:lnTo>
                <a:lnTo>
                  <a:pt x="34703" y="152674"/>
                </a:lnTo>
                <a:lnTo>
                  <a:pt x="17910" y="86438"/>
                </a:lnTo>
                <a:lnTo>
                  <a:pt x="0" y="53883"/>
                </a:lnTo>
                <a:lnTo>
                  <a:pt x="1118" y="2244"/>
                </a:lnTo>
                <a:lnTo>
                  <a:pt x="24627" y="0"/>
                </a:lnTo>
                <a:lnTo>
                  <a:pt x="41421" y="48269"/>
                </a:lnTo>
                <a:lnTo>
                  <a:pt x="59332" y="180738"/>
                </a:lnTo>
                <a:lnTo>
                  <a:pt x="59332" y="333412"/>
                </a:lnTo>
                <a:lnTo>
                  <a:pt x="50377" y="463634"/>
                </a:lnTo>
                <a:lnTo>
                  <a:pt x="59332" y="508538"/>
                </a:lnTo>
                <a:lnTo>
                  <a:pt x="59332" y="568037"/>
                </a:lnTo>
                <a:lnTo>
                  <a:pt x="50377" y="610696"/>
                </a:lnTo>
                <a:close/>
              </a:path>
            </a:pathLst>
          </a:custGeom>
          <a:solidFill>
            <a:srgbClr val="000000"/>
          </a:solidFill>
        </p:spPr>
        <p:txBody>
          <a:bodyPr wrap="square" lIns="0" tIns="0" rIns="0" bIns="0" rtlCol="0"/>
          <a:lstStyle/>
          <a:p>
            <a:endParaRPr/>
          </a:p>
        </p:txBody>
      </p:sp>
      <p:sp>
        <p:nvSpPr>
          <p:cNvPr id="14" name="object 19">
            <a:extLst>
              <a:ext uri="{FF2B5EF4-FFF2-40B4-BE49-F238E27FC236}">
                <a16:creationId xmlns:a16="http://schemas.microsoft.com/office/drawing/2014/main" id="{B837A528-465B-4FE6-8C48-E73434BF1432}"/>
              </a:ext>
            </a:extLst>
          </p:cNvPr>
          <p:cNvSpPr/>
          <p:nvPr/>
        </p:nvSpPr>
        <p:spPr>
          <a:xfrm>
            <a:off x="7907720" y="4091426"/>
            <a:ext cx="135890" cy="732155"/>
          </a:xfrm>
          <a:custGeom>
            <a:avLst/>
            <a:gdLst/>
            <a:ahLst/>
            <a:cxnLst/>
            <a:rect l="l" t="t" r="r" b="b"/>
            <a:pathLst>
              <a:path w="135890" h="732154">
                <a:moveTo>
                  <a:pt x="114189" y="731940"/>
                </a:moveTo>
                <a:lnTo>
                  <a:pt x="106352" y="719590"/>
                </a:lnTo>
                <a:lnTo>
                  <a:pt x="100756" y="689279"/>
                </a:lnTo>
                <a:lnTo>
                  <a:pt x="82843" y="663460"/>
                </a:lnTo>
                <a:lnTo>
                  <a:pt x="51497" y="635396"/>
                </a:lnTo>
                <a:lnTo>
                  <a:pt x="31346" y="627535"/>
                </a:lnTo>
                <a:lnTo>
                  <a:pt x="7837" y="627535"/>
                </a:lnTo>
                <a:lnTo>
                  <a:pt x="7837" y="605084"/>
                </a:lnTo>
                <a:lnTo>
                  <a:pt x="19031" y="579265"/>
                </a:lnTo>
                <a:lnTo>
                  <a:pt x="30226" y="498437"/>
                </a:lnTo>
                <a:lnTo>
                  <a:pt x="32465" y="411996"/>
                </a:lnTo>
                <a:lnTo>
                  <a:pt x="31346" y="335659"/>
                </a:lnTo>
                <a:lnTo>
                  <a:pt x="30226" y="239115"/>
                </a:lnTo>
                <a:lnTo>
                  <a:pt x="23509" y="154919"/>
                </a:lnTo>
                <a:lnTo>
                  <a:pt x="10075" y="94297"/>
                </a:lnTo>
                <a:lnTo>
                  <a:pt x="0" y="38168"/>
                </a:lnTo>
                <a:lnTo>
                  <a:pt x="3358" y="17960"/>
                </a:lnTo>
                <a:lnTo>
                  <a:pt x="14554" y="0"/>
                </a:lnTo>
                <a:lnTo>
                  <a:pt x="30226" y="30310"/>
                </a:lnTo>
                <a:lnTo>
                  <a:pt x="35825" y="60621"/>
                </a:lnTo>
                <a:lnTo>
                  <a:pt x="42542" y="167267"/>
                </a:lnTo>
                <a:lnTo>
                  <a:pt x="45900" y="239115"/>
                </a:lnTo>
                <a:lnTo>
                  <a:pt x="45900" y="360355"/>
                </a:lnTo>
                <a:lnTo>
                  <a:pt x="44780" y="474861"/>
                </a:lnTo>
                <a:lnTo>
                  <a:pt x="38063" y="566916"/>
                </a:lnTo>
                <a:lnTo>
                  <a:pt x="32465" y="594981"/>
                </a:lnTo>
                <a:lnTo>
                  <a:pt x="66051" y="609575"/>
                </a:lnTo>
                <a:lnTo>
                  <a:pt x="94039" y="627535"/>
                </a:lnTo>
                <a:lnTo>
                  <a:pt x="132102" y="665704"/>
                </a:lnTo>
                <a:lnTo>
                  <a:pt x="135461" y="681422"/>
                </a:lnTo>
                <a:lnTo>
                  <a:pt x="133221" y="709487"/>
                </a:lnTo>
                <a:lnTo>
                  <a:pt x="114189" y="731940"/>
                </a:lnTo>
                <a:close/>
              </a:path>
            </a:pathLst>
          </a:custGeom>
          <a:solidFill>
            <a:srgbClr val="000000"/>
          </a:solidFill>
        </p:spPr>
        <p:txBody>
          <a:bodyPr wrap="square" lIns="0" tIns="0" rIns="0" bIns="0" rtlCol="0"/>
          <a:lstStyle/>
          <a:p>
            <a:endParaRPr/>
          </a:p>
        </p:txBody>
      </p:sp>
      <p:sp>
        <p:nvSpPr>
          <p:cNvPr id="15" name="object 20">
            <a:extLst>
              <a:ext uri="{FF2B5EF4-FFF2-40B4-BE49-F238E27FC236}">
                <a16:creationId xmlns:a16="http://schemas.microsoft.com/office/drawing/2014/main" id="{6A9C593F-B4D9-4014-84C9-0CA1CA054898}"/>
              </a:ext>
            </a:extLst>
          </p:cNvPr>
          <p:cNvSpPr/>
          <p:nvPr/>
        </p:nvSpPr>
        <p:spPr>
          <a:xfrm>
            <a:off x="8001758" y="4092539"/>
            <a:ext cx="127635" cy="655955"/>
          </a:xfrm>
          <a:custGeom>
            <a:avLst/>
            <a:gdLst/>
            <a:ahLst/>
            <a:cxnLst/>
            <a:rect l="l" t="t" r="r" b="b"/>
            <a:pathLst>
              <a:path w="127634" h="655954">
                <a:moveTo>
                  <a:pt x="91799" y="655600"/>
                </a:moveTo>
                <a:lnTo>
                  <a:pt x="73886" y="643251"/>
                </a:lnTo>
                <a:lnTo>
                  <a:pt x="73886" y="627535"/>
                </a:lnTo>
                <a:lnTo>
                  <a:pt x="59332" y="571406"/>
                </a:lnTo>
                <a:lnTo>
                  <a:pt x="34703" y="542216"/>
                </a:lnTo>
                <a:lnTo>
                  <a:pt x="16792" y="511908"/>
                </a:lnTo>
                <a:lnTo>
                  <a:pt x="4476" y="496190"/>
                </a:lnTo>
                <a:lnTo>
                  <a:pt x="8956" y="475983"/>
                </a:lnTo>
                <a:lnTo>
                  <a:pt x="15674" y="422099"/>
                </a:lnTo>
                <a:lnTo>
                  <a:pt x="15674" y="321063"/>
                </a:lnTo>
                <a:lnTo>
                  <a:pt x="12314" y="249218"/>
                </a:lnTo>
                <a:lnTo>
                  <a:pt x="12314" y="177370"/>
                </a:lnTo>
                <a:lnTo>
                  <a:pt x="11193" y="99911"/>
                </a:lnTo>
                <a:lnTo>
                  <a:pt x="0" y="51639"/>
                </a:lnTo>
                <a:lnTo>
                  <a:pt x="0" y="10103"/>
                </a:lnTo>
                <a:lnTo>
                  <a:pt x="12314" y="0"/>
                </a:lnTo>
                <a:lnTo>
                  <a:pt x="33585" y="0"/>
                </a:lnTo>
                <a:lnTo>
                  <a:pt x="48138" y="23572"/>
                </a:lnTo>
                <a:lnTo>
                  <a:pt x="51497" y="46025"/>
                </a:lnTo>
                <a:lnTo>
                  <a:pt x="48138" y="93176"/>
                </a:lnTo>
                <a:lnTo>
                  <a:pt x="38063" y="153795"/>
                </a:lnTo>
                <a:lnTo>
                  <a:pt x="33585" y="244725"/>
                </a:lnTo>
                <a:lnTo>
                  <a:pt x="30226" y="304226"/>
                </a:lnTo>
                <a:lnTo>
                  <a:pt x="30226" y="314327"/>
                </a:lnTo>
                <a:lnTo>
                  <a:pt x="34703" y="398524"/>
                </a:lnTo>
                <a:lnTo>
                  <a:pt x="42540" y="446797"/>
                </a:lnTo>
                <a:lnTo>
                  <a:pt x="48138" y="483841"/>
                </a:lnTo>
                <a:lnTo>
                  <a:pt x="66049" y="543341"/>
                </a:lnTo>
                <a:lnTo>
                  <a:pt x="108590" y="597225"/>
                </a:lnTo>
                <a:lnTo>
                  <a:pt x="127623" y="609575"/>
                </a:lnTo>
                <a:lnTo>
                  <a:pt x="127623" y="632025"/>
                </a:lnTo>
                <a:lnTo>
                  <a:pt x="116428" y="649986"/>
                </a:lnTo>
                <a:lnTo>
                  <a:pt x="91799" y="655600"/>
                </a:lnTo>
                <a:close/>
              </a:path>
            </a:pathLst>
          </a:custGeom>
          <a:solidFill>
            <a:srgbClr val="000000"/>
          </a:solidFill>
        </p:spPr>
        <p:txBody>
          <a:bodyPr wrap="square" lIns="0" tIns="0" rIns="0" bIns="0" rtlCol="0"/>
          <a:lstStyle/>
          <a:p>
            <a:endParaRPr/>
          </a:p>
        </p:txBody>
      </p:sp>
    </p:spTree>
    <p:extLst>
      <p:ext uri="{BB962C8B-B14F-4D97-AF65-F5344CB8AC3E}">
        <p14:creationId xmlns:p14="http://schemas.microsoft.com/office/powerpoint/2010/main" val="35045024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B16290-6E89-4522-ADEA-8740EBA385B4}"/>
              </a:ext>
            </a:extLst>
          </p:cNvPr>
          <p:cNvSpPr>
            <a:spLocks noGrp="1"/>
          </p:cNvSpPr>
          <p:nvPr>
            <p:ph type="title"/>
          </p:nvPr>
        </p:nvSpPr>
        <p:spPr/>
        <p:txBody>
          <a:bodyPr/>
          <a:lstStyle/>
          <a:p>
            <a:r>
              <a:rPr lang="en-US" dirty="0"/>
              <a:t>Sexual Development </a:t>
            </a:r>
          </a:p>
        </p:txBody>
      </p:sp>
      <p:sp>
        <p:nvSpPr>
          <p:cNvPr id="3" name="Content Placeholder 2">
            <a:extLst>
              <a:ext uri="{FF2B5EF4-FFF2-40B4-BE49-F238E27FC236}">
                <a16:creationId xmlns:a16="http://schemas.microsoft.com/office/drawing/2014/main" id="{93851A0B-F901-4997-89A9-48642F271400}"/>
              </a:ext>
            </a:extLst>
          </p:cNvPr>
          <p:cNvSpPr>
            <a:spLocks noGrp="1"/>
          </p:cNvSpPr>
          <p:nvPr>
            <p:ph sz="half" idx="1"/>
          </p:nvPr>
        </p:nvSpPr>
        <p:spPr/>
        <p:txBody>
          <a:bodyPr/>
          <a:lstStyle/>
          <a:p>
            <a:pPr marL="469900" indent="-457200">
              <a:spcBef>
                <a:spcPts val="735"/>
              </a:spcBef>
              <a:buClr>
                <a:schemeClr val="accent1"/>
              </a:buClr>
              <a:buSzPct val="94230"/>
              <a:buFont typeface="Open Sans" panose="020B0606030504020204" pitchFamily="34" charset="0"/>
              <a:buChar char="&gt;"/>
              <a:tabLst>
                <a:tab pos="287020" algn="l"/>
              </a:tabLst>
            </a:pPr>
            <a:r>
              <a:rPr lang="en-US" spc="-40" dirty="0">
                <a:latin typeface="Open Sans" panose="020B0606030504020204" pitchFamily="34" charset="0"/>
                <a:ea typeface="Open Sans" panose="020B0606030504020204" pitchFamily="34" charset="0"/>
                <a:cs typeface="Open Sans" panose="020B0606030504020204" pitchFamily="34" charset="0"/>
              </a:rPr>
              <a:t>Boys</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1205865" lvl="2" indent="-457200">
              <a:spcBef>
                <a:spcPts val="585"/>
              </a:spcBef>
              <a:buSzPct val="85416"/>
              <a:buFont typeface="Open Sans" panose="020B0606030504020204" pitchFamily="34" charset="0"/>
              <a:buChar char="&gt;"/>
              <a:tabLst>
                <a:tab pos="652780" algn="l"/>
              </a:tabLst>
            </a:pPr>
            <a:r>
              <a:rPr lang="en-US" spc="95" dirty="0">
                <a:latin typeface="Open Sans" panose="020B0606030504020204" pitchFamily="34" charset="0"/>
                <a:ea typeface="Open Sans" panose="020B0606030504020204" pitchFamily="34" charset="0"/>
                <a:cs typeface="Open Sans" panose="020B0606030504020204" pitchFamily="34" charset="0"/>
              </a:rPr>
              <a:t>Puberty </a:t>
            </a:r>
            <a:r>
              <a:rPr lang="en-US" spc="75" dirty="0">
                <a:latin typeface="Open Sans" panose="020B0606030504020204" pitchFamily="34" charset="0"/>
                <a:ea typeface="Open Sans" panose="020B0606030504020204" pitchFamily="34" charset="0"/>
                <a:cs typeface="Open Sans" panose="020B0606030504020204" pitchFamily="34" charset="0"/>
              </a:rPr>
              <a:t>begins </a:t>
            </a:r>
            <a:r>
              <a:rPr lang="en-US" spc="100" dirty="0">
                <a:latin typeface="Open Sans" panose="020B0606030504020204" pitchFamily="34" charset="0"/>
                <a:ea typeface="Open Sans" panose="020B0606030504020204" pitchFamily="34" charset="0"/>
                <a:cs typeface="Open Sans" panose="020B0606030504020204" pitchFamily="34" charset="0"/>
              </a:rPr>
              <a:t>between </a:t>
            </a:r>
            <a:r>
              <a:rPr lang="en-US" spc="-290" dirty="0">
                <a:latin typeface="Open Sans" panose="020B0606030504020204" pitchFamily="34" charset="0"/>
                <a:ea typeface="Open Sans" panose="020B0606030504020204" pitchFamily="34" charset="0"/>
                <a:cs typeface="Open Sans" panose="020B0606030504020204" pitchFamily="34" charset="0"/>
              </a:rPr>
              <a:t>13 </a:t>
            </a:r>
            <a:r>
              <a:rPr lang="en-US" spc="145" dirty="0">
                <a:latin typeface="Open Sans" panose="020B0606030504020204" pitchFamily="34" charset="0"/>
                <a:ea typeface="Open Sans" panose="020B0606030504020204" pitchFamily="34" charset="0"/>
                <a:cs typeface="Open Sans" panose="020B0606030504020204" pitchFamily="34" charset="0"/>
              </a:rPr>
              <a:t>and </a:t>
            </a:r>
            <a:r>
              <a:rPr lang="en-US" spc="-275" dirty="0">
                <a:latin typeface="Open Sans" panose="020B0606030504020204" pitchFamily="34" charset="0"/>
                <a:ea typeface="Open Sans" panose="020B0606030504020204" pitchFamily="34" charset="0"/>
                <a:cs typeface="Open Sans" panose="020B0606030504020204" pitchFamily="34" charset="0"/>
              </a:rPr>
              <a:t>15</a:t>
            </a:r>
            <a:r>
              <a:rPr lang="en-US" spc="-405" dirty="0">
                <a:latin typeface="Open Sans" panose="020B0606030504020204" pitchFamily="34" charset="0"/>
                <a:ea typeface="Open Sans" panose="020B0606030504020204" pitchFamily="34" charset="0"/>
                <a:cs typeface="Open Sans" panose="020B0606030504020204" pitchFamily="34" charset="0"/>
              </a:rPr>
              <a:t> </a:t>
            </a:r>
            <a:r>
              <a:rPr lang="en-US" spc="15" dirty="0">
                <a:latin typeface="Open Sans" panose="020B0606030504020204" pitchFamily="34" charset="0"/>
                <a:ea typeface="Open Sans" panose="020B0606030504020204" pitchFamily="34" charset="0"/>
                <a:cs typeface="Open Sans" panose="020B0606030504020204" pitchFamily="34" charset="0"/>
              </a:rPr>
              <a:t>years</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1365885" lvl="3" indent="-457200">
              <a:spcBef>
                <a:spcPts val="505"/>
              </a:spcBef>
              <a:buClr>
                <a:schemeClr val="accent1"/>
              </a:buClr>
              <a:buSzPct val="70000"/>
              <a:buFont typeface="Open Sans" panose="020B0606030504020204" pitchFamily="34" charset="0"/>
              <a:buChar char="&gt;"/>
              <a:tabLst>
                <a:tab pos="927100" algn="l"/>
              </a:tabLst>
            </a:pPr>
            <a:r>
              <a:rPr lang="en-US" spc="25" dirty="0">
                <a:latin typeface="Open Sans" panose="020B0606030504020204" pitchFamily="34" charset="0"/>
                <a:ea typeface="Open Sans" panose="020B0606030504020204" pitchFamily="34" charset="0"/>
                <a:cs typeface="Open Sans" panose="020B0606030504020204" pitchFamily="34" charset="0"/>
              </a:rPr>
              <a:t>Begins</a:t>
            </a:r>
            <a:r>
              <a:rPr lang="en-US" spc="-120" dirty="0">
                <a:latin typeface="Open Sans" panose="020B0606030504020204" pitchFamily="34" charset="0"/>
                <a:ea typeface="Open Sans" panose="020B0606030504020204" pitchFamily="34" charset="0"/>
                <a:cs typeface="Open Sans" panose="020B0606030504020204" pitchFamily="34" charset="0"/>
              </a:rPr>
              <a:t> </a:t>
            </a:r>
            <a:r>
              <a:rPr lang="en-US" spc="80" dirty="0">
                <a:latin typeface="Open Sans" panose="020B0606030504020204" pitchFamily="34" charset="0"/>
                <a:ea typeface="Open Sans" panose="020B0606030504020204" pitchFamily="34" charset="0"/>
                <a:cs typeface="Open Sans" panose="020B0606030504020204" pitchFamily="34" charset="0"/>
              </a:rPr>
              <a:t>with</a:t>
            </a:r>
            <a:r>
              <a:rPr lang="en-US" spc="-65" dirty="0">
                <a:latin typeface="Open Sans" panose="020B0606030504020204" pitchFamily="34" charset="0"/>
                <a:ea typeface="Open Sans" panose="020B0606030504020204" pitchFamily="34" charset="0"/>
                <a:cs typeface="Open Sans" panose="020B0606030504020204" pitchFamily="34" charset="0"/>
              </a:rPr>
              <a:t> </a:t>
            </a:r>
            <a:r>
              <a:rPr lang="en-US" spc="95" dirty="0">
                <a:latin typeface="Open Sans" panose="020B0606030504020204" pitchFamily="34" charset="0"/>
                <a:ea typeface="Open Sans" panose="020B0606030504020204" pitchFamily="34" charset="0"/>
                <a:cs typeface="Open Sans" panose="020B0606030504020204" pitchFamily="34" charset="0"/>
              </a:rPr>
              <a:t>production</a:t>
            </a:r>
            <a:r>
              <a:rPr lang="en-US" spc="-114" dirty="0">
                <a:latin typeface="Open Sans" panose="020B0606030504020204" pitchFamily="34" charset="0"/>
                <a:ea typeface="Open Sans" panose="020B0606030504020204" pitchFamily="34" charset="0"/>
                <a:cs typeface="Open Sans" panose="020B0606030504020204" pitchFamily="34" charset="0"/>
              </a:rPr>
              <a:t> </a:t>
            </a:r>
            <a:r>
              <a:rPr lang="en-US" spc="15" dirty="0">
                <a:latin typeface="Open Sans" panose="020B0606030504020204" pitchFamily="34" charset="0"/>
                <a:ea typeface="Open Sans" panose="020B0606030504020204" pitchFamily="34" charset="0"/>
                <a:cs typeface="Open Sans" panose="020B0606030504020204" pitchFamily="34" charset="0"/>
              </a:rPr>
              <a:t>of</a:t>
            </a:r>
            <a:r>
              <a:rPr lang="en-US" spc="25" dirty="0">
                <a:latin typeface="Open Sans" panose="020B0606030504020204" pitchFamily="34" charset="0"/>
                <a:ea typeface="Open Sans" panose="020B0606030504020204" pitchFamily="34" charset="0"/>
                <a:cs typeface="Open Sans" panose="020B0606030504020204" pitchFamily="34" charset="0"/>
              </a:rPr>
              <a:t> </a:t>
            </a:r>
            <a:r>
              <a:rPr lang="en-US" spc="85" dirty="0">
                <a:latin typeface="Open Sans" panose="020B0606030504020204" pitchFamily="34" charset="0"/>
                <a:ea typeface="Open Sans" panose="020B0606030504020204" pitchFamily="34" charset="0"/>
                <a:cs typeface="Open Sans" panose="020B0606030504020204" pitchFamily="34" charset="0"/>
              </a:rPr>
              <a:t>testosterone</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1365885" lvl="3" indent="-457200">
              <a:spcBef>
                <a:spcPts val="480"/>
              </a:spcBef>
              <a:buClr>
                <a:schemeClr val="accent1"/>
              </a:buClr>
              <a:buSzPct val="70000"/>
              <a:buFont typeface="Open Sans" panose="020B0606030504020204" pitchFamily="34" charset="0"/>
              <a:buChar char="&gt;"/>
              <a:tabLst>
                <a:tab pos="927100" algn="l"/>
              </a:tabLst>
            </a:pPr>
            <a:r>
              <a:rPr lang="en-US" spc="60" dirty="0">
                <a:latin typeface="Open Sans" panose="020B0606030504020204" pitchFamily="34" charset="0"/>
                <a:ea typeface="Open Sans" panose="020B0606030504020204" pitchFamily="34" charset="0"/>
                <a:cs typeface="Open Sans" panose="020B0606030504020204" pitchFamily="34" charset="0"/>
              </a:rPr>
              <a:t>Changes</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1676400" lvl="4" indent="-457200">
              <a:spcBef>
                <a:spcPts val="440"/>
              </a:spcBef>
              <a:buClr>
                <a:schemeClr val="accent1"/>
              </a:buClr>
              <a:buSzPct val="63888"/>
              <a:buFont typeface="Open Sans" panose="020B0606030504020204" pitchFamily="34" charset="0"/>
              <a:buChar char="&gt;"/>
              <a:tabLst>
                <a:tab pos="1201420" algn="l"/>
              </a:tabLst>
            </a:pPr>
            <a:r>
              <a:rPr lang="en-US" sz="2400" spc="65" dirty="0">
                <a:latin typeface="Open Sans" panose="020B0606030504020204" pitchFamily="34" charset="0"/>
                <a:ea typeface="Open Sans" panose="020B0606030504020204" pitchFamily="34" charset="0"/>
                <a:cs typeface="Open Sans" panose="020B0606030504020204" pitchFamily="34" charset="0"/>
              </a:rPr>
              <a:t>Increased </a:t>
            </a:r>
            <a:r>
              <a:rPr lang="en-US" sz="2400" spc="60" dirty="0">
                <a:latin typeface="Open Sans" panose="020B0606030504020204" pitchFamily="34" charset="0"/>
                <a:ea typeface="Open Sans" panose="020B0606030504020204" pitchFamily="34" charset="0"/>
                <a:cs typeface="Open Sans" panose="020B0606030504020204" pitchFamily="34" charset="0"/>
              </a:rPr>
              <a:t>body</a:t>
            </a:r>
            <a:r>
              <a:rPr lang="en-US" sz="2400" spc="-155" dirty="0">
                <a:latin typeface="Open Sans" panose="020B0606030504020204" pitchFamily="34" charset="0"/>
                <a:ea typeface="Open Sans" panose="020B0606030504020204" pitchFamily="34" charset="0"/>
                <a:cs typeface="Open Sans" panose="020B0606030504020204" pitchFamily="34" charset="0"/>
              </a:rPr>
              <a:t> </a:t>
            </a:r>
            <a:r>
              <a:rPr lang="en-US" sz="2400" spc="75" dirty="0">
                <a:latin typeface="Open Sans" panose="020B0606030504020204" pitchFamily="34" charset="0"/>
                <a:ea typeface="Open Sans" panose="020B0606030504020204" pitchFamily="34" charset="0"/>
                <a:cs typeface="Open Sans" panose="020B0606030504020204" pitchFamily="34" charset="0"/>
              </a:rPr>
              <a:t>hair</a:t>
            </a:r>
            <a:endParaRPr lang="en-US" sz="2400" dirty="0">
              <a:latin typeface="Open Sans" panose="020B0606030504020204" pitchFamily="34" charset="0"/>
              <a:ea typeface="Open Sans" panose="020B0606030504020204" pitchFamily="34" charset="0"/>
              <a:cs typeface="Open Sans" panose="020B0606030504020204" pitchFamily="34" charset="0"/>
            </a:endParaRPr>
          </a:p>
          <a:p>
            <a:pPr marL="1676400" lvl="4" indent="-457200">
              <a:spcBef>
                <a:spcPts val="434"/>
              </a:spcBef>
              <a:buClr>
                <a:schemeClr val="accent1"/>
              </a:buClr>
              <a:buSzPct val="63888"/>
              <a:buFont typeface="Open Sans" panose="020B0606030504020204" pitchFamily="34" charset="0"/>
              <a:buChar char="&gt;"/>
              <a:tabLst>
                <a:tab pos="1201420" algn="l"/>
              </a:tabLst>
            </a:pPr>
            <a:r>
              <a:rPr lang="en-US" sz="2400" spc="75" dirty="0">
                <a:latin typeface="Open Sans" panose="020B0606030504020204" pitchFamily="34" charset="0"/>
                <a:ea typeface="Open Sans" panose="020B0606030504020204" pitchFamily="34" charset="0"/>
                <a:cs typeface="Open Sans" panose="020B0606030504020204" pitchFamily="34" charset="0"/>
              </a:rPr>
              <a:t>Production </a:t>
            </a:r>
            <a:r>
              <a:rPr lang="en-US" sz="2400" spc="10" dirty="0">
                <a:latin typeface="Open Sans" panose="020B0606030504020204" pitchFamily="34" charset="0"/>
                <a:ea typeface="Open Sans" panose="020B0606030504020204" pitchFamily="34" charset="0"/>
                <a:cs typeface="Open Sans" panose="020B0606030504020204" pitchFamily="34" charset="0"/>
              </a:rPr>
              <a:t>of</a:t>
            </a:r>
            <a:r>
              <a:rPr lang="en-US" sz="2400" spc="-130" dirty="0">
                <a:latin typeface="Open Sans" panose="020B0606030504020204" pitchFamily="34" charset="0"/>
                <a:ea typeface="Open Sans" panose="020B0606030504020204" pitchFamily="34" charset="0"/>
                <a:cs typeface="Open Sans" panose="020B0606030504020204" pitchFamily="34" charset="0"/>
              </a:rPr>
              <a:t> </a:t>
            </a:r>
            <a:r>
              <a:rPr lang="en-US" sz="2400" spc="90" dirty="0">
                <a:latin typeface="Open Sans" panose="020B0606030504020204" pitchFamily="34" charset="0"/>
                <a:ea typeface="Open Sans" panose="020B0606030504020204" pitchFamily="34" charset="0"/>
                <a:cs typeface="Open Sans" panose="020B0606030504020204" pitchFamily="34" charset="0"/>
              </a:rPr>
              <a:t>sperm</a:t>
            </a:r>
          </a:p>
          <a:p>
            <a:pPr marL="469900" indent="-457200">
              <a:spcBef>
                <a:spcPts val="735"/>
              </a:spcBef>
              <a:buClr>
                <a:schemeClr val="accent1"/>
              </a:buClr>
              <a:buSzPct val="94230"/>
              <a:buFont typeface="Open Sans" panose="020B0606030504020204" pitchFamily="34" charset="0"/>
              <a:buChar char="&gt;"/>
              <a:tabLst>
                <a:tab pos="287020" algn="l"/>
              </a:tabLst>
            </a:pPr>
            <a:r>
              <a:rPr lang="en-US" spc="20" dirty="0">
                <a:latin typeface="Open Sans" panose="020B0606030504020204" pitchFamily="34" charset="0"/>
                <a:ea typeface="Open Sans" panose="020B0606030504020204" pitchFamily="34" charset="0"/>
                <a:cs typeface="Open Sans" panose="020B0606030504020204" pitchFamily="34" charset="0"/>
              </a:rPr>
              <a:t>Girls</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1205865" lvl="2" indent="-457200">
              <a:spcBef>
                <a:spcPts val="585"/>
              </a:spcBef>
              <a:buSzPct val="85416"/>
              <a:buFont typeface="Open Sans" panose="020B0606030504020204" pitchFamily="34" charset="0"/>
              <a:buChar char="&gt;"/>
              <a:tabLst>
                <a:tab pos="652780" algn="l"/>
              </a:tabLst>
            </a:pPr>
            <a:r>
              <a:rPr lang="en-US" spc="95" dirty="0">
                <a:latin typeface="Open Sans" panose="020B0606030504020204" pitchFamily="34" charset="0"/>
                <a:ea typeface="Open Sans" panose="020B0606030504020204" pitchFamily="34" charset="0"/>
                <a:cs typeface="Open Sans" panose="020B0606030504020204" pitchFamily="34" charset="0"/>
              </a:rPr>
              <a:t>Puberty </a:t>
            </a:r>
            <a:r>
              <a:rPr lang="en-US" spc="80" dirty="0">
                <a:latin typeface="Open Sans" panose="020B0606030504020204" pitchFamily="34" charset="0"/>
                <a:ea typeface="Open Sans" panose="020B0606030504020204" pitchFamily="34" charset="0"/>
                <a:cs typeface="Open Sans" panose="020B0606030504020204" pitchFamily="34" charset="0"/>
              </a:rPr>
              <a:t>begins </a:t>
            </a:r>
            <a:r>
              <a:rPr lang="en-US" spc="100" dirty="0">
                <a:latin typeface="Open Sans" panose="020B0606030504020204" pitchFamily="34" charset="0"/>
                <a:ea typeface="Open Sans" panose="020B0606030504020204" pitchFamily="34" charset="0"/>
                <a:cs typeface="Open Sans" panose="020B0606030504020204" pitchFamily="34" charset="0"/>
              </a:rPr>
              <a:t>between </a:t>
            </a:r>
            <a:r>
              <a:rPr lang="en-US" spc="-450" dirty="0">
                <a:latin typeface="Open Sans" panose="020B0606030504020204" pitchFamily="34" charset="0"/>
                <a:ea typeface="Open Sans" panose="020B0606030504020204" pitchFamily="34" charset="0"/>
                <a:cs typeface="Open Sans" panose="020B0606030504020204" pitchFamily="34" charset="0"/>
              </a:rPr>
              <a:t>11 </a:t>
            </a:r>
            <a:r>
              <a:rPr lang="en-US" spc="145" dirty="0">
                <a:latin typeface="Open Sans" panose="020B0606030504020204" pitchFamily="34" charset="0"/>
                <a:ea typeface="Open Sans" panose="020B0606030504020204" pitchFamily="34" charset="0"/>
                <a:cs typeface="Open Sans" panose="020B0606030504020204" pitchFamily="34" charset="0"/>
              </a:rPr>
              <a:t>and</a:t>
            </a:r>
            <a:r>
              <a:rPr lang="en-US" spc="-335" dirty="0">
                <a:latin typeface="Open Sans" panose="020B0606030504020204" pitchFamily="34" charset="0"/>
                <a:ea typeface="Open Sans" panose="020B0606030504020204" pitchFamily="34" charset="0"/>
                <a:cs typeface="Open Sans" panose="020B0606030504020204" pitchFamily="34" charset="0"/>
              </a:rPr>
              <a:t> </a:t>
            </a:r>
            <a:r>
              <a:rPr lang="en-US" spc="-245" dirty="0">
                <a:latin typeface="Open Sans" panose="020B0606030504020204" pitchFamily="34" charset="0"/>
                <a:ea typeface="Open Sans" panose="020B0606030504020204" pitchFamily="34" charset="0"/>
                <a:cs typeface="Open Sans" panose="020B0606030504020204" pitchFamily="34" charset="0"/>
              </a:rPr>
              <a:t>12 </a:t>
            </a:r>
            <a:r>
              <a:rPr lang="en-US" spc="15" dirty="0">
                <a:latin typeface="Open Sans" panose="020B0606030504020204" pitchFamily="34" charset="0"/>
                <a:ea typeface="Open Sans" panose="020B0606030504020204" pitchFamily="34" charset="0"/>
                <a:cs typeface="Open Sans" panose="020B0606030504020204" pitchFamily="34" charset="0"/>
              </a:rPr>
              <a:t>years</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1365885" lvl="3" indent="-457200">
              <a:spcBef>
                <a:spcPts val="505"/>
              </a:spcBef>
              <a:buClr>
                <a:schemeClr val="accent1"/>
              </a:buClr>
              <a:buSzPct val="70000"/>
              <a:buFont typeface="Open Sans" panose="020B0606030504020204" pitchFamily="34" charset="0"/>
              <a:buChar char="&gt;"/>
              <a:tabLst>
                <a:tab pos="927100" algn="l"/>
              </a:tabLst>
            </a:pPr>
            <a:r>
              <a:rPr lang="en-US" spc="25" dirty="0">
                <a:latin typeface="Open Sans" panose="020B0606030504020204" pitchFamily="34" charset="0"/>
                <a:ea typeface="Open Sans" panose="020B0606030504020204" pitchFamily="34" charset="0"/>
                <a:cs typeface="Open Sans" panose="020B0606030504020204" pitchFamily="34" charset="0"/>
              </a:rPr>
              <a:t>Beings</a:t>
            </a:r>
            <a:r>
              <a:rPr lang="en-US" spc="-120" dirty="0">
                <a:latin typeface="Open Sans" panose="020B0606030504020204" pitchFamily="34" charset="0"/>
                <a:ea typeface="Open Sans" panose="020B0606030504020204" pitchFamily="34" charset="0"/>
                <a:cs typeface="Open Sans" panose="020B0606030504020204" pitchFamily="34" charset="0"/>
              </a:rPr>
              <a:t> </a:t>
            </a:r>
            <a:r>
              <a:rPr lang="en-US" spc="80" dirty="0">
                <a:latin typeface="Open Sans" panose="020B0606030504020204" pitchFamily="34" charset="0"/>
                <a:ea typeface="Open Sans" panose="020B0606030504020204" pitchFamily="34" charset="0"/>
                <a:cs typeface="Open Sans" panose="020B0606030504020204" pitchFamily="34" charset="0"/>
              </a:rPr>
              <a:t>with</a:t>
            </a:r>
            <a:r>
              <a:rPr lang="en-US" spc="-70" dirty="0">
                <a:latin typeface="Open Sans" panose="020B0606030504020204" pitchFamily="34" charset="0"/>
                <a:ea typeface="Open Sans" panose="020B0606030504020204" pitchFamily="34" charset="0"/>
                <a:cs typeface="Open Sans" panose="020B0606030504020204" pitchFamily="34" charset="0"/>
              </a:rPr>
              <a:t> </a:t>
            </a:r>
            <a:r>
              <a:rPr lang="en-US" spc="95" dirty="0">
                <a:latin typeface="Open Sans" panose="020B0606030504020204" pitchFamily="34" charset="0"/>
                <a:ea typeface="Open Sans" panose="020B0606030504020204" pitchFamily="34" charset="0"/>
                <a:cs typeface="Open Sans" panose="020B0606030504020204" pitchFamily="34" charset="0"/>
              </a:rPr>
              <a:t>production</a:t>
            </a:r>
            <a:r>
              <a:rPr lang="en-US" spc="-114" dirty="0">
                <a:latin typeface="Open Sans" panose="020B0606030504020204" pitchFamily="34" charset="0"/>
                <a:ea typeface="Open Sans" panose="020B0606030504020204" pitchFamily="34" charset="0"/>
                <a:cs typeface="Open Sans" panose="020B0606030504020204" pitchFamily="34" charset="0"/>
              </a:rPr>
              <a:t> </a:t>
            </a:r>
            <a:r>
              <a:rPr lang="en-US" spc="15" dirty="0">
                <a:latin typeface="Open Sans" panose="020B0606030504020204" pitchFamily="34" charset="0"/>
                <a:ea typeface="Open Sans" panose="020B0606030504020204" pitchFamily="34" charset="0"/>
                <a:cs typeface="Open Sans" panose="020B0606030504020204" pitchFamily="34" charset="0"/>
              </a:rPr>
              <a:t>of</a:t>
            </a:r>
            <a:r>
              <a:rPr lang="en-US" spc="-5" dirty="0">
                <a:latin typeface="Open Sans" panose="020B0606030504020204" pitchFamily="34" charset="0"/>
                <a:ea typeface="Open Sans" panose="020B0606030504020204" pitchFamily="34" charset="0"/>
                <a:cs typeface="Open Sans" panose="020B0606030504020204" pitchFamily="34" charset="0"/>
              </a:rPr>
              <a:t> </a:t>
            </a:r>
            <a:r>
              <a:rPr lang="en-US" spc="75" dirty="0">
                <a:latin typeface="Open Sans" panose="020B0606030504020204" pitchFamily="34" charset="0"/>
                <a:ea typeface="Open Sans" panose="020B0606030504020204" pitchFamily="34" charset="0"/>
                <a:cs typeface="Open Sans" panose="020B0606030504020204" pitchFamily="34" charset="0"/>
              </a:rPr>
              <a:t>estrogen</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1365885" lvl="3" indent="-457200">
              <a:spcBef>
                <a:spcPts val="480"/>
              </a:spcBef>
              <a:buClr>
                <a:schemeClr val="accent1"/>
              </a:buClr>
              <a:buSzPct val="70000"/>
              <a:buFont typeface="Open Sans" panose="020B0606030504020204" pitchFamily="34" charset="0"/>
              <a:buChar char="&gt;"/>
              <a:tabLst>
                <a:tab pos="927100" algn="l"/>
              </a:tabLst>
            </a:pPr>
            <a:r>
              <a:rPr lang="en-US" spc="90" dirty="0">
                <a:latin typeface="Open Sans" panose="020B0606030504020204" pitchFamily="34" charset="0"/>
                <a:ea typeface="Open Sans" panose="020B0606030504020204" pitchFamily="34" charset="0"/>
                <a:cs typeface="Open Sans" panose="020B0606030504020204" pitchFamily="34" charset="0"/>
              </a:rPr>
              <a:t>Menstruation</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76200">
              <a:spcBef>
                <a:spcPts val="434"/>
              </a:spcBef>
              <a:buSzPct val="63888"/>
              <a:tabLst>
                <a:tab pos="1201420" algn="l"/>
              </a:tabLst>
            </a:pPr>
            <a:endParaRPr lang="en-US" sz="2800" dirty="0">
              <a:latin typeface="Open Sans" panose="020B0606030504020204" pitchFamily="34" charset="0"/>
              <a:ea typeface="Open Sans" panose="020B0606030504020204" pitchFamily="34" charset="0"/>
              <a:cs typeface="Open Sans" panose="020B0606030504020204" pitchFamily="34" charset="0"/>
            </a:endParaRPr>
          </a:p>
          <a:p>
            <a:endParaRPr lang="en-US" dirty="0"/>
          </a:p>
        </p:txBody>
      </p:sp>
    </p:spTree>
    <p:extLst>
      <p:ext uri="{BB962C8B-B14F-4D97-AF65-F5344CB8AC3E}">
        <p14:creationId xmlns:p14="http://schemas.microsoft.com/office/powerpoint/2010/main" val="27751324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F437BE-ECA5-4414-BC26-81E015AEC366}"/>
              </a:ext>
            </a:extLst>
          </p:cNvPr>
          <p:cNvSpPr>
            <a:spLocks noGrp="1"/>
          </p:cNvSpPr>
          <p:nvPr>
            <p:ph type="title"/>
          </p:nvPr>
        </p:nvSpPr>
        <p:spPr/>
        <p:txBody>
          <a:bodyPr/>
          <a:lstStyle/>
          <a:p>
            <a:r>
              <a:rPr lang="en-US" dirty="0"/>
              <a:t>Nutrition </a:t>
            </a:r>
          </a:p>
        </p:txBody>
      </p:sp>
      <p:sp>
        <p:nvSpPr>
          <p:cNvPr id="3" name="Content Placeholder 2">
            <a:extLst>
              <a:ext uri="{FF2B5EF4-FFF2-40B4-BE49-F238E27FC236}">
                <a16:creationId xmlns:a16="http://schemas.microsoft.com/office/drawing/2014/main" id="{0A91D881-7F07-4200-B7A6-EF393803E117}"/>
              </a:ext>
            </a:extLst>
          </p:cNvPr>
          <p:cNvSpPr>
            <a:spLocks noGrp="1"/>
          </p:cNvSpPr>
          <p:nvPr>
            <p:ph sz="half" idx="1"/>
          </p:nvPr>
        </p:nvSpPr>
        <p:spPr>
          <a:xfrm>
            <a:off x="740664" y="1420420"/>
            <a:ext cx="4689752" cy="4734318"/>
          </a:xfrm>
        </p:spPr>
        <p:txBody>
          <a:bodyPr/>
          <a:lstStyle/>
          <a:p>
            <a:pPr marL="469900" indent="-457200">
              <a:spcBef>
                <a:spcPts val="720"/>
              </a:spcBef>
              <a:buClr>
                <a:schemeClr val="accent1"/>
              </a:buClr>
              <a:buSzPct val="94230"/>
              <a:buFont typeface="Open Sans" panose="020B0606030504020204" pitchFamily="34" charset="0"/>
              <a:buChar char="&gt;"/>
              <a:tabLst>
                <a:tab pos="287020" algn="l"/>
              </a:tabLst>
            </a:pPr>
            <a:r>
              <a:rPr lang="en-US" dirty="0">
                <a:latin typeface="Open Sans" panose="020B0606030504020204" pitchFamily="34" charset="0"/>
                <a:ea typeface="Open Sans" panose="020B0606030504020204" pitchFamily="34" charset="0"/>
                <a:cs typeface="Open Sans" panose="020B0606030504020204" pitchFamily="34" charset="0"/>
              </a:rPr>
              <a:t>Eat a well balanced diet</a:t>
            </a:r>
          </a:p>
          <a:p>
            <a:pPr marL="469900" indent="-457200">
              <a:spcBef>
                <a:spcPts val="625"/>
              </a:spcBef>
              <a:buClr>
                <a:schemeClr val="accent1"/>
              </a:buClr>
              <a:buSzPct val="94230"/>
              <a:buFont typeface="Open Sans" panose="020B0606030504020204" pitchFamily="34" charset="0"/>
              <a:buChar char="&gt;"/>
              <a:tabLst>
                <a:tab pos="287020" algn="l"/>
              </a:tabLst>
            </a:pPr>
            <a:r>
              <a:rPr lang="en-US" dirty="0">
                <a:latin typeface="Open Sans" panose="020B0606030504020204" pitchFamily="34" charset="0"/>
                <a:ea typeface="Open Sans" panose="020B0606030504020204" pitchFamily="34" charset="0"/>
                <a:cs typeface="Open Sans" panose="020B0606030504020204" pitchFamily="34" charset="0"/>
              </a:rPr>
              <a:t>Remain physically active</a:t>
            </a:r>
          </a:p>
          <a:p>
            <a:pPr marL="469900" indent="-457200">
              <a:spcBef>
                <a:spcPts val="625"/>
              </a:spcBef>
              <a:buClr>
                <a:schemeClr val="accent1"/>
              </a:buClr>
              <a:buSzPct val="94230"/>
              <a:buFont typeface="Open Sans" panose="020B0606030504020204" pitchFamily="34" charset="0"/>
              <a:buChar char="&gt;"/>
              <a:tabLst>
                <a:tab pos="287020" algn="l"/>
              </a:tabLst>
            </a:pPr>
            <a:r>
              <a:rPr lang="en-US" dirty="0">
                <a:latin typeface="Open Sans" panose="020B0606030504020204" pitchFamily="34" charset="0"/>
                <a:ea typeface="Open Sans" panose="020B0606030504020204" pitchFamily="34" charset="0"/>
                <a:cs typeface="Open Sans" panose="020B0606030504020204" pitchFamily="34" charset="0"/>
              </a:rPr>
              <a:t>Get plenty of sleep</a:t>
            </a:r>
          </a:p>
          <a:p>
            <a:endParaRPr lang="en-US" dirty="0"/>
          </a:p>
        </p:txBody>
      </p:sp>
      <p:sp>
        <p:nvSpPr>
          <p:cNvPr id="4" name="object 9">
            <a:extLst>
              <a:ext uri="{FF2B5EF4-FFF2-40B4-BE49-F238E27FC236}">
                <a16:creationId xmlns:a16="http://schemas.microsoft.com/office/drawing/2014/main" id="{B33B8218-50C5-4130-9CEA-FB7F947B6FC4}"/>
              </a:ext>
            </a:extLst>
          </p:cNvPr>
          <p:cNvSpPr/>
          <p:nvPr/>
        </p:nvSpPr>
        <p:spPr>
          <a:xfrm>
            <a:off x="6525158" y="1283509"/>
            <a:ext cx="3402613" cy="4662712"/>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0547931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3A8A6A-CE3E-4ED4-BFDB-336606A7306A}"/>
              </a:ext>
            </a:extLst>
          </p:cNvPr>
          <p:cNvSpPr>
            <a:spLocks noGrp="1"/>
          </p:cNvSpPr>
          <p:nvPr>
            <p:ph type="title"/>
          </p:nvPr>
        </p:nvSpPr>
        <p:spPr>
          <a:xfrm>
            <a:off x="2644109" y="2552700"/>
            <a:ext cx="10059452" cy="876300"/>
          </a:xfrm>
        </p:spPr>
        <p:txBody>
          <a:bodyPr/>
          <a:lstStyle/>
          <a:p>
            <a:r>
              <a:rPr lang="en-US" dirty="0"/>
              <a:t>Cognitive Development of Teens</a:t>
            </a:r>
          </a:p>
        </p:txBody>
      </p:sp>
    </p:spTree>
    <p:extLst>
      <p:ext uri="{BB962C8B-B14F-4D97-AF65-F5344CB8AC3E}">
        <p14:creationId xmlns:p14="http://schemas.microsoft.com/office/powerpoint/2010/main" val="1849665593"/>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3.xml><?xml version="1.0" encoding="utf-8"?>
<ds:datastoreItem xmlns:ds="http://schemas.openxmlformats.org/officeDocument/2006/customXml" ds:itemID="{371B5C7F-2497-4FAB-9E2E-E6A7EB669C3E}">
  <ds:schemaRefs>
    <ds:schemaRef ds:uri="http://schemas.microsoft.com/office/2006/documentManagement/types"/>
    <ds:schemaRef ds:uri="http://purl.org/dc/elements/1.1/"/>
    <ds:schemaRef ds:uri="56ea17bb-c96d-4826-b465-01eec0dd23dd"/>
    <ds:schemaRef ds:uri="http://purl.org/dc/dcmitype/"/>
    <ds:schemaRef ds:uri="http://schemas.microsoft.com/office/2006/metadata/properties"/>
    <ds:schemaRef ds:uri="http://www.w3.org/XML/1998/namespace"/>
    <ds:schemaRef ds:uri="05d88611-e516-4d1a-b12e-39107e78b3d0"/>
    <ds:schemaRef ds:uri="http://schemas.microsoft.com/office/infopath/2007/PartnerControls"/>
    <ds:schemaRef ds:uri="http://schemas.openxmlformats.org/package/2006/metadata/core-properties"/>
    <ds:schemaRef ds:uri="http://schemas.microsoft.com/sharepoint/v3"/>
    <ds:schemaRef ds:uri="http://purl.org/dc/te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54</TotalTime>
  <Words>306</Words>
  <Application>Microsoft Office PowerPoint</Application>
  <PresentationFormat>Widescreen</PresentationFormat>
  <Paragraphs>76</Paragraphs>
  <Slides>22</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22</vt:i4>
      </vt:variant>
    </vt:vector>
  </HeadingPairs>
  <TitlesOfParts>
    <vt:vector size="29" baseType="lpstr">
      <vt:lpstr>.AppleSystemUIFont</vt:lpstr>
      <vt:lpstr>Arial</vt:lpstr>
      <vt:lpstr>Calibri</vt:lpstr>
      <vt:lpstr>Open Sans</vt:lpstr>
      <vt:lpstr>Open Sans SemiBold</vt:lpstr>
      <vt:lpstr>2_Office Theme</vt:lpstr>
      <vt:lpstr>3_Office Theme</vt:lpstr>
      <vt:lpstr>The Teen Years  Human Growth and Development</vt:lpstr>
      <vt:lpstr>PowerPoint Presentation</vt:lpstr>
      <vt:lpstr>Terms</vt:lpstr>
      <vt:lpstr>Biological, Cognitive, Emotional, Social and Development</vt:lpstr>
      <vt:lpstr>Biological Development of Children Teens</vt:lpstr>
      <vt:lpstr>Physical Development</vt:lpstr>
      <vt:lpstr>Sexual Development </vt:lpstr>
      <vt:lpstr>Nutrition </vt:lpstr>
      <vt:lpstr>Cognitive Development of Teens</vt:lpstr>
      <vt:lpstr>Cognitive Development</vt:lpstr>
      <vt:lpstr>Emotional Development of Teens</vt:lpstr>
      <vt:lpstr>Emotional Development</vt:lpstr>
      <vt:lpstr>Emotional Development of Teens</vt:lpstr>
      <vt:lpstr>Emotional Development</vt:lpstr>
      <vt:lpstr>Social Development of Teens</vt:lpstr>
      <vt:lpstr>Social Development</vt:lpstr>
      <vt:lpstr>The Influences of Family and Society on Teens</vt:lpstr>
      <vt:lpstr>Family Influences</vt:lpstr>
      <vt:lpstr>Societal Influences</vt:lpstr>
      <vt:lpstr>Guidance Techniques for Teens</vt:lpstr>
      <vt:lpstr>Piaget’s Theory</vt:lpstr>
      <vt:lpstr>Resources and 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Caroline Bentley</cp:lastModifiedBy>
  <cp:revision>6</cp:revision>
  <cp:lastPrinted>2017-07-07T16:17:37Z</cp:lastPrinted>
  <dcterms:created xsi:type="dcterms:W3CDTF">2017-07-11T23:58:30Z</dcterms:created>
  <dcterms:modified xsi:type="dcterms:W3CDTF">2018-01-12T19:47:01Z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