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20"/>
  </p:notesMasterIdLst>
  <p:handoutMasterIdLst>
    <p:handoutMasterId r:id="rId21"/>
  </p:handoutMasterIdLst>
  <p:sldIdLst>
    <p:sldId id="257" r:id="rId4"/>
    <p:sldId id="269" r:id="rId5"/>
    <p:sldId id="279" r:id="rId6"/>
    <p:sldId id="272" r:id="rId7"/>
    <p:sldId id="282" r:id="rId8"/>
    <p:sldId id="274" r:id="rId9"/>
    <p:sldId id="273" r:id="rId10"/>
    <p:sldId id="276" r:id="rId11"/>
    <p:sldId id="278" r:id="rId12"/>
    <p:sldId id="283" r:id="rId13"/>
    <p:sldId id="258" r:id="rId14"/>
    <p:sldId id="285" r:id="rId15"/>
    <p:sldId id="280" r:id="rId16"/>
    <p:sldId id="281" r:id="rId17"/>
    <p:sldId id="284"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3" autoAdjust="0"/>
    <p:restoredTop sz="82406" autoAdjust="0"/>
  </p:normalViewPr>
  <p:slideViewPr>
    <p:cSldViewPr>
      <p:cViewPr>
        <p:scale>
          <a:sx n="70" d="100"/>
          <a:sy n="70" d="100"/>
        </p:scale>
        <p:origin x="288" y="48"/>
      </p:cViewPr>
      <p:guideLst>
        <p:guide orient="horz" pos="2160"/>
        <p:guide pos="3840"/>
      </p:guideLst>
    </p:cSldViewPr>
  </p:slideViewPr>
  <p:notesTextViewPr>
    <p:cViewPr>
      <p:scale>
        <a:sx n="100" d="100"/>
        <a:sy n="100" d="100"/>
      </p:scale>
      <p:origin x="0" y="0"/>
    </p:cViewPr>
  </p:notesTextViewPr>
  <p:notesViewPr>
    <p:cSldViewPr>
      <p:cViewPr varScale="1">
        <p:scale>
          <a:sx n="61" d="100"/>
          <a:sy n="61" d="100"/>
        </p:scale>
        <p:origin x="202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5B603-210C-4B85-9BAE-E9586FF90160}" type="doc">
      <dgm:prSet loTypeId="urn:microsoft.com/office/officeart/2008/layout/HexagonCluster" loCatId="relationship" qsTypeId="urn:microsoft.com/office/officeart/2005/8/quickstyle/simple5" qsCatId="simple" csTypeId="urn:microsoft.com/office/officeart/2005/8/colors/colorful1" csCatId="colorful" phldr="1"/>
      <dgm:spPr/>
      <dgm:t>
        <a:bodyPr/>
        <a:lstStyle/>
        <a:p>
          <a:endParaRPr lang="en-US"/>
        </a:p>
      </dgm:t>
    </dgm:pt>
    <dgm:pt modelId="{AA909D9F-EEA7-45CE-A483-D4972FE148E9}">
      <dgm:prSet phldrT="[Text]"/>
      <dgm:spPr>
        <a:gradFill flip="none" rotWithShape="0">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dgm:spPr>
      <dgm:t>
        <a:bodyPr/>
        <a:lstStyle/>
        <a:p>
          <a:r>
            <a:rPr lang="en-US" dirty="0" smtClean="0"/>
            <a:t>Consumers</a:t>
          </a:r>
          <a:endParaRPr lang="en-US" dirty="0"/>
        </a:p>
      </dgm:t>
    </dgm:pt>
    <dgm:pt modelId="{BC599DD0-F5F4-4A7E-AF1B-EEB98AC4378C}" type="parTrans" cxnId="{E9038440-E5B5-4A2D-9092-6E4697BE7BAC}">
      <dgm:prSet/>
      <dgm:spPr/>
      <dgm:t>
        <a:bodyPr/>
        <a:lstStyle/>
        <a:p>
          <a:endParaRPr lang="en-US"/>
        </a:p>
      </dgm:t>
    </dgm:pt>
    <dgm:pt modelId="{A9CC68AC-8999-4599-8375-DC2C988477AB}" type="sibTrans" cxnId="{E9038440-E5B5-4A2D-9092-6E4697BE7BAC}">
      <dgm:prSet/>
      <dgm:spPr>
        <a:blipFill rotWithShape="1">
          <a:blip xmlns:r="http://schemas.openxmlformats.org/officeDocument/2006/relationships" r:embed="rId1">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blip>
          <a:stretch>
            <a:fillRect/>
          </a:stretch>
        </a:blipFill>
      </dgm:spPr>
      <dgm:t>
        <a:bodyPr/>
        <a:lstStyle/>
        <a:p>
          <a:endParaRPr lang="en-US"/>
        </a:p>
      </dgm:t>
    </dgm:pt>
    <dgm:pt modelId="{BC46BDD6-5518-4B70-8648-B9B928B0914E}">
      <dgm:prSet phldrT="[Text]"/>
      <dgm:spPr/>
      <dgm:t>
        <a:bodyPr/>
        <a:lstStyle/>
        <a:p>
          <a:r>
            <a:rPr lang="en-US" dirty="0" smtClean="0"/>
            <a:t>Intermediaries</a:t>
          </a:r>
          <a:endParaRPr lang="en-US" dirty="0"/>
        </a:p>
      </dgm:t>
    </dgm:pt>
    <dgm:pt modelId="{E20E84EB-D4C7-49D8-A72F-2E9A7CF70975}" type="parTrans" cxnId="{D15E6587-BD6E-497E-86CC-10581EE921EE}">
      <dgm:prSet/>
      <dgm:spPr/>
      <dgm:t>
        <a:bodyPr/>
        <a:lstStyle/>
        <a:p>
          <a:endParaRPr lang="en-US"/>
        </a:p>
      </dgm:t>
    </dgm:pt>
    <dgm:pt modelId="{5AA5E9CB-AA6D-4FD4-A95C-2A4B4491151B}" type="sibTrans" cxnId="{D15E6587-BD6E-497E-86CC-10581EE921EE}">
      <dgm:prSet/>
      <dgm:spPr>
        <a:blipFill rotWithShape="1">
          <a:blip xmlns:r="http://schemas.openxmlformats.org/officeDocument/2006/relationships" r:embed="rId2">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blip>
          <a:stretch>
            <a:fillRect/>
          </a:stretch>
        </a:blipFill>
      </dgm:spPr>
      <dgm:t>
        <a:bodyPr/>
        <a:lstStyle/>
        <a:p>
          <a:endParaRPr lang="en-US"/>
        </a:p>
      </dgm:t>
    </dgm:pt>
    <dgm:pt modelId="{1900D661-38FB-4108-9AF2-83D8A54B536A}">
      <dgm:prSet phldrT="[Text]"/>
      <dgm:spPr/>
      <dgm:t>
        <a:bodyPr/>
        <a:lstStyle/>
        <a:p>
          <a:r>
            <a:rPr lang="en-US" dirty="0" smtClean="0"/>
            <a:t>Suppliers</a:t>
          </a:r>
          <a:endParaRPr lang="en-US" dirty="0"/>
        </a:p>
      </dgm:t>
    </dgm:pt>
    <dgm:pt modelId="{907270C9-61E8-47D5-BF68-39A1014EBA49}" type="parTrans" cxnId="{70B32D0C-169A-45EA-BF2C-E67E10247544}">
      <dgm:prSet/>
      <dgm:spPr/>
      <dgm:t>
        <a:bodyPr/>
        <a:lstStyle/>
        <a:p>
          <a:endParaRPr lang="en-US"/>
        </a:p>
      </dgm:t>
    </dgm:pt>
    <dgm:pt modelId="{9E826044-CDBB-41B6-BEEC-F03DF7C51B1E}" type="sibTrans" cxnId="{70B32D0C-169A-45EA-BF2C-E67E10247544}">
      <dgm:prSet/>
      <dgm:spPr>
        <a:blipFill rotWithShape="1">
          <a:blip xmlns:r="http://schemas.openxmlformats.org/officeDocument/2006/relationships" r:embed="rId3">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blip>
          <a:stretch>
            <a:fillRect/>
          </a:stretch>
        </a:blipFill>
      </dgm:spPr>
      <dgm:t>
        <a:bodyPr/>
        <a:lstStyle/>
        <a:p>
          <a:endParaRPr lang="en-US"/>
        </a:p>
      </dgm:t>
    </dgm:pt>
    <dgm:pt modelId="{E3D665E9-9801-47A8-9508-ED136AAD662F}" type="pres">
      <dgm:prSet presAssocID="{81D5B603-210C-4B85-9BAE-E9586FF90160}" presName="Name0" presStyleCnt="0">
        <dgm:presLayoutVars>
          <dgm:chMax val="21"/>
          <dgm:chPref val="21"/>
        </dgm:presLayoutVars>
      </dgm:prSet>
      <dgm:spPr/>
      <dgm:t>
        <a:bodyPr/>
        <a:lstStyle/>
        <a:p>
          <a:endParaRPr lang="en-US"/>
        </a:p>
      </dgm:t>
    </dgm:pt>
    <dgm:pt modelId="{13FEB697-5DB4-4267-9958-B93C70E94BBC}" type="pres">
      <dgm:prSet presAssocID="{AA909D9F-EEA7-45CE-A483-D4972FE148E9}" presName="text1" presStyleCnt="0"/>
      <dgm:spPr/>
    </dgm:pt>
    <dgm:pt modelId="{44BB0F9B-6A04-4F51-BE60-11C86FE979C3}" type="pres">
      <dgm:prSet presAssocID="{AA909D9F-EEA7-45CE-A483-D4972FE148E9}" presName="textRepeatNode" presStyleLbl="alignNode1" presStyleIdx="0" presStyleCnt="3">
        <dgm:presLayoutVars>
          <dgm:chMax val="0"/>
          <dgm:chPref val="0"/>
          <dgm:bulletEnabled val="1"/>
        </dgm:presLayoutVars>
      </dgm:prSet>
      <dgm:spPr/>
      <dgm:t>
        <a:bodyPr/>
        <a:lstStyle/>
        <a:p>
          <a:endParaRPr lang="en-US"/>
        </a:p>
      </dgm:t>
    </dgm:pt>
    <dgm:pt modelId="{57A49A83-B0FD-44D1-9F40-BD9AAC85117A}" type="pres">
      <dgm:prSet presAssocID="{AA909D9F-EEA7-45CE-A483-D4972FE148E9}" presName="textaccent1" presStyleCnt="0"/>
      <dgm:spPr/>
    </dgm:pt>
    <dgm:pt modelId="{A5B4D234-A304-4EB5-87A3-1764C7DF4FAD}" type="pres">
      <dgm:prSet presAssocID="{AA909D9F-EEA7-45CE-A483-D4972FE148E9}" presName="accentRepeatNode" presStyleLbl="solidAlignAcc1" presStyleIdx="0" presStyleCnt="6"/>
      <dgm:spPr/>
    </dgm:pt>
    <dgm:pt modelId="{4B9679BE-5039-4522-982E-894C1DC428E2}" type="pres">
      <dgm:prSet presAssocID="{A9CC68AC-8999-4599-8375-DC2C988477AB}" presName="image1" presStyleCnt="0"/>
      <dgm:spPr/>
    </dgm:pt>
    <dgm:pt modelId="{9686612E-CA78-4D6E-8572-FCAC9C63B727}" type="pres">
      <dgm:prSet presAssocID="{A9CC68AC-8999-4599-8375-DC2C988477AB}" presName="imageRepeatNode" presStyleLbl="alignAcc1" presStyleIdx="0" presStyleCnt="3" custScaleX="102812"/>
      <dgm:spPr/>
      <dgm:t>
        <a:bodyPr/>
        <a:lstStyle/>
        <a:p>
          <a:endParaRPr lang="en-US"/>
        </a:p>
      </dgm:t>
    </dgm:pt>
    <dgm:pt modelId="{6FD774AE-45F3-41FC-8BF5-904B963BA39C}" type="pres">
      <dgm:prSet presAssocID="{A9CC68AC-8999-4599-8375-DC2C988477AB}" presName="imageaccent1" presStyleCnt="0"/>
      <dgm:spPr/>
    </dgm:pt>
    <dgm:pt modelId="{99FA58C6-DA18-48BA-8F59-6F5284D87BD9}" type="pres">
      <dgm:prSet presAssocID="{A9CC68AC-8999-4599-8375-DC2C988477AB}" presName="accentRepeatNode" presStyleLbl="solidAlignAcc1" presStyleIdx="1" presStyleCnt="6"/>
      <dgm:spPr/>
    </dgm:pt>
    <dgm:pt modelId="{FE6DB90E-9C87-4262-A458-54AF0FE933C2}" type="pres">
      <dgm:prSet presAssocID="{BC46BDD6-5518-4B70-8648-B9B928B0914E}" presName="text2" presStyleCnt="0"/>
      <dgm:spPr/>
    </dgm:pt>
    <dgm:pt modelId="{35906CBE-0DE6-477F-9B47-AE3695FEC39B}" type="pres">
      <dgm:prSet presAssocID="{BC46BDD6-5518-4B70-8648-B9B928B0914E}" presName="textRepeatNode" presStyleLbl="alignNode1" presStyleIdx="1" presStyleCnt="3">
        <dgm:presLayoutVars>
          <dgm:chMax val="0"/>
          <dgm:chPref val="0"/>
          <dgm:bulletEnabled val="1"/>
        </dgm:presLayoutVars>
      </dgm:prSet>
      <dgm:spPr/>
      <dgm:t>
        <a:bodyPr/>
        <a:lstStyle/>
        <a:p>
          <a:endParaRPr lang="en-US"/>
        </a:p>
      </dgm:t>
    </dgm:pt>
    <dgm:pt modelId="{C5E961A2-D413-4447-94D4-D871820D7C84}" type="pres">
      <dgm:prSet presAssocID="{BC46BDD6-5518-4B70-8648-B9B928B0914E}" presName="textaccent2" presStyleCnt="0"/>
      <dgm:spPr/>
    </dgm:pt>
    <dgm:pt modelId="{9F39C810-0BC5-4B0E-B7E5-CE3BFEF94FA8}" type="pres">
      <dgm:prSet presAssocID="{BC46BDD6-5518-4B70-8648-B9B928B0914E}" presName="accentRepeatNode" presStyleLbl="solidAlignAcc1" presStyleIdx="2" presStyleCnt="6"/>
      <dgm:spPr/>
    </dgm:pt>
    <dgm:pt modelId="{3F0D2AD6-B53E-4FAE-B75B-35CA59876F2B}" type="pres">
      <dgm:prSet presAssocID="{5AA5E9CB-AA6D-4FD4-A95C-2A4B4491151B}" presName="image2" presStyleCnt="0"/>
      <dgm:spPr/>
    </dgm:pt>
    <dgm:pt modelId="{DD979CF6-C577-44BA-8A31-775CEA3AFC52}" type="pres">
      <dgm:prSet presAssocID="{5AA5E9CB-AA6D-4FD4-A95C-2A4B4491151B}" presName="imageRepeatNode" presStyleLbl="alignAcc1" presStyleIdx="1" presStyleCnt="3"/>
      <dgm:spPr/>
      <dgm:t>
        <a:bodyPr/>
        <a:lstStyle/>
        <a:p>
          <a:endParaRPr lang="en-US"/>
        </a:p>
      </dgm:t>
    </dgm:pt>
    <dgm:pt modelId="{6E0C4DF2-6EC0-4503-9484-5F6DC2865956}" type="pres">
      <dgm:prSet presAssocID="{5AA5E9CB-AA6D-4FD4-A95C-2A4B4491151B}" presName="imageaccent2" presStyleCnt="0"/>
      <dgm:spPr/>
    </dgm:pt>
    <dgm:pt modelId="{40EADD9C-ED6E-495F-8CD8-472C6FE4BE02}" type="pres">
      <dgm:prSet presAssocID="{5AA5E9CB-AA6D-4FD4-A95C-2A4B4491151B}" presName="accentRepeatNode" presStyleLbl="solidAlignAcc1" presStyleIdx="3" presStyleCnt="6"/>
      <dgm:spPr/>
    </dgm:pt>
    <dgm:pt modelId="{447FE575-C3C9-46A7-81FB-D41BFCD7A15E}" type="pres">
      <dgm:prSet presAssocID="{1900D661-38FB-4108-9AF2-83D8A54B536A}" presName="text3" presStyleCnt="0"/>
      <dgm:spPr/>
    </dgm:pt>
    <dgm:pt modelId="{18096D0D-723B-4CA0-8C49-A33CE509428B}" type="pres">
      <dgm:prSet presAssocID="{1900D661-38FB-4108-9AF2-83D8A54B536A}" presName="textRepeatNode" presStyleLbl="alignNode1" presStyleIdx="2" presStyleCnt="3">
        <dgm:presLayoutVars>
          <dgm:chMax val="0"/>
          <dgm:chPref val="0"/>
          <dgm:bulletEnabled val="1"/>
        </dgm:presLayoutVars>
      </dgm:prSet>
      <dgm:spPr/>
      <dgm:t>
        <a:bodyPr/>
        <a:lstStyle/>
        <a:p>
          <a:endParaRPr lang="en-US"/>
        </a:p>
      </dgm:t>
    </dgm:pt>
    <dgm:pt modelId="{8F445503-F450-4B62-9825-FED54DB8156F}" type="pres">
      <dgm:prSet presAssocID="{1900D661-38FB-4108-9AF2-83D8A54B536A}" presName="textaccent3" presStyleCnt="0"/>
      <dgm:spPr/>
    </dgm:pt>
    <dgm:pt modelId="{B1137C46-2408-422C-B92B-E079F7B0342B}" type="pres">
      <dgm:prSet presAssocID="{1900D661-38FB-4108-9AF2-83D8A54B536A}" presName="accentRepeatNode" presStyleLbl="solidAlignAcc1" presStyleIdx="4" presStyleCnt="6"/>
      <dgm:spPr/>
    </dgm:pt>
    <dgm:pt modelId="{B8FF3B98-0296-4445-B892-4FD2A8944E6A}" type="pres">
      <dgm:prSet presAssocID="{9E826044-CDBB-41B6-BEEC-F03DF7C51B1E}" presName="image3" presStyleCnt="0"/>
      <dgm:spPr/>
    </dgm:pt>
    <dgm:pt modelId="{3EC5CFAD-11BB-4100-BD76-A6317AC5F2F4}" type="pres">
      <dgm:prSet presAssocID="{9E826044-CDBB-41B6-BEEC-F03DF7C51B1E}" presName="imageRepeatNode" presStyleLbl="alignAcc1" presStyleIdx="2" presStyleCnt="3"/>
      <dgm:spPr/>
      <dgm:t>
        <a:bodyPr/>
        <a:lstStyle/>
        <a:p>
          <a:endParaRPr lang="en-US"/>
        </a:p>
      </dgm:t>
    </dgm:pt>
    <dgm:pt modelId="{BF86D0B1-FD9C-4A8D-A63F-51DA25DB15A4}" type="pres">
      <dgm:prSet presAssocID="{9E826044-CDBB-41B6-BEEC-F03DF7C51B1E}" presName="imageaccent3" presStyleCnt="0"/>
      <dgm:spPr/>
    </dgm:pt>
    <dgm:pt modelId="{90438CA2-F0C6-449F-9827-9D5307C7033F}" type="pres">
      <dgm:prSet presAssocID="{9E826044-CDBB-41B6-BEEC-F03DF7C51B1E}" presName="accentRepeatNode" presStyleLbl="solidAlignAcc1" presStyleIdx="5" presStyleCnt="6"/>
      <dgm:spPr/>
    </dgm:pt>
  </dgm:ptLst>
  <dgm:cxnLst>
    <dgm:cxn modelId="{B8D9216F-C753-44DC-A485-9278A5CBCDF2}" type="presOf" srcId="{AA909D9F-EEA7-45CE-A483-D4972FE148E9}" destId="{44BB0F9B-6A04-4F51-BE60-11C86FE979C3}" srcOrd="0" destOrd="0" presId="urn:microsoft.com/office/officeart/2008/layout/HexagonCluster"/>
    <dgm:cxn modelId="{70B32D0C-169A-45EA-BF2C-E67E10247544}" srcId="{81D5B603-210C-4B85-9BAE-E9586FF90160}" destId="{1900D661-38FB-4108-9AF2-83D8A54B536A}" srcOrd="2" destOrd="0" parTransId="{907270C9-61E8-47D5-BF68-39A1014EBA49}" sibTransId="{9E826044-CDBB-41B6-BEEC-F03DF7C51B1E}"/>
    <dgm:cxn modelId="{4CF43988-D04F-4048-8346-E19974CC9051}" type="presOf" srcId="{81D5B603-210C-4B85-9BAE-E9586FF90160}" destId="{E3D665E9-9801-47A8-9508-ED136AAD662F}" srcOrd="0" destOrd="0" presId="urn:microsoft.com/office/officeart/2008/layout/HexagonCluster"/>
    <dgm:cxn modelId="{DA4C6B9B-B212-48CC-AA35-9D5E3FC051D3}" type="presOf" srcId="{BC46BDD6-5518-4B70-8648-B9B928B0914E}" destId="{35906CBE-0DE6-477F-9B47-AE3695FEC39B}" srcOrd="0" destOrd="0" presId="urn:microsoft.com/office/officeart/2008/layout/HexagonCluster"/>
    <dgm:cxn modelId="{E9038440-E5B5-4A2D-9092-6E4697BE7BAC}" srcId="{81D5B603-210C-4B85-9BAE-E9586FF90160}" destId="{AA909D9F-EEA7-45CE-A483-D4972FE148E9}" srcOrd="0" destOrd="0" parTransId="{BC599DD0-F5F4-4A7E-AF1B-EEB98AC4378C}" sibTransId="{A9CC68AC-8999-4599-8375-DC2C988477AB}"/>
    <dgm:cxn modelId="{D15E6587-BD6E-497E-86CC-10581EE921EE}" srcId="{81D5B603-210C-4B85-9BAE-E9586FF90160}" destId="{BC46BDD6-5518-4B70-8648-B9B928B0914E}" srcOrd="1" destOrd="0" parTransId="{E20E84EB-D4C7-49D8-A72F-2E9A7CF70975}" sibTransId="{5AA5E9CB-AA6D-4FD4-A95C-2A4B4491151B}"/>
    <dgm:cxn modelId="{A8DB3B29-02DB-4B05-8306-AB975D74CBBD}" type="presOf" srcId="{1900D661-38FB-4108-9AF2-83D8A54B536A}" destId="{18096D0D-723B-4CA0-8C49-A33CE509428B}" srcOrd="0" destOrd="0" presId="urn:microsoft.com/office/officeart/2008/layout/HexagonCluster"/>
    <dgm:cxn modelId="{3B298D32-A993-4815-ADA6-EB09103BD24B}" type="presOf" srcId="{9E826044-CDBB-41B6-BEEC-F03DF7C51B1E}" destId="{3EC5CFAD-11BB-4100-BD76-A6317AC5F2F4}" srcOrd="0" destOrd="0" presId="urn:microsoft.com/office/officeart/2008/layout/HexagonCluster"/>
    <dgm:cxn modelId="{CE08E069-1311-4A83-A57F-76FA0A27D1A3}" type="presOf" srcId="{5AA5E9CB-AA6D-4FD4-A95C-2A4B4491151B}" destId="{DD979CF6-C577-44BA-8A31-775CEA3AFC52}" srcOrd="0" destOrd="0" presId="urn:microsoft.com/office/officeart/2008/layout/HexagonCluster"/>
    <dgm:cxn modelId="{B047BD21-ACAC-4B5D-A3C4-7D777C1AC3B4}" type="presOf" srcId="{A9CC68AC-8999-4599-8375-DC2C988477AB}" destId="{9686612E-CA78-4D6E-8572-FCAC9C63B727}" srcOrd="0" destOrd="0" presId="urn:microsoft.com/office/officeart/2008/layout/HexagonCluster"/>
    <dgm:cxn modelId="{7FBC3B59-A81D-44D8-8C80-F30158C08809}" type="presParOf" srcId="{E3D665E9-9801-47A8-9508-ED136AAD662F}" destId="{13FEB697-5DB4-4267-9958-B93C70E94BBC}" srcOrd="0" destOrd="0" presId="urn:microsoft.com/office/officeart/2008/layout/HexagonCluster"/>
    <dgm:cxn modelId="{019B3D1D-6156-483B-80C3-374A937CC518}" type="presParOf" srcId="{13FEB697-5DB4-4267-9958-B93C70E94BBC}" destId="{44BB0F9B-6A04-4F51-BE60-11C86FE979C3}" srcOrd="0" destOrd="0" presId="urn:microsoft.com/office/officeart/2008/layout/HexagonCluster"/>
    <dgm:cxn modelId="{157D71F3-F547-4524-BF09-D32CB61E1711}" type="presParOf" srcId="{E3D665E9-9801-47A8-9508-ED136AAD662F}" destId="{57A49A83-B0FD-44D1-9F40-BD9AAC85117A}" srcOrd="1" destOrd="0" presId="urn:microsoft.com/office/officeart/2008/layout/HexagonCluster"/>
    <dgm:cxn modelId="{0E94608C-27B1-4AA9-ACBA-E59DA26E117C}" type="presParOf" srcId="{57A49A83-B0FD-44D1-9F40-BD9AAC85117A}" destId="{A5B4D234-A304-4EB5-87A3-1764C7DF4FAD}" srcOrd="0" destOrd="0" presId="urn:microsoft.com/office/officeart/2008/layout/HexagonCluster"/>
    <dgm:cxn modelId="{5B61E727-7D4D-4316-83CD-290FB1F71D1B}" type="presParOf" srcId="{E3D665E9-9801-47A8-9508-ED136AAD662F}" destId="{4B9679BE-5039-4522-982E-894C1DC428E2}" srcOrd="2" destOrd="0" presId="urn:microsoft.com/office/officeart/2008/layout/HexagonCluster"/>
    <dgm:cxn modelId="{F8C3289B-B1AB-4044-8B3D-C9241301F3A1}" type="presParOf" srcId="{4B9679BE-5039-4522-982E-894C1DC428E2}" destId="{9686612E-CA78-4D6E-8572-FCAC9C63B727}" srcOrd="0" destOrd="0" presId="urn:microsoft.com/office/officeart/2008/layout/HexagonCluster"/>
    <dgm:cxn modelId="{CB303846-484D-473A-9C02-47F98F6E896E}" type="presParOf" srcId="{E3D665E9-9801-47A8-9508-ED136AAD662F}" destId="{6FD774AE-45F3-41FC-8BF5-904B963BA39C}" srcOrd="3" destOrd="0" presId="urn:microsoft.com/office/officeart/2008/layout/HexagonCluster"/>
    <dgm:cxn modelId="{84B0A85F-9561-4B35-8CB0-FCFE392F000D}" type="presParOf" srcId="{6FD774AE-45F3-41FC-8BF5-904B963BA39C}" destId="{99FA58C6-DA18-48BA-8F59-6F5284D87BD9}" srcOrd="0" destOrd="0" presId="urn:microsoft.com/office/officeart/2008/layout/HexagonCluster"/>
    <dgm:cxn modelId="{5571B4D5-DEC7-4069-8DCB-B1CF3F79DC1B}" type="presParOf" srcId="{E3D665E9-9801-47A8-9508-ED136AAD662F}" destId="{FE6DB90E-9C87-4262-A458-54AF0FE933C2}" srcOrd="4" destOrd="0" presId="urn:microsoft.com/office/officeart/2008/layout/HexagonCluster"/>
    <dgm:cxn modelId="{C9D7D11F-F569-42D7-9E37-72AA0FF85438}" type="presParOf" srcId="{FE6DB90E-9C87-4262-A458-54AF0FE933C2}" destId="{35906CBE-0DE6-477F-9B47-AE3695FEC39B}" srcOrd="0" destOrd="0" presId="urn:microsoft.com/office/officeart/2008/layout/HexagonCluster"/>
    <dgm:cxn modelId="{EEA80281-83C0-4063-A28A-42804F3A6FBB}" type="presParOf" srcId="{E3D665E9-9801-47A8-9508-ED136AAD662F}" destId="{C5E961A2-D413-4447-94D4-D871820D7C84}" srcOrd="5" destOrd="0" presId="urn:microsoft.com/office/officeart/2008/layout/HexagonCluster"/>
    <dgm:cxn modelId="{27CEDFC4-2EA3-4E0A-B24F-D380E8173BA3}" type="presParOf" srcId="{C5E961A2-D413-4447-94D4-D871820D7C84}" destId="{9F39C810-0BC5-4B0E-B7E5-CE3BFEF94FA8}" srcOrd="0" destOrd="0" presId="urn:microsoft.com/office/officeart/2008/layout/HexagonCluster"/>
    <dgm:cxn modelId="{731A3271-58AC-4B49-A334-CFF065518173}" type="presParOf" srcId="{E3D665E9-9801-47A8-9508-ED136AAD662F}" destId="{3F0D2AD6-B53E-4FAE-B75B-35CA59876F2B}" srcOrd="6" destOrd="0" presId="urn:microsoft.com/office/officeart/2008/layout/HexagonCluster"/>
    <dgm:cxn modelId="{095E79EB-AAAB-4C5B-A7CF-C1400ABBA52C}" type="presParOf" srcId="{3F0D2AD6-B53E-4FAE-B75B-35CA59876F2B}" destId="{DD979CF6-C577-44BA-8A31-775CEA3AFC52}" srcOrd="0" destOrd="0" presId="urn:microsoft.com/office/officeart/2008/layout/HexagonCluster"/>
    <dgm:cxn modelId="{3057EE62-54D7-445C-A4ED-8FBDDD4946CD}" type="presParOf" srcId="{E3D665E9-9801-47A8-9508-ED136AAD662F}" destId="{6E0C4DF2-6EC0-4503-9484-5F6DC2865956}" srcOrd="7" destOrd="0" presId="urn:microsoft.com/office/officeart/2008/layout/HexagonCluster"/>
    <dgm:cxn modelId="{0AD720C4-3968-4BC3-8A83-8BCE53B5C31A}" type="presParOf" srcId="{6E0C4DF2-6EC0-4503-9484-5F6DC2865956}" destId="{40EADD9C-ED6E-495F-8CD8-472C6FE4BE02}" srcOrd="0" destOrd="0" presId="urn:microsoft.com/office/officeart/2008/layout/HexagonCluster"/>
    <dgm:cxn modelId="{6D8032AD-7923-4E4F-A9D8-9BF0F24EDE73}" type="presParOf" srcId="{E3D665E9-9801-47A8-9508-ED136AAD662F}" destId="{447FE575-C3C9-46A7-81FB-D41BFCD7A15E}" srcOrd="8" destOrd="0" presId="urn:microsoft.com/office/officeart/2008/layout/HexagonCluster"/>
    <dgm:cxn modelId="{1A216DB7-35E8-4DCC-AE7F-478F552E8B1F}" type="presParOf" srcId="{447FE575-C3C9-46A7-81FB-D41BFCD7A15E}" destId="{18096D0D-723B-4CA0-8C49-A33CE509428B}" srcOrd="0" destOrd="0" presId="urn:microsoft.com/office/officeart/2008/layout/HexagonCluster"/>
    <dgm:cxn modelId="{664E70AC-1ADA-48A0-AEE2-B376DDCA3F21}" type="presParOf" srcId="{E3D665E9-9801-47A8-9508-ED136AAD662F}" destId="{8F445503-F450-4B62-9825-FED54DB8156F}" srcOrd="9" destOrd="0" presId="urn:microsoft.com/office/officeart/2008/layout/HexagonCluster"/>
    <dgm:cxn modelId="{06366F41-BD28-4BF3-B28B-BD6B2265A4A0}" type="presParOf" srcId="{8F445503-F450-4B62-9825-FED54DB8156F}" destId="{B1137C46-2408-422C-B92B-E079F7B0342B}" srcOrd="0" destOrd="0" presId="urn:microsoft.com/office/officeart/2008/layout/HexagonCluster"/>
    <dgm:cxn modelId="{3A0EA57D-7B21-4571-812C-FE8362137528}" type="presParOf" srcId="{E3D665E9-9801-47A8-9508-ED136AAD662F}" destId="{B8FF3B98-0296-4445-B892-4FD2A8944E6A}" srcOrd="10" destOrd="0" presId="urn:microsoft.com/office/officeart/2008/layout/HexagonCluster"/>
    <dgm:cxn modelId="{9BA5E025-B033-4D46-BC05-872909159F35}" type="presParOf" srcId="{B8FF3B98-0296-4445-B892-4FD2A8944E6A}" destId="{3EC5CFAD-11BB-4100-BD76-A6317AC5F2F4}" srcOrd="0" destOrd="0" presId="urn:microsoft.com/office/officeart/2008/layout/HexagonCluster"/>
    <dgm:cxn modelId="{7C1A9BA2-63F1-46E9-9027-EA08AF55D605}" type="presParOf" srcId="{E3D665E9-9801-47A8-9508-ED136AAD662F}" destId="{BF86D0B1-FD9C-4A8D-A63F-51DA25DB15A4}" srcOrd="11" destOrd="0" presId="urn:microsoft.com/office/officeart/2008/layout/HexagonCluster"/>
    <dgm:cxn modelId="{80E8CA03-009C-4585-8C94-B247818E8624}" type="presParOf" srcId="{BF86D0B1-FD9C-4A8D-A63F-51DA25DB15A4}" destId="{90438CA2-F0C6-449F-9827-9D5307C7033F}"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C469D8C-B47D-4A58-94D8-23BEEA4EFAD9}"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E730A38-1019-488D-82C5-8767746D8ED2}">
      <dgm:prSet phldrT="[Text]"/>
      <dgm:spPr/>
      <dgm:t>
        <a:bodyPr/>
        <a:lstStyle/>
        <a:p>
          <a:r>
            <a:rPr lang="en-US" dirty="0" smtClean="0"/>
            <a:t>Transactional  Selling</a:t>
          </a:r>
          <a:endParaRPr lang="en-US" dirty="0"/>
        </a:p>
      </dgm:t>
    </dgm:pt>
    <dgm:pt modelId="{A7A011CE-5A44-4A57-8D0C-36A3BE95D201}" type="parTrans" cxnId="{24373A57-F9D0-4604-BBEE-31FC12B03A88}">
      <dgm:prSet/>
      <dgm:spPr/>
      <dgm:t>
        <a:bodyPr/>
        <a:lstStyle/>
        <a:p>
          <a:endParaRPr lang="en-US"/>
        </a:p>
      </dgm:t>
    </dgm:pt>
    <dgm:pt modelId="{EEEFDA95-0FB1-4C0D-A179-7EC496CFE26D}" type="sibTrans" cxnId="{24373A57-F9D0-4604-BBEE-31FC12B03A88}">
      <dgm:prSet/>
      <dgm:spPr/>
      <dgm:t>
        <a:bodyPr/>
        <a:lstStyle/>
        <a:p>
          <a:endParaRPr lang="en-US"/>
        </a:p>
      </dgm:t>
    </dgm:pt>
    <dgm:pt modelId="{135F85BC-1CA3-4874-B764-5DEB507A4E69}">
      <dgm:prSet phldrT="[Text]"/>
      <dgm:spPr/>
      <dgm:t>
        <a:bodyPr/>
        <a:lstStyle/>
        <a:p>
          <a:r>
            <a:rPr lang="en-US" dirty="0" smtClean="0"/>
            <a:t>Consultative Selling</a:t>
          </a:r>
          <a:endParaRPr lang="en-US" dirty="0"/>
        </a:p>
      </dgm:t>
    </dgm:pt>
    <dgm:pt modelId="{3320BFB2-FE59-4CC3-B600-70538E43C690}" type="parTrans" cxnId="{A0B8B955-34FE-4DC1-9274-C9264345DB45}">
      <dgm:prSet/>
      <dgm:spPr/>
      <dgm:t>
        <a:bodyPr/>
        <a:lstStyle/>
        <a:p>
          <a:endParaRPr lang="en-US"/>
        </a:p>
      </dgm:t>
    </dgm:pt>
    <dgm:pt modelId="{ACCD0640-488C-44B2-9850-A6C9C66CCC99}" type="sibTrans" cxnId="{A0B8B955-34FE-4DC1-9274-C9264345DB45}">
      <dgm:prSet/>
      <dgm:spPr/>
      <dgm:t>
        <a:bodyPr/>
        <a:lstStyle/>
        <a:p>
          <a:endParaRPr lang="en-US"/>
        </a:p>
      </dgm:t>
    </dgm:pt>
    <dgm:pt modelId="{59D84FF8-3875-4576-A4A6-7F363E8E3417}" type="pres">
      <dgm:prSet presAssocID="{DC469D8C-B47D-4A58-94D8-23BEEA4EFAD9}" presName="diagram" presStyleCnt="0">
        <dgm:presLayoutVars>
          <dgm:dir/>
          <dgm:resizeHandles val="exact"/>
        </dgm:presLayoutVars>
      </dgm:prSet>
      <dgm:spPr/>
      <dgm:t>
        <a:bodyPr/>
        <a:lstStyle/>
        <a:p>
          <a:endParaRPr lang="en-US"/>
        </a:p>
      </dgm:t>
    </dgm:pt>
    <dgm:pt modelId="{1F5B67A9-2AB6-4E7A-A32A-96B3B9E1F0EF}" type="pres">
      <dgm:prSet presAssocID="{4E730A38-1019-488D-82C5-8767746D8ED2}" presName="node" presStyleLbl="node1" presStyleIdx="0" presStyleCnt="2" custScaleX="36429" custScaleY="44995" custLinFactNeighborX="-3766" custLinFactNeighborY="-29352">
        <dgm:presLayoutVars>
          <dgm:bulletEnabled val="1"/>
        </dgm:presLayoutVars>
      </dgm:prSet>
      <dgm:spPr/>
      <dgm:t>
        <a:bodyPr/>
        <a:lstStyle/>
        <a:p>
          <a:endParaRPr lang="en-US"/>
        </a:p>
      </dgm:t>
    </dgm:pt>
    <dgm:pt modelId="{4DE360C4-4C5F-40BA-92D2-9563E3895E9E}" type="pres">
      <dgm:prSet presAssocID="{EEEFDA95-0FB1-4C0D-A179-7EC496CFE26D}" presName="sibTrans" presStyleCnt="0"/>
      <dgm:spPr/>
    </dgm:pt>
    <dgm:pt modelId="{D0680532-46FE-4EAD-ABCC-8AF0A4C7F1FB}" type="pres">
      <dgm:prSet presAssocID="{135F85BC-1CA3-4874-B764-5DEB507A4E69}" presName="node" presStyleLbl="node1" presStyleIdx="1" presStyleCnt="2" custScaleX="36432" custScaleY="42170" custLinFactNeighborX="3622" custLinFactNeighborY="28537">
        <dgm:presLayoutVars>
          <dgm:bulletEnabled val="1"/>
        </dgm:presLayoutVars>
      </dgm:prSet>
      <dgm:spPr/>
      <dgm:t>
        <a:bodyPr/>
        <a:lstStyle/>
        <a:p>
          <a:endParaRPr lang="en-US"/>
        </a:p>
      </dgm:t>
    </dgm:pt>
  </dgm:ptLst>
  <dgm:cxnLst>
    <dgm:cxn modelId="{244DD2A0-E10F-4374-B9D1-557A391DBDC2}" type="presOf" srcId="{DC469D8C-B47D-4A58-94D8-23BEEA4EFAD9}" destId="{59D84FF8-3875-4576-A4A6-7F363E8E3417}" srcOrd="0" destOrd="0" presId="urn:microsoft.com/office/officeart/2005/8/layout/default"/>
    <dgm:cxn modelId="{1C31417E-104F-4791-9802-7E533F784CC7}" type="presOf" srcId="{4E730A38-1019-488D-82C5-8767746D8ED2}" destId="{1F5B67A9-2AB6-4E7A-A32A-96B3B9E1F0EF}" srcOrd="0" destOrd="0" presId="urn:microsoft.com/office/officeart/2005/8/layout/default"/>
    <dgm:cxn modelId="{E7E90AB5-BDA7-4E26-B627-1F15D95340D1}" type="presOf" srcId="{135F85BC-1CA3-4874-B764-5DEB507A4E69}" destId="{D0680532-46FE-4EAD-ABCC-8AF0A4C7F1FB}" srcOrd="0" destOrd="0" presId="urn:microsoft.com/office/officeart/2005/8/layout/default"/>
    <dgm:cxn modelId="{A0B8B955-34FE-4DC1-9274-C9264345DB45}" srcId="{DC469D8C-B47D-4A58-94D8-23BEEA4EFAD9}" destId="{135F85BC-1CA3-4874-B764-5DEB507A4E69}" srcOrd="1" destOrd="0" parTransId="{3320BFB2-FE59-4CC3-B600-70538E43C690}" sibTransId="{ACCD0640-488C-44B2-9850-A6C9C66CCC99}"/>
    <dgm:cxn modelId="{24373A57-F9D0-4604-BBEE-31FC12B03A88}" srcId="{DC469D8C-B47D-4A58-94D8-23BEEA4EFAD9}" destId="{4E730A38-1019-488D-82C5-8767746D8ED2}" srcOrd="0" destOrd="0" parTransId="{A7A011CE-5A44-4A57-8D0C-36A3BE95D201}" sibTransId="{EEEFDA95-0FB1-4C0D-A179-7EC496CFE26D}"/>
    <dgm:cxn modelId="{C14EFF91-AC37-4D3E-A996-664C57F4D9E3}" type="presParOf" srcId="{59D84FF8-3875-4576-A4A6-7F363E8E3417}" destId="{1F5B67A9-2AB6-4E7A-A32A-96B3B9E1F0EF}" srcOrd="0" destOrd="0" presId="urn:microsoft.com/office/officeart/2005/8/layout/default"/>
    <dgm:cxn modelId="{9ADCA23A-D852-4FD2-B4AD-D00208C64326}" type="presParOf" srcId="{59D84FF8-3875-4576-A4A6-7F363E8E3417}" destId="{4DE360C4-4C5F-40BA-92D2-9563E3895E9E}" srcOrd="1" destOrd="0" presId="urn:microsoft.com/office/officeart/2005/8/layout/default"/>
    <dgm:cxn modelId="{EA3ECD54-79B0-447C-B114-B6B90CC26586}" type="presParOf" srcId="{59D84FF8-3875-4576-A4A6-7F363E8E3417}" destId="{D0680532-46FE-4EAD-ABCC-8AF0A4C7F1F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006115-EFB7-4D2D-8859-8D4EDDEDC757}"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CADB329E-7CAB-448F-B08A-0C880FA04302}">
      <dgm:prSet phldrT="[Text]"/>
      <dgm:spPr/>
      <dgm:t>
        <a:bodyPr/>
        <a:lstStyle/>
        <a:p>
          <a:r>
            <a:rPr lang="en-US" dirty="0" smtClean="0"/>
            <a:t>Airlines</a:t>
          </a:r>
          <a:endParaRPr lang="en-US" dirty="0"/>
        </a:p>
      </dgm:t>
    </dgm:pt>
    <dgm:pt modelId="{145B7A8B-4C1D-4F03-83E0-5A46AB4F53D9}" type="parTrans" cxnId="{117481B6-921A-47EB-BCE7-A87A8EA3FCA1}">
      <dgm:prSet/>
      <dgm:spPr/>
      <dgm:t>
        <a:bodyPr/>
        <a:lstStyle/>
        <a:p>
          <a:endParaRPr lang="en-US"/>
        </a:p>
      </dgm:t>
    </dgm:pt>
    <dgm:pt modelId="{6CF8E51D-772D-4D18-AF9F-E7F56530B472}" type="sibTrans" cxnId="{117481B6-921A-47EB-BCE7-A87A8EA3FCA1}">
      <dgm:prSet/>
      <dgm:spPr/>
      <dgm:t>
        <a:bodyPr/>
        <a:lstStyle/>
        <a:p>
          <a:endParaRPr lang="en-US"/>
        </a:p>
      </dgm:t>
    </dgm:pt>
    <dgm:pt modelId="{B35B6B45-67D1-468B-A8D7-DF21DBE9571A}">
      <dgm:prSet phldrT="[Text]"/>
      <dgm:spPr/>
      <dgm:t>
        <a:bodyPr/>
        <a:lstStyle/>
        <a:p>
          <a:r>
            <a:rPr lang="en-US" dirty="0" smtClean="0"/>
            <a:t>Direct</a:t>
          </a:r>
          <a:endParaRPr lang="en-US" dirty="0"/>
        </a:p>
      </dgm:t>
    </dgm:pt>
    <dgm:pt modelId="{8B2C1F1D-0DF4-4EDA-8F42-8235E23C8BBD}" type="parTrans" cxnId="{881BDA97-FD2B-4D20-819A-A1E3B3B4960E}">
      <dgm:prSet/>
      <dgm:spPr/>
      <dgm:t>
        <a:bodyPr/>
        <a:lstStyle/>
        <a:p>
          <a:endParaRPr lang="en-US"/>
        </a:p>
      </dgm:t>
    </dgm:pt>
    <dgm:pt modelId="{DCE07C68-2AEF-4AD1-A28F-F337BFC2095D}" type="sibTrans" cxnId="{881BDA97-FD2B-4D20-819A-A1E3B3B4960E}">
      <dgm:prSet/>
      <dgm:spPr/>
      <dgm:t>
        <a:bodyPr/>
        <a:lstStyle/>
        <a:p>
          <a:endParaRPr lang="en-US"/>
        </a:p>
      </dgm:t>
    </dgm:pt>
    <dgm:pt modelId="{CBAB0107-22BF-4356-8AB7-5B44741C2D57}">
      <dgm:prSet phldrT="[Text]"/>
      <dgm:spPr/>
      <dgm:t>
        <a:bodyPr/>
        <a:lstStyle/>
        <a:p>
          <a:r>
            <a:rPr lang="en-US" dirty="0" smtClean="0"/>
            <a:t>Cruises</a:t>
          </a:r>
          <a:endParaRPr lang="en-US" dirty="0"/>
        </a:p>
      </dgm:t>
    </dgm:pt>
    <dgm:pt modelId="{94DC7BF3-DC9E-4F80-AB7A-062C5810022A}" type="parTrans" cxnId="{52783AA8-9FE9-4244-8547-94DDB9DEA185}">
      <dgm:prSet/>
      <dgm:spPr/>
      <dgm:t>
        <a:bodyPr/>
        <a:lstStyle/>
        <a:p>
          <a:endParaRPr lang="en-US"/>
        </a:p>
      </dgm:t>
    </dgm:pt>
    <dgm:pt modelId="{9E5D5ACE-7338-44FD-9351-73ED63217F45}" type="sibTrans" cxnId="{52783AA8-9FE9-4244-8547-94DDB9DEA185}">
      <dgm:prSet/>
      <dgm:spPr/>
      <dgm:t>
        <a:bodyPr/>
        <a:lstStyle/>
        <a:p>
          <a:endParaRPr lang="en-US"/>
        </a:p>
      </dgm:t>
    </dgm:pt>
    <dgm:pt modelId="{64B26B8C-C6AB-47ED-AEB5-60E80CECE101}">
      <dgm:prSet phldrT="[Text]"/>
      <dgm:spPr/>
      <dgm:t>
        <a:bodyPr/>
        <a:lstStyle/>
        <a:p>
          <a:r>
            <a:rPr lang="en-US" dirty="0" smtClean="0"/>
            <a:t>Travel agencies</a:t>
          </a:r>
          <a:endParaRPr lang="en-US" dirty="0"/>
        </a:p>
      </dgm:t>
    </dgm:pt>
    <dgm:pt modelId="{D867E570-46A3-4B21-833F-8015C9C69B64}" type="parTrans" cxnId="{46202595-3CBA-476A-B58C-54E2B2BF2727}">
      <dgm:prSet/>
      <dgm:spPr/>
      <dgm:t>
        <a:bodyPr/>
        <a:lstStyle/>
        <a:p>
          <a:endParaRPr lang="en-US"/>
        </a:p>
      </dgm:t>
    </dgm:pt>
    <dgm:pt modelId="{872F9B56-00A0-4971-8F3A-DEF8EE2A80C4}" type="sibTrans" cxnId="{46202595-3CBA-476A-B58C-54E2B2BF2727}">
      <dgm:prSet/>
      <dgm:spPr/>
      <dgm:t>
        <a:bodyPr/>
        <a:lstStyle/>
        <a:p>
          <a:endParaRPr lang="en-US"/>
        </a:p>
      </dgm:t>
    </dgm:pt>
    <dgm:pt modelId="{E65CE9F9-E493-4155-B6E3-0E31AA1D53DA}">
      <dgm:prSet phldrT="[Text]"/>
      <dgm:spPr/>
      <dgm:t>
        <a:bodyPr/>
        <a:lstStyle/>
        <a:p>
          <a:r>
            <a:rPr lang="en-US" dirty="0" smtClean="0"/>
            <a:t>Lodging</a:t>
          </a:r>
          <a:endParaRPr lang="en-US" dirty="0"/>
        </a:p>
      </dgm:t>
    </dgm:pt>
    <dgm:pt modelId="{40A230BC-E08D-4CBA-B4E9-62B2A14629D2}" type="parTrans" cxnId="{867C4B10-4E7F-4C2C-8FB3-AB833B719A1F}">
      <dgm:prSet/>
      <dgm:spPr/>
      <dgm:t>
        <a:bodyPr/>
        <a:lstStyle/>
        <a:p>
          <a:endParaRPr lang="en-US"/>
        </a:p>
      </dgm:t>
    </dgm:pt>
    <dgm:pt modelId="{6C101198-AC6B-407D-8E99-563A38BE9785}" type="sibTrans" cxnId="{867C4B10-4E7F-4C2C-8FB3-AB833B719A1F}">
      <dgm:prSet/>
      <dgm:spPr/>
      <dgm:t>
        <a:bodyPr/>
        <a:lstStyle/>
        <a:p>
          <a:endParaRPr lang="en-US"/>
        </a:p>
      </dgm:t>
    </dgm:pt>
    <dgm:pt modelId="{ABC9E04F-4C03-40FA-9A22-712782CAB05B}">
      <dgm:prSet phldrT="[Text]"/>
      <dgm:spPr/>
      <dgm:t>
        <a:bodyPr/>
        <a:lstStyle/>
        <a:p>
          <a:r>
            <a:rPr lang="en-US" dirty="0" smtClean="0"/>
            <a:t>Direct</a:t>
          </a:r>
          <a:endParaRPr lang="en-US" dirty="0"/>
        </a:p>
      </dgm:t>
    </dgm:pt>
    <dgm:pt modelId="{234642A5-340F-40F7-B195-8C1E6580A2F4}" type="parTrans" cxnId="{87D09AE9-14DF-4024-9495-7F94C3FC5573}">
      <dgm:prSet/>
      <dgm:spPr/>
      <dgm:t>
        <a:bodyPr/>
        <a:lstStyle/>
        <a:p>
          <a:endParaRPr lang="en-US"/>
        </a:p>
      </dgm:t>
    </dgm:pt>
    <dgm:pt modelId="{C4A61239-B352-4822-9117-130A97035DE0}" type="sibTrans" cxnId="{87D09AE9-14DF-4024-9495-7F94C3FC5573}">
      <dgm:prSet/>
      <dgm:spPr/>
      <dgm:t>
        <a:bodyPr/>
        <a:lstStyle/>
        <a:p>
          <a:endParaRPr lang="en-US"/>
        </a:p>
      </dgm:t>
    </dgm:pt>
    <dgm:pt modelId="{735C6371-9385-40F9-8675-F4FEC04D66C1}">
      <dgm:prSet phldrT="[Text]"/>
      <dgm:spPr/>
      <dgm:t>
        <a:bodyPr/>
        <a:lstStyle/>
        <a:p>
          <a:r>
            <a:rPr lang="en-US" dirty="0" smtClean="0"/>
            <a:t>Travel agencies</a:t>
          </a:r>
          <a:endParaRPr lang="en-US" dirty="0"/>
        </a:p>
      </dgm:t>
    </dgm:pt>
    <dgm:pt modelId="{5275234D-E9C5-4A06-AF09-11B07F68E419}" type="parTrans" cxnId="{842EE5D5-8979-40D3-84FF-13D82547FDA8}">
      <dgm:prSet/>
      <dgm:spPr/>
      <dgm:t>
        <a:bodyPr/>
        <a:lstStyle/>
        <a:p>
          <a:endParaRPr lang="en-US"/>
        </a:p>
      </dgm:t>
    </dgm:pt>
    <dgm:pt modelId="{4AA70282-E1D7-4C44-81B1-4CBB3298675A}" type="sibTrans" cxnId="{842EE5D5-8979-40D3-84FF-13D82547FDA8}">
      <dgm:prSet/>
      <dgm:spPr/>
      <dgm:t>
        <a:bodyPr/>
        <a:lstStyle/>
        <a:p>
          <a:endParaRPr lang="en-US"/>
        </a:p>
      </dgm:t>
    </dgm:pt>
    <dgm:pt modelId="{7A7C6A97-51F1-47A2-8A2C-EFBC019D7022}">
      <dgm:prSet phldrT="[Text]"/>
      <dgm:spPr/>
      <dgm:t>
        <a:bodyPr/>
        <a:lstStyle/>
        <a:p>
          <a:r>
            <a:rPr lang="en-US" dirty="0" smtClean="0"/>
            <a:t>Travel agencies including online agencies</a:t>
          </a:r>
          <a:endParaRPr lang="en-US" dirty="0"/>
        </a:p>
      </dgm:t>
    </dgm:pt>
    <dgm:pt modelId="{FB76D000-65FD-4F9A-BCB3-889DD847CECA}" type="parTrans" cxnId="{0BA60EDA-9939-46E6-89A3-9D0C16AA413C}">
      <dgm:prSet/>
      <dgm:spPr/>
      <dgm:t>
        <a:bodyPr/>
        <a:lstStyle/>
        <a:p>
          <a:endParaRPr lang="en-US"/>
        </a:p>
      </dgm:t>
    </dgm:pt>
    <dgm:pt modelId="{75816195-8AF3-4CA5-AA05-229970E74795}" type="sibTrans" cxnId="{0BA60EDA-9939-46E6-89A3-9D0C16AA413C}">
      <dgm:prSet/>
      <dgm:spPr/>
      <dgm:t>
        <a:bodyPr/>
        <a:lstStyle/>
        <a:p>
          <a:endParaRPr lang="en-US"/>
        </a:p>
      </dgm:t>
    </dgm:pt>
    <dgm:pt modelId="{9B4910C5-7C59-43B1-8A4B-B6B0A30D1F60}">
      <dgm:prSet phldrT="[Text]"/>
      <dgm:spPr/>
      <dgm:t>
        <a:bodyPr/>
        <a:lstStyle/>
        <a:p>
          <a:r>
            <a:rPr lang="en-US" dirty="0" smtClean="0"/>
            <a:t>Cruise lines</a:t>
          </a:r>
          <a:endParaRPr lang="en-US" dirty="0"/>
        </a:p>
      </dgm:t>
    </dgm:pt>
    <dgm:pt modelId="{AD1CA368-DF9A-482F-8C7B-4D21F0F97819}" type="parTrans" cxnId="{08A19FDE-9756-4A1F-8314-4AD5FB243418}">
      <dgm:prSet/>
      <dgm:spPr/>
      <dgm:t>
        <a:bodyPr/>
        <a:lstStyle/>
        <a:p>
          <a:endParaRPr lang="en-US"/>
        </a:p>
      </dgm:t>
    </dgm:pt>
    <dgm:pt modelId="{C89E4E7B-1F2C-4914-8DB9-742911436AF5}" type="sibTrans" cxnId="{08A19FDE-9756-4A1F-8314-4AD5FB243418}">
      <dgm:prSet/>
      <dgm:spPr/>
      <dgm:t>
        <a:bodyPr/>
        <a:lstStyle/>
        <a:p>
          <a:endParaRPr lang="en-US"/>
        </a:p>
      </dgm:t>
    </dgm:pt>
    <dgm:pt modelId="{35D6D1FF-8CA6-4029-8522-D83CB80A4CB3}">
      <dgm:prSet phldrT="[Text]"/>
      <dgm:spPr/>
      <dgm:t>
        <a:bodyPr/>
        <a:lstStyle/>
        <a:p>
          <a:r>
            <a:rPr lang="en-US" dirty="0" smtClean="0"/>
            <a:t>Customized tours</a:t>
          </a:r>
          <a:endParaRPr lang="en-US" dirty="0"/>
        </a:p>
      </dgm:t>
    </dgm:pt>
    <dgm:pt modelId="{B2684D7F-B03B-4C1A-B67B-4656D9577F08}" type="parTrans" cxnId="{D776626A-7A98-46E0-918A-A2920861246B}">
      <dgm:prSet/>
      <dgm:spPr/>
      <dgm:t>
        <a:bodyPr/>
        <a:lstStyle/>
        <a:p>
          <a:endParaRPr lang="en-US"/>
        </a:p>
      </dgm:t>
    </dgm:pt>
    <dgm:pt modelId="{BECCB702-F98C-4308-9571-0E4DB244392B}" type="sibTrans" cxnId="{D776626A-7A98-46E0-918A-A2920861246B}">
      <dgm:prSet/>
      <dgm:spPr/>
      <dgm:t>
        <a:bodyPr/>
        <a:lstStyle/>
        <a:p>
          <a:endParaRPr lang="en-US"/>
        </a:p>
      </dgm:t>
    </dgm:pt>
    <dgm:pt modelId="{B4F98A4F-1CE5-4188-AE2E-CF701F815987}">
      <dgm:prSet phldrT="[Text]"/>
      <dgm:spPr/>
      <dgm:t>
        <a:bodyPr/>
        <a:lstStyle/>
        <a:p>
          <a:r>
            <a:rPr lang="en-US" dirty="0" smtClean="0"/>
            <a:t>Public tours</a:t>
          </a:r>
          <a:endParaRPr lang="en-US" dirty="0"/>
        </a:p>
      </dgm:t>
    </dgm:pt>
    <dgm:pt modelId="{4FF27154-EADC-4434-A34A-2392C26FFE61}" type="parTrans" cxnId="{344A9973-0682-46BF-B0AB-3374FDC1DAFA}">
      <dgm:prSet/>
      <dgm:spPr/>
      <dgm:t>
        <a:bodyPr/>
        <a:lstStyle/>
        <a:p>
          <a:endParaRPr lang="en-US"/>
        </a:p>
      </dgm:t>
    </dgm:pt>
    <dgm:pt modelId="{49E718C4-ACE4-4175-9DC2-4588F37BA9CA}" type="sibTrans" cxnId="{344A9973-0682-46BF-B0AB-3374FDC1DAFA}">
      <dgm:prSet/>
      <dgm:spPr/>
      <dgm:t>
        <a:bodyPr/>
        <a:lstStyle/>
        <a:p>
          <a:endParaRPr lang="en-US"/>
        </a:p>
      </dgm:t>
    </dgm:pt>
    <dgm:pt modelId="{EC91E47A-7CF0-4619-B98E-B220873AC6B4}">
      <dgm:prSet phldrT="[Text]"/>
      <dgm:spPr/>
      <dgm:t>
        <a:bodyPr/>
        <a:lstStyle/>
        <a:p>
          <a:r>
            <a:rPr lang="en-US" dirty="0" smtClean="0"/>
            <a:t>Tour operators</a:t>
          </a:r>
          <a:endParaRPr lang="en-US" dirty="0"/>
        </a:p>
      </dgm:t>
    </dgm:pt>
    <dgm:pt modelId="{038F2436-66DE-4908-8039-3430EA4801B0}" type="parTrans" cxnId="{A33D77AA-9DDB-41C6-8A51-F609F0814C98}">
      <dgm:prSet/>
      <dgm:spPr/>
      <dgm:t>
        <a:bodyPr/>
        <a:lstStyle/>
        <a:p>
          <a:endParaRPr lang="en-US"/>
        </a:p>
      </dgm:t>
    </dgm:pt>
    <dgm:pt modelId="{574BDD7D-F5A3-4F54-855D-78615776B523}" type="sibTrans" cxnId="{A33D77AA-9DDB-41C6-8A51-F609F0814C98}">
      <dgm:prSet/>
      <dgm:spPr/>
      <dgm:t>
        <a:bodyPr/>
        <a:lstStyle/>
        <a:p>
          <a:endParaRPr lang="en-US"/>
        </a:p>
      </dgm:t>
    </dgm:pt>
    <dgm:pt modelId="{17FE843E-7C77-45E0-BFA0-900E0AE36151}">
      <dgm:prSet phldrT="[Text]"/>
      <dgm:spPr/>
      <dgm:t>
        <a:bodyPr/>
        <a:lstStyle/>
        <a:p>
          <a:r>
            <a:rPr lang="en-US" dirty="0" smtClean="0"/>
            <a:t>Consolidators</a:t>
          </a:r>
          <a:endParaRPr lang="en-US" dirty="0"/>
        </a:p>
      </dgm:t>
    </dgm:pt>
    <dgm:pt modelId="{F624649A-77B4-4281-8298-36B886D8C153}" type="parTrans" cxnId="{B6E5C84C-DF7E-4FD4-BB69-AD0AC8DCE726}">
      <dgm:prSet/>
      <dgm:spPr/>
      <dgm:t>
        <a:bodyPr/>
        <a:lstStyle/>
        <a:p>
          <a:endParaRPr lang="en-US"/>
        </a:p>
      </dgm:t>
    </dgm:pt>
    <dgm:pt modelId="{1FF1AA69-C07C-4DE9-AF65-80464775A576}" type="sibTrans" cxnId="{B6E5C84C-DF7E-4FD4-BB69-AD0AC8DCE726}">
      <dgm:prSet/>
      <dgm:spPr/>
      <dgm:t>
        <a:bodyPr/>
        <a:lstStyle/>
        <a:p>
          <a:endParaRPr lang="en-US"/>
        </a:p>
      </dgm:t>
    </dgm:pt>
    <dgm:pt modelId="{4070CA11-F1E6-4CD8-834E-97FAAA403DB7}">
      <dgm:prSet phldrT="[Text]"/>
      <dgm:spPr/>
      <dgm:t>
        <a:bodyPr/>
        <a:lstStyle/>
        <a:p>
          <a:r>
            <a:rPr lang="en-US" dirty="0" smtClean="0"/>
            <a:t>Cruise lines </a:t>
          </a:r>
          <a:endParaRPr lang="en-US" dirty="0"/>
        </a:p>
      </dgm:t>
    </dgm:pt>
    <dgm:pt modelId="{CBBFB81E-DE28-49E8-BFC7-1C96DE1C9C56}" type="parTrans" cxnId="{CF50F827-BE8F-45D2-B826-C540A3BF323B}">
      <dgm:prSet/>
      <dgm:spPr/>
      <dgm:t>
        <a:bodyPr/>
        <a:lstStyle/>
        <a:p>
          <a:endParaRPr lang="en-US"/>
        </a:p>
      </dgm:t>
    </dgm:pt>
    <dgm:pt modelId="{7005FFA9-FAA1-4C20-81C9-27F91D72EE65}" type="sibTrans" cxnId="{CF50F827-BE8F-45D2-B826-C540A3BF323B}">
      <dgm:prSet/>
      <dgm:spPr/>
      <dgm:t>
        <a:bodyPr/>
        <a:lstStyle/>
        <a:p>
          <a:endParaRPr lang="en-US"/>
        </a:p>
      </dgm:t>
    </dgm:pt>
    <dgm:pt modelId="{8ADCB094-00F3-46B6-A7CD-719F39BF0513}">
      <dgm:prSet phldrT="[Text]"/>
      <dgm:spPr/>
      <dgm:t>
        <a:bodyPr/>
        <a:lstStyle/>
        <a:p>
          <a:r>
            <a:rPr lang="en-US" dirty="0" smtClean="0"/>
            <a:t>Rail companies</a:t>
          </a:r>
          <a:endParaRPr lang="en-US" dirty="0"/>
        </a:p>
      </dgm:t>
    </dgm:pt>
    <dgm:pt modelId="{D0BC1543-F0EF-47F8-AF38-DEFDF9792BAC}" type="parTrans" cxnId="{2682FD97-020A-46EB-80C1-5E0D706F9121}">
      <dgm:prSet/>
      <dgm:spPr/>
      <dgm:t>
        <a:bodyPr/>
        <a:lstStyle/>
        <a:p>
          <a:endParaRPr lang="en-US"/>
        </a:p>
      </dgm:t>
    </dgm:pt>
    <dgm:pt modelId="{BAE3415C-9659-49D1-BAC4-5BA283C0B8F3}" type="sibTrans" cxnId="{2682FD97-020A-46EB-80C1-5E0D706F9121}">
      <dgm:prSet/>
      <dgm:spPr/>
      <dgm:t>
        <a:bodyPr/>
        <a:lstStyle/>
        <a:p>
          <a:endParaRPr lang="en-US"/>
        </a:p>
      </dgm:t>
    </dgm:pt>
    <dgm:pt modelId="{173AB8A7-4374-4DD9-B601-9B13BF46BA26}">
      <dgm:prSet phldrT="[Text]"/>
      <dgm:spPr/>
      <dgm:t>
        <a:bodyPr/>
        <a:lstStyle/>
        <a:p>
          <a:r>
            <a:rPr lang="en-US" dirty="0" smtClean="0"/>
            <a:t>Tour operators</a:t>
          </a:r>
          <a:endParaRPr lang="en-US" dirty="0"/>
        </a:p>
      </dgm:t>
    </dgm:pt>
    <dgm:pt modelId="{47B055BE-C756-4946-BB6E-FC089141B541}" type="parTrans" cxnId="{CFDAAB39-4BB3-4CB6-8465-08DEBAAD7367}">
      <dgm:prSet/>
      <dgm:spPr/>
      <dgm:t>
        <a:bodyPr/>
        <a:lstStyle/>
        <a:p>
          <a:endParaRPr lang="en-US"/>
        </a:p>
      </dgm:t>
    </dgm:pt>
    <dgm:pt modelId="{FEB175AC-EA3C-432A-9D19-1E014B1BAF11}" type="sibTrans" cxnId="{CFDAAB39-4BB3-4CB6-8465-08DEBAAD7367}">
      <dgm:prSet/>
      <dgm:spPr/>
      <dgm:t>
        <a:bodyPr/>
        <a:lstStyle/>
        <a:p>
          <a:endParaRPr lang="en-US"/>
        </a:p>
      </dgm:t>
    </dgm:pt>
    <dgm:pt modelId="{CD6D33A0-5072-4A58-97C4-F22E66530D23}">
      <dgm:prSet phldrT="[Text]"/>
      <dgm:spPr/>
      <dgm:t>
        <a:bodyPr/>
        <a:lstStyle/>
        <a:p>
          <a:r>
            <a:rPr lang="en-US" dirty="0" smtClean="0"/>
            <a:t>Cruise consolidators</a:t>
          </a:r>
          <a:endParaRPr lang="en-US" dirty="0"/>
        </a:p>
      </dgm:t>
    </dgm:pt>
    <dgm:pt modelId="{A9024683-89D3-4C09-BB2F-85E20459511C}" type="parTrans" cxnId="{46FE54C6-2B17-4D0F-9B5F-EEA1237E42CD}">
      <dgm:prSet/>
      <dgm:spPr/>
      <dgm:t>
        <a:bodyPr/>
        <a:lstStyle/>
        <a:p>
          <a:endParaRPr lang="en-US"/>
        </a:p>
      </dgm:t>
    </dgm:pt>
    <dgm:pt modelId="{B0F0AAA1-13BB-4AB7-99A5-3E8265FC32CA}" type="sibTrans" cxnId="{46FE54C6-2B17-4D0F-9B5F-EEA1237E42CD}">
      <dgm:prSet/>
      <dgm:spPr/>
      <dgm:t>
        <a:bodyPr/>
        <a:lstStyle/>
        <a:p>
          <a:endParaRPr lang="en-US"/>
        </a:p>
      </dgm:t>
    </dgm:pt>
    <dgm:pt modelId="{F534F7C3-8022-468C-9516-F54375312E9F}">
      <dgm:prSet phldrT="[Text]"/>
      <dgm:spPr/>
      <dgm:t>
        <a:bodyPr/>
        <a:lstStyle/>
        <a:p>
          <a:r>
            <a:rPr lang="en-US" dirty="0" smtClean="0"/>
            <a:t>Direct</a:t>
          </a:r>
          <a:endParaRPr lang="en-US" dirty="0"/>
        </a:p>
      </dgm:t>
    </dgm:pt>
    <dgm:pt modelId="{3A1CC2B0-3F47-4839-BEAE-23B206330C0F}" type="parTrans" cxnId="{2D00551E-B231-40D7-BDF2-BE83F3F175F6}">
      <dgm:prSet/>
      <dgm:spPr/>
      <dgm:t>
        <a:bodyPr/>
        <a:lstStyle/>
        <a:p>
          <a:endParaRPr lang="en-US"/>
        </a:p>
      </dgm:t>
    </dgm:pt>
    <dgm:pt modelId="{1FF396D3-636D-428B-AA3A-A68899D14305}" type="sibTrans" cxnId="{2D00551E-B231-40D7-BDF2-BE83F3F175F6}">
      <dgm:prSet/>
      <dgm:spPr/>
      <dgm:t>
        <a:bodyPr/>
        <a:lstStyle/>
        <a:p>
          <a:endParaRPr lang="en-US"/>
        </a:p>
      </dgm:t>
    </dgm:pt>
    <dgm:pt modelId="{114E38D8-1FF1-4E0D-AAC3-CBA318FA9771}">
      <dgm:prSet phldrT="[Text]"/>
      <dgm:spPr/>
      <dgm:t>
        <a:bodyPr/>
        <a:lstStyle/>
        <a:p>
          <a:r>
            <a:rPr lang="en-US" dirty="0" smtClean="0"/>
            <a:t>Tour companies</a:t>
          </a:r>
          <a:endParaRPr lang="en-US" dirty="0"/>
        </a:p>
      </dgm:t>
    </dgm:pt>
    <dgm:pt modelId="{4C897F48-FC47-4288-9766-3369050AF7ED}" type="parTrans" cxnId="{D4DDC92E-75F5-486A-BF04-8B27D9C0E5F2}">
      <dgm:prSet/>
      <dgm:spPr/>
      <dgm:t>
        <a:bodyPr/>
        <a:lstStyle/>
        <a:p>
          <a:endParaRPr lang="en-US"/>
        </a:p>
      </dgm:t>
    </dgm:pt>
    <dgm:pt modelId="{48AAC9CB-986F-4708-8D0A-93CA502B3148}" type="sibTrans" cxnId="{D4DDC92E-75F5-486A-BF04-8B27D9C0E5F2}">
      <dgm:prSet/>
      <dgm:spPr/>
      <dgm:t>
        <a:bodyPr/>
        <a:lstStyle/>
        <a:p>
          <a:endParaRPr lang="en-US"/>
        </a:p>
      </dgm:t>
    </dgm:pt>
    <dgm:pt modelId="{BB4E9620-E8BB-401E-80D5-64C35F27160B}" type="pres">
      <dgm:prSet presAssocID="{6B006115-EFB7-4D2D-8859-8D4EDDEDC757}" presName="Name0" presStyleCnt="0">
        <dgm:presLayoutVars>
          <dgm:dir/>
          <dgm:animLvl val="lvl"/>
          <dgm:resizeHandles val="exact"/>
        </dgm:presLayoutVars>
      </dgm:prSet>
      <dgm:spPr/>
      <dgm:t>
        <a:bodyPr/>
        <a:lstStyle/>
        <a:p>
          <a:endParaRPr lang="en-US"/>
        </a:p>
      </dgm:t>
    </dgm:pt>
    <dgm:pt modelId="{4980E2C3-8082-4A9C-B125-36F18C503F82}" type="pres">
      <dgm:prSet presAssocID="{CADB329E-7CAB-448F-B08A-0C880FA04302}" presName="composite" presStyleCnt="0"/>
      <dgm:spPr/>
    </dgm:pt>
    <dgm:pt modelId="{A8279EB7-4540-4EDD-BD36-4A1197D82949}" type="pres">
      <dgm:prSet presAssocID="{CADB329E-7CAB-448F-B08A-0C880FA04302}" presName="parTx" presStyleLbl="alignNode1" presStyleIdx="0" presStyleCnt="3">
        <dgm:presLayoutVars>
          <dgm:chMax val="0"/>
          <dgm:chPref val="0"/>
          <dgm:bulletEnabled val="1"/>
        </dgm:presLayoutVars>
      </dgm:prSet>
      <dgm:spPr/>
      <dgm:t>
        <a:bodyPr/>
        <a:lstStyle/>
        <a:p>
          <a:endParaRPr lang="en-US"/>
        </a:p>
      </dgm:t>
    </dgm:pt>
    <dgm:pt modelId="{6332D490-9D3B-4548-9054-306D8EC79A35}" type="pres">
      <dgm:prSet presAssocID="{CADB329E-7CAB-448F-B08A-0C880FA04302}" presName="desTx" presStyleLbl="alignAccFollowNode1" presStyleIdx="0" presStyleCnt="3">
        <dgm:presLayoutVars>
          <dgm:bulletEnabled val="1"/>
        </dgm:presLayoutVars>
      </dgm:prSet>
      <dgm:spPr/>
      <dgm:t>
        <a:bodyPr/>
        <a:lstStyle/>
        <a:p>
          <a:endParaRPr lang="en-US"/>
        </a:p>
      </dgm:t>
    </dgm:pt>
    <dgm:pt modelId="{C8E0286E-B8B3-409B-B876-62C860DB166B}" type="pres">
      <dgm:prSet presAssocID="{6CF8E51D-772D-4D18-AF9F-E7F56530B472}" presName="space" presStyleCnt="0"/>
      <dgm:spPr/>
    </dgm:pt>
    <dgm:pt modelId="{AF562CEF-E170-4FE5-B07D-1116904C952F}" type="pres">
      <dgm:prSet presAssocID="{CBAB0107-22BF-4356-8AB7-5B44741C2D57}" presName="composite" presStyleCnt="0"/>
      <dgm:spPr/>
    </dgm:pt>
    <dgm:pt modelId="{F1A39F59-64AD-43BC-A1B3-9DC070E69A3A}" type="pres">
      <dgm:prSet presAssocID="{CBAB0107-22BF-4356-8AB7-5B44741C2D57}" presName="parTx" presStyleLbl="alignNode1" presStyleIdx="1" presStyleCnt="3">
        <dgm:presLayoutVars>
          <dgm:chMax val="0"/>
          <dgm:chPref val="0"/>
          <dgm:bulletEnabled val="1"/>
        </dgm:presLayoutVars>
      </dgm:prSet>
      <dgm:spPr/>
      <dgm:t>
        <a:bodyPr/>
        <a:lstStyle/>
        <a:p>
          <a:endParaRPr lang="en-US"/>
        </a:p>
      </dgm:t>
    </dgm:pt>
    <dgm:pt modelId="{DF490325-EA7D-4F79-9757-E196E19AB2E6}" type="pres">
      <dgm:prSet presAssocID="{CBAB0107-22BF-4356-8AB7-5B44741C2D57}" presName="desTx" presStyleLbl="alignAccFollowNode1" presStyleIdx="1" presStyleCnt="3">
        <dgm:presLayoutVars>
          <dgm:bulletEnabled val="1"/>
        </dgm:presLayoutVars>
      </dgm:prSet>
      <dgm:spPr/>
      <dgm:t>
        <a:bodyPr/>
        <a:lstStyle/>
        <a:p>
          <a:endParaRPr lang="en-US"/>
        </a:p>
      </dgm:t>
    </dgm:pt>
    <dgm:pt modelId="{37E1C425-DC3A-40B3-925C-6A978DB44ACF}" type="pres">
      <dgm:prSet presAssocID="{9E5D5ACE-7338-44FD-9351-73ED63217F45}" presName="space" presStyleCnt="0"/>
      <dgm:spPr/>
    </dgm:pt>
    <dgm:pt modelId="{86D135E0-8E19-4101-89B8-5D9F28F65CB0}" type="pres">
      <dgm:prSet presAssocID="{E65CE9F9-E493-4155-B6E3-0E31AA1D53DA}" presName="composite" presStyleCnt="0"/>
      <dgm:spPr/>
    </dgm:pt>
    <dgm:pt modelId="{C24FE0C2-6BEC-437D-8117-7F38E16E4ECD}" type="pres">
      <dgm:prSet presAssocID="{E65CE9F9-E493-4155-B6E3-0E31AA1D53DA}" presName="parTx" presStyleLbl="alignNode1" presStyleIdx="2" presStyleCnt="3">
        <dgm:presLayoutVars>
          <dgm:chMax val="0"/>
          <dgm:chPref val="0"/>
          <dgm:bulletEnabled val="1"/>
        </dgm:presLayoutVars>
      </dgm:prSet>
      <dgm:spPr/>
      <dgm:t>
        <a:bodyPr/>
        <a:lstStyle/>
        <a:p>
          <a:endParaRPr lang="en-US"/>
        </a:p>
      </dgm:t>
    </dgm:pt>
    <dgm:pt modelId="{A1A86196-6455-472A-8748-BBF231125073}" type="pres">
      <dgm:prSet presAssocID="{E65CE9F9-E493-4155-B6E3-0E31AA1D53DA}" presName="desTx" presStyleLbl="alignAccFollowNode1" presStyleIdx="2" presStyleCnt="3">
        <dgm:presLayoutVars>
          <dgm:bulletEnabled val="1"/>
        </dgm:presLayoutVars>
      </dgm:prSet>
      <dgm:spPr/>
      <dgm:t>
        <a:bodyPr/>
        <a:lstStyle/>
        <a:p>
          <a:endParaRPr lang="en-US"/>
        </a:p>
      </dgm:t>
    </dgm:pt>
  </dgm:ptLst>
  <dgm:cxnLst>
    <dgm:cxn modelId="{0EB7B1BD-ABB9-46BA-9561-3380B6745DE6}" type="presOf" srcId="{E65CE9F9-E493-4155-B6E3-0E31AA1D53DA}" destId="{C24FE0C2-6BEC-437D-8117-7F38E16E4ECD}" srcOrd="0" destOrd="0" presId="urn:microsoft.com/office/officeart/2005/8/layout/hList1"/>
    <dgm:cxn modelId="{D7C8162C-4423-4ADC-89D8-515587E5543D}" type="presOf" srcId="{17FE843E-7C77-45E0-BFA0-900E0AE36151}" destId="{6332D490-9D3B-4548-9054-306D8EC79A35}" srcOrd="0" destOrd="1" presId="urn:microsoft.com/office/officeart/2005/8/layout/hList1"/>
    <dgm:cxn modelId="{46202595-3CBA-476A-B58C-54E2B2BF2727}" srcId="{CBAB0107-22BF-4356-8AB7-5B44741C2D57}" destId="{64B26B8C-C6AB-47ED-AEB5-60E80CECE101}" srcOrd="3" destOrd="0" parTransId="{D867E570-46A3-4B21-833F-8015C9C69B64}" sibTransId="{872F9B56-00A0-4971-8F3A-DEF8EE2A80C4}"/>
    <dgm:cxn modelId="{759EBE34-5AC2-450D-969D-8F628607F9DB}" type="presOf" srcId="{CBAB0107-22BF-4356-8AB7-5B44741C2D57}" destId="{F1A39F59-64AD-43BC-A1B3-9DC070E69A3A}" srcOrd="0" destOrd="0" presId="urn:microsoft.com/office/officeart/2005/8/layout/hList1"/>
    <dgm:cxn modelId="{3D59ADC3-2965-44A0-902E-8C14F14C4236}" type="presOf" srcId="{8ADCB094-00F3-46B6-A7CD-719F39BF0513}" destId="{6332D490-9D3B-4548-9054-306D8EC79A35}" srcOrd="0" destOrd="3" presId="urn:microsoft.com/office/officeart/2005/8/layout/hList1"/>
    <dgm:cxn modelId="{A33D77AA-9DDB-41C6-8A51-F609F0814C98}" srcId="{E65CE9F9-E493-4155-B6E3-0E31AA1D53DA}" destId="{EC91E47A-7CF0-4619-B98E-B220873AC6B4}" srcOrd="4" destOrd="0" parTransId="{038F2436-66DE-4908-8039-3430EA4801B0}" sibTransId="{574BDD7D-F5A3-4F54-855D-78615776B523}"/>
    <dgm:cxn modelId="{606FAA09-49E5-4B1D-B293-0C329B32E2AD}" type="presOf" srcId="{F534F7C3-8022-468C-9516-F54375312E9F}" destId="{DF490325-EA7D-4F79-9757-E196E19AB2E6}" srcOrd="0" destOrd="1" presId="urn:microsoft.com/office/officeart/2005/8/layout/hList1"/>
    <dgm:cxn modelId="{272A873A-4F28-48A4-924A-28CF5C36947A}" type="presOf" srcId="{B4F98A4F-1CE5-4188-AE2E-CF701F815987}" destId="{A1A86196-6455-472A-8748-BBF231125073}" srcOrd="0" destOrd="3" presId="urn:microsoft.com/office/officeart/2005/8/layout/hList1"/>
    <dgm:cxn modelId="{8F291925-BBDB-4968-ACBB-D56ADEC056AA}" type="presOf" srcId="{ABC9E04F-4C03-40FA-9A22-712782CAB05B}" destId="{A1A86196-6455-472A-8748-BBF231125073}" srcOrd="0" destOrd="2" presId="urn:microsoft.com/office/officeart/2005/8/layout/hList1"/>
    <dgm:cxn modelId="{2950A681-59E4-4715-B039-B5053935BAC3}" type="presOf" srcId="{CD6D33A0-5072-4A58-97C4-F22E66530D23}" destId="{DF490325-EA7D-4F79-9757-E196E19AB2E6}" srcOrd="0" destOrd="0" presId="urn:microsoft.com/office/officeart/2005/8/layout/hList1"/>
    <dgm:cxn modelId="{CF50F827-BE8F-45D2-B826-C540A3BF323B}" srcId="{CADB329E-7CAB-448F-B08A-0C880FA04302}" destId="{4070CA11-F1E6-4CD8-834E-97FAAA403DB7}" srcOrd="2" destOrd="0" parTransId="{CBBFB81E-DE28-49E8-BFC7-1C96DE1C9C56}" sibTransId="{7005FFA9-FAA1-4C20-81C9-27F91D72EE65}"/>
    <dgm:cxn modelId="{4D51B560-3008-430D-A048-757F579C7E11}" type="presOf" srcId="{173AB8A7-4374-4DD9-B601-9B13BF46BA26}" destId="{6332D490-9D3B-4548-9054-306D8EC79A35}" srcOrd="0" destOrd="4" presId="urn:microsoft.com/office/officeart/2005/8/layout/hList1"/>
    <dgm:cxn modelId="{E82CC6D5-58A9-4816-B6B7-FA66CC653F8B}" type="presOf" srcId="{EC91E47A-7CF0-4619-B98E-B220873AC6B4}" destId="{A1A86196-6455-472A-8748-BBF231125073}" srcOrd="0" destOrd="4" presId="urn:microsoft.com/office/officeart/2005/8/layout/hList1"/>
    <dgm:cxn modelId="{867C4B10-4E7F-4C2C-8FB3-AB833B719A1F}" srcId="{6B006115-EFB7-4D2D-8859-8D4EDDEDC757}" destId="{E65CE9F9-E493-4155-B6E3-0E31AA1D53DA}" srcOrd="2" destOrd="0" parTransId="{40A230BC-E08D-4CBA-B4E9-62B2A14629D2}" sibTransId="{6C101198-AC6B-407D-8E99-563A38BE9785}"/>
    <dgm:cxn modelId="{881BDA97-FD2B-4D20-819A-A1E3B3B4960E}" srcId="{CADB329E-7CAB-448F-B08A-0C880FA04302}" destId="{B35B6B45-67D1-468B-A8D7-DF21DBE9571A}" srcOrd="0" destOrd="0" parTransId="{8B2C1F1D-0DF4-4EDA-8F42-8235E23C8BBD}" sibTransId="{DCE07C68-2AEF-4AD1-A28F-F337BFC2095D}"/>
    <dgm:cxn modelId="{842EE5D5-8979-40D3-84FF-13D82547FDA8}" srcId="{E65CE9F9-E493-4155-B6E3-0E31AA1D53DA}" destId="{735C6371-9385-40F9-8675-F4FEC04D66C1}" srcOrd="5" destOrd="0" parTransId="{5275234D-E9C5-4A06-AF09-11B07F68E419}" sibTransId="{4AA70282-E1D7-4C44-81B1-4CBB3298675A}"/>
    <dgm:cxn modelId="{D776626A-7A98-46E0-918A-A2920861246B}" srcId="{E65CE9F9-E493-4155-B6E3-0E31AA1D53DA}" destId="{35D6D1FF-8CA6-4029-8522-D83CB80A4CB3}" srcOrd="1" destOrd="0" parTransId="{B2684D7F-B03B-4C1A-B67B-4656D9577F08}" sibTransId="{BECCB702-F98C-4308-9571-0E4DB244392B}"/>
    <dgm:cxn modelId="{CAEFD370-87E4-40B5-AEE6-F01DD6959D64}" type="presOf" srcId="{B35B6B45-67D1-468B-A8D7-DF21DBE9571A}" destId="{6332D490-9D3B-4548-9054-306D8EC79A35}" srcOrd="0" destOrd="0" presId="urn:microsoft.com/office/officeart/2005/8/layout/hList1"/>
    <dgm:cxn modelId="{117481B6-921A-47EB-BCE7-A87A8EA3FCA1}" srcId="{6B006115-EFB7-4D2D-8859-8D4EDDEDC757}" destId="{CADB329E-7CAB-448F-B08A-0C880FA04302}" srcOrd="0" destOrd="0" parTransId="{145B7A8B-4C1D-4F03-83E0-5A46AB4F53D9}" sibTransId="{6CF8E51D-772D-4D18-AF9F-E7F56530B472}"/>
    <dgm:cxn modelId="{C4145C81-A855-4BB3-9C4F-21FC19C7E69F}" type="presOf" srcId="{4070CA11-F1E6-4CD8-834E-97FAAA403DB7}" destId="{6332D490-9D3B-4548-9054-306D8EC79A35}" srcOrd="0" destOrd="2" presId="urn:microsoft.com/office/officeart/2005/8/layout/hList1"/>
    <dgm:cxn modelId="{3569A421-AD63-4890-A1A9-93DC27A48515}" type="presOf" srcId="{735C6371-9385-40F9-8675-F4FEC04D66C1}" destId="{A1A86196-6455-472A-8748-BBF231125073}" srcOrd="0" destOrd="5" presId="urn:microsoft.com/office/officeart/2005/8/layout/hList1"/>
    <dgm:cxn modelId="{04069D42-9658-43FD-BDBC-A1975677828F}" type="presOf" srcId="{64B26B8C-C6AB-47ED-AEB5-60E80CECE101}" destId="{DF490325-EA7D-4F79-9757-E196E19AB2E6}" srcOrd="0" destOrd="3" presId="urn:microsoft.com/office/officeart/2005/8/layout/hList1"/>
    <dgm:cxn modelId="{52783AA8-9FE9-4244-8547-94DDB9DEA185}" srcId="{6B006115-EFB7-4D2D-8859-8D4EDDEDC757}" destId="{CBAB0107-22BF-4356-8AB7-5B44741C2D57}" srcOrd="1" destOrd="0" parTransId="{94DC7BF3-DC9E-4F80-AB7A-062C5810022A}" sibTransId="{9E5D5ACE-7338-44FD-9351-73ED63217F45}"/>
    <dgm:cxn modelId="{B6E5C84C-DF7E-4FD4-BB69-AD0AC8DCE726}" srcId="{CADB329E-7CAB-448F-B08A-0C880FA04302}" destId="{17FE843E-7C77-45E0-BFA0-900E0AE36151}" srcOrd="1" destOrd="0" parTransId="{F624649A-77B4-4281-8298-36B886D8C153}" sibTransId="{1FF1AA69-C07C-4DE9-AF65-80464775A576}"/>
    <dgm:cxn modelId="{0BA60EDA-9939-46E6-89A3-9D0C16AA413C}" srcId="{CADB329E-7CAB-448F-B08A-0C880FA04302}" destId="{7A7C6A97-51F1-47A2-8A2C-EFBC019D7022}" srcOrd="5" destOrd="0" parTransId="{FB76D000-65FD-4F9A-BCB3-889DD847CECA}" sibTransId="{75816195-8AF3-4CA5-AA05-229970E74795}"/>
    <dgm:cxn modelId="{46FE54C6-2B17-4D0F-9B5F-EEA1237E42CD}" srcId="{CBAB0107-22BF-4356-8AB7-5B44741C2D57}" destId="{CD6D33A0-5072-4A58-97C4-F22E66530D23}" srcOrd="0" destOrd="0" parTransId="{A9024683-89D3-4C09-BB2F-85E20459511C}" sibTransId="{B0F0AAA1-13BB-4AB7-99A5-3E8265FC32CA}"/>
    <dgm:cxn modelId="{87D09AE9-14DF-4024-9495-7F94C3FC5573}" srcId="{E65CE9F9-E493-4155-B6E3-0E31AA1D53DA}" destId="{ABC9E04F-4C03-40FA-9A22-712782CAB05B}" srcOrd="2" destOrd="0" parTransId="{234642A5-340F-40F7-B195-8C1E6580A2F4}" sibTransId="{C4A61239-B352-4822-9117-130A97035DE0}"/>
    <dgm:cxn modelId="{2D00551E-B231-40D7-BDF2-BE83F3F175F6}" srcId="{CBAB0107-22BF-4356-8AB7-5B44741C2D57}" destId="{F534F7C3-8022-468C-9516-F54375312E9F}" srcOrd="1" destOrd="0" parTransId="{3A1CC2B0-3F47-4839-BEAE-23B206330C0F}" sibTransId="{1FF396D3-636D-428B-AA3A-A68899D14305}"/>
    <dgm:cxn modelId="{CFDAAB39-4BB3-4CB6-8465-08DEBAAD7367}" srcId="{CADB329E-7CAB-448F-B08A-0C880FA04302}" destId="{173AB8A7-4374-4DD9-B601-9B13BF46BA26}" srcOrd="4" destOrd="0" parTransId="{47B055BE-C756-4946-BB6E-FC089141B541}" sibTransId="{FEB175AC-EA3C-432A-9D19-1E014B1BAF11}"/>
    <dgm:cxn modelId="{08A19FDE-9756-4A1F-8314-4AD5FB243418}" srcId="{E65CE9F9-E493-4155-B6E3-0E31AA1D53DA}" destId="{9B4910C5-7C59-43B1-8A4B-B6B0A30D1F60}" srcOrd="0" destOrd="0" parTransId="{AD1CA368-DF9A-482F-8C7B-4D21F0F97819}" sibTransId="{C89E4E7B-1F2C-4914-8DB9-742911436AF5}"/>
    <dgm:cxn modelId="{7B9CE9FF-8968-4136-B058-B28B351CA944}" type="presOf" srcId="{CADB329E-7CAB-448F-B08A-0C880FA04302}" destId="{A8279EB7-4540-4EDD-BD36-4A1197D82949}" srcOrd="0" destOrd="0" presId="urn:microsoft.com/office/officeart/2005/8/layout/hList1"/>
    <dgm:cxn modelId="{B4755E3F-AC35-43C2-BA5C-1DB0055D0DB7}" type="presOf" srcId="{6B006115-EFB7-4D2D-8859-8D4EDDEDC757}" destId="{BB4E9620-E8BB-401E-80D5-64C35F27160B}" srcOrd="0" destOrd="0" presId="urn:microsoft.com/office/officeart/2005/8/layout/hList1"/>
    <dgm:cxn modelId="{FEA70CD4-CDA7-4804-B52B-2A1F8B19A093}" type="presOf" srcId="{114E38D8-1FF1-4E0D-AAC3-CBA318FA9771}" destId="{DF490325-EA7D-4F79-9757-E196E19AB2E6}" srcOrd="0" destOrd="2" presId="urn:microsoft.com/office/officeart/2005/8/layout/hList1"/>
    <dgm:cxn modelId="{63D72E47-FFB4-4617-9CB3-570378455D7F}" type="presOf" srcId="{7A7C6A97-51F1-47A2-8A2C-EFBC019D7022}" destId="{6332D490-9D3B-4548-9054-306D8EC79A35}" srcOrd="0" destOrd="5" presId="urn:microsoft.com/office/officeart/2005/8/layout/hList1"/>
    <dgm:cxn modelId="{D4144473-011E-4E1B-9DFE-2F5E5780EF12}" type="presOf" srcId="{35D6D1FF-8CA6-4029-8522-D83CB80A4CB3}" destId="{A1A86196-6455-472A-8748-BBF231125073}" srcOrd="0" destOrd="1" presId="urn:microsoft.com/office/officeart/2005/8/layout/hList1"/>
    <dgm:cxn modelId="{DA0F54A0-407B-4415-96C7-51CAAC95B93D}" type="presOf" srcId="{9B4910C5-7C59-43B1-8A4B-B6B0A30D1F60}" destId="{A1A86196-6455-472A-8748-BBF231125073}" srcOrd="0" destOrd="0" presId="urn:microsoft.com/office/officeart/2005/8/layout/hList1"/>
    <dgm:cxn modelId="{2682FD97-020A-46EB-80C1-5E0D706F9121}" srcId="{CADB329E-7CAB-448F-B08A-0C880FA04302}" destId="{8ADCB094-00F3-46B6-A7CD-719F39BF0513}" srcOrd="3" destOrd="0" parTransId="{D0BC1543-F0EF-47F8-AF38-DEFDF9792BAC}" sibTransId="{BAE3415C-9659-49D1-BAC4-5BA283C0B8F3}"/>
    <dgm:cxn modelId="{344A9973-0682-46BF-B0AB-3374FDC1DAFA}" srcId="{E65CE9F9-E493-4155-B6E3-0E31AA1D53DA}" destId="{B4F98A4F-1CE5-4188-AE2E-CF701F815987}" srcOrd="3" destOrd="0" parTransId="{4FF27154-EADC-4434-A34A-2392C26FFE61}" sibTransId="{49E718C4-ACE4-4175-9DC2-4588F37BA9CA}"/>
    <dgm:cxn modelId="{D4DDC92E-75F5-486A-BF04-8B27D9C0E5F2}" srcId="{CBAB0107-22BF-4356-8AB7-5B44741C2D57}" destId="{114E38D8-1FF1-4E0D-AAC3-CBA318FA9771}" srcOrd="2" destOrd="0" parTransId="{4C897F48-FC47-4288-9766-3369050AF7ED}" sibTransId="{48AAC9CB-986F-4708-8D0A-93CA502B3148}"/>
    <dgm:cxn modelId="{0F01F347-4D25-481A-9559-783C9FB048B4}" type="presParOf" srcId="{BB4E9620-E8BB-401E-80D5-64C35F27160B}" destId="{4980E2C3-8082-4A9C-B125-36F18C503F82}" srcOrd="0" destOrd="0" presId="urn:microsoft.com/office/officeart/2005/8/layout/hList1"/>
    <dgm:cxn modelId="{33C2C52C-1530-4232-8BFA-1D8CE4E3AD21}" type="presParOf" srcId="{4980E2C3-8082-4A9C-B125-36F18C503F82}" destId="{A8279EB7-4540-4EDD-BD36-4A1197D82949}" srcOrd="0" destOrd="0" presId="urn:microsoft.com/office/officeart/2005/8/layout/hList1"/>
    <dgm:cxn modelId="{9B7AA05D-D43A-475B-B96D-8FD0A1A84CEA}" type="presParOf" srcId="{4980E2C3-8082-4A9C-B125-36F18C503F82}" destId="{6332D490-9D3B-4548-9054-306D8EC79A35}" srcOrd="1" destOrd="0" presId="urn:microsoft.com/office/officeart/2005/8/layout/hList1"/>
    <dgm:cxn modelId="{F14FC79C-13FA-4CD4-895C-A28BDE086A98}" type="presParOf" srcId="{BB4E9620-E8BB-401E-80D5-64C35F27160B}" destId="{C8E0286E-B8B3-409B-B876-62C860DB166B}" srcOrd="1" destOrd="0" presId="urn:microsoft.com/office/officeart/2005/8/layout/hList1"/>
    <dgm:cxn modelId="{0E6762F3-8B36-48B9-AC1A-AE1548103E7E}" type="presParOf" srcId="{BB4E9620-E8BB-401E-80D5-64C35F27160B}" destId="{AF562CEF-E170-4FE5-B07D-1116904C952F}" srcOrd="2" destOrd="0" presId="urn:microsoft.com/office/officeart/2005/8/layout/hList1"/>
    <dgm:cxn modelId="{65386B60-0E4E-4DD2-A678-9DB4D94BC858}" type="presParOf" srcId="{AF562CEF-E170-4FE5-B07D-1116904C952F}" destId="{F1A39F59-64AD-43BC-A1B3-9DC070E69A3A}" srcOrd="0" destOrd="0" presId="urn:microsoft.com/office/officeart/2005/8/layout/hList1"/>
    <dgm:cxn modelId="{59339C94-FC9D-48D8-AF59-9E263E216ED0}" type="presParOf" srcId="{AF562CEF-E170-4FE5-B07D-1116904C952F}" destId="{DF490325-EA7D-4F79-9757-E196E19AB2E6}" srcOrd="1" destOrd="0" presId="urn:microsoft.com/office/officeart/2005/8/layout/hList1"/>
    <dgm:cxn modelId="{02C1B668-EAF9-470C-8B7B-1B73BB2270EB}" type="presParOf" srcId="{BB4E9620-E8BB-401E-80D5-64C35F27160B}" destId="{37E1C425-DC3A-40B3-925C-6A978DB44ACF}" srcOrd="3" destOrd="0" presId="urn:microsoft.com/office/officeart/2005/8/layout/hList1"/>
    <dgm:cxn modelId="{73DFC59F-8B3E-43BE-B2A5-F37C317195A1}" type="presParOf" srcId="{BB4E9620-E8BB-401E-80D5-64C35F27160B}" destId="{86D135E0-8E19-4101-89B8-5D9F28F65CB0}" srcOrd="4" destOrd="0" presId="urn:microsoft.com/office/officeart/2005/8/layout/hList1"/>
    <dgm:cxn modelId="{E6F1CB74-8AFD-4CAA-A032-FE7721C95EF5}" type="presParOf" srcId="{86D135E0-8E19-4101-89B8-5D9F28F65CB0}" destId="{C24FE0C2-6BEC-437D-8117-7F38E16E4ECD}" srcOrd="0" destOrd="0" presId="urn:microsoft.com/office/officeart/2005/8/layout/hList1"/>
    <dgm:cxn modelId="{535F2198-7E95-4DE8-8BD1-1B07153A1041}" type="presParOf" srcId="{86D135E0-8E19-4101-89B8-5D9F28F65CB0}" destId="{A1A86196-6455-472A-8748-BBF2311250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006115-EFB7-4D2D-8859-8D4EDDEDC757}"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B35B6B45-67D1-468B-A8D7-DF21DBE9571A}">
      <dgm:prSet phldrT="[Text]"/>
      <dgm:spPr/>
      <dgm:t>
        <a:bodyPr/>
        <a:lstStyle/>
        <a:p>
          <a:r>
            <a:rPr lang="en-US" dirty="0" smtClean="0"/>
            <a:t>Direct</a:t>
          </a:r>
          <a:endParaRPr lang="en-US" dirty="0"/>
        </a:p>
      </dgm:t>
    </dgm:pt>
    <dgm:pt modelId="{8B2C1F1D-0DF4-4EDA-8F42-8235E23C8BBD}" type="parTrans" cxnId="{881BDA97-FD2B-4D20-819A-A1E3B3B4960E}">
      <dgm:prSet/>
      <dgm:spPr/>
      <dgm:t>
        <a:bodyPr/>
        <a:lstStyle/>
        <a:p>
          <a:endParaRPr lang="en-US"/>
        </a:p>
      </dgm:t>
    </dgm:pt>
    <dgm:pt modelId="{DCE07C68-2AEF-4AD1-A28F-F337BFC2095D}" type="sibTrans" cxnId="{881BDA97-FD2B-4D20-819A-A1E3B3B4960E}">
      <dgm:prSet/>
      <dgm:spPr/>
      <dgm:t>
        <a:bodyPr/>
        <a:lstStyle/>
        <a:p>
          <a:endParaRPr lang="en-US"/>
        </a:p>
      </dgm:t>
    </dgm:pt>
    <dgm:pt modelId="{6F427F45-2ED7-440C-B65F-EF3539D1E446}">
      <dgm:prSet phldrT="[Text]"/>
      <dgm:spPr/>
      <dgm:t>
        <a:bodyPr/>
        <a:lstStyle/>
        <a:p>
          <a:r>
            <a:rPr lang="en-US" dirty="0" smtClean="0"/>
            <a:t>Travel agencies</a:t>
          </a:r>
          <a:endParaRPr lang="en-US" dirty="0"/>
        </a:p>
      </dgm:t>
    </dgm:pt>
    <dgm:pt modelId="{55271E1F-7753-4DA8-920B-D1F884AAEECA}" type="parTrans" cxnId="{D7E55311-B5AE-4E71-BE4A-D7112D747C0D}">
      <dgm:prSet/>
      <dgm:spPr/>
      <dgm:t>
        <a:bodyPr/>
        <a:lstStyle/>
        <a:p>
          <a:endParaRPr lang="en-US"/>
        </a:p>
      </dgm:t>
    </dgm:pt>
    <dgm:pt modelId="{937B6018-7B99-4E60-B14F-F6FB5D00EEF5}" type="sibTrans" cxnId="{D7E55311-B5AE-4E71-BE4A-D7112D747C0D}">
      <dgm:prSet/>
      <dgm:spPr/>
      <dgm:t>
        <a:bodyPr/>
        <a:lstStyle/>
        <a:p>
          <a:endParaRPr lang="en-US"/>
        </a:p>
      </dgm:t>
    </dgm:pt>
    <dgm:pt modelId="{CBAB0107-22BF-4356-8AB7-5B44741C2D57}">
      <dgm:prSet phldrT="[Text]"/>
      <dgm:spPr/>
      <dgm:t>
        <a:bodyPr/>
        <a:lstStyle/>
        <a:p>
          <a:r>
            <a:rPr lang="en-US" dirty="0" smtClean="0"/>
            <a:t>Rail</a:t>
          </a:r>
          <a:endParaRPr lang="en-US" dirty="0"/>
        </a:p>
      </dgm:t>
    </dgm:pt>
    <dgm:pt modelId="{94DC7BF3-DC9E-4F80-AB7A-062C5810022A}" type="parTrans" cxnId="{52783AA8-9FE9-4244-8547-94DDB9DEA185}">
      <dgm:prSet/>
      <dgm:spPr/>
      <dgm:t>
        <a:bodyPr/>
        <a:lstStyle/>
        <a:p>
          <a:endParaRPr lang="en-US"/>
        </a:p>
      </dgm:t>
    </dgm:pt>
    <dgm:pt modelId="{9E5D5ACE-7338-44FD-9351-73ED63217F45}" type="sibTrans" cxnId="{52783AA8-9FE9-4244-8547-94DDB9DEA185}">
      <dgm:prSet/>
      <dgm:spPr/>
      <dgm:t>
        <a:bodyPr/>
        <a:lstStyle/>
        <a:p>
          <a:endParaRPr lang="en-US"/>
        </a:p>
      </dgm:t>
    </dgm:pt>
    <dgm:pt modelId="{64B26B8C-C6AB-47ED-AEB5-60E80CECE101}">
      <dgm:prSet phldrT="[Text]"/>
      <dgm:spPr/>
      <dgm:t>
        <a:bodyPr/>
        <a:lstStyle/>
        <a:p>
          <a:r>
            <a:rPr lang="en-US" dirty="0" smtClean="0"/>
            <a:t>Direct</a:t>
          </a:r>
          <a:endParaRPr lang="en-US" dirty="0"/>
        </a:p>
      </dgm:t>
    </dgm:pt>
    <dgm:pt modelId="{D867E570-46A3-4B21-833F-8015C9C69B64}" type="parTrans" cxnId="{46202595-3CBA-476A-B58C-54E2B2BF2727}">
      <dgm:prSet/>
      <dgm:spPr/>
      <dgm:t>
        <a:bodyPr/>
        <a:lstStyle/>
        <a:p>
          <a:endParaRPr lang="en-US"/>
        </a:p>
      </dgm:t>
    </dgm:pt>
    <dgm:pt modelId="{872F9B56-00A0-4971-8F3A-DEF8EE2A80C4}" type="sibTrans" cxnId="{46202595-3CBA-476A-B58C-54E2B2BF2727}">
      <dgm:prSet/>
      <dgm:spPr/>
      <dgm:t>
        <a:bodyPr/>
        <a:lstStyle/>
        <a:p>
          <a:endParaRPr lang="en-US"/>
        </a:p>
      </dgm:t>
    </dgm:pt>
    <dgm:pt modelId="{926DF1AC-A305-4B3D-92BD-B16B363BC7A8}">
      <dgm:prSet phldrT="[Text]"/>
      <dgm:spPr/>
      <dgm:t>
        <a:bodyPr/>
        <a:lstStyle/>
        <a:p>
          <a:r>
            <a:rPr lang="en-US" dirty="0" smtClean="0"/>
            <a:t>Travel agencies</a:t>
          </a:r>
          <a:endParaRPr lang="en-US" dirty="0"/>
        </a:p>
      </dgm:t>
    </dgm:pt>
    <dgm:pt modelId="{71600B9D-810D-42BE-B95C-CEEB0F70CBAD}" type="parTrans" cxnId="{1F044467-1BB6-4CFC-A7F4-DDFE7BB8EE41}">
      <dgm:prSet/>
      <dgm:spPr/>
      <dgm:t>
        <a:bodyPr/>
        <a:lstStyle/>
        <a:p>
          <a:endParaRPr lang="en-US"/>
        </a:p>
      </dgm:t>
    </dgm:pt>
    <dgm:pt modelId="{146A6D77-0D69-48B4-BC0F-EF0F72366794}" type="sibTrans" cxnId="{1F044467-1BB6-4CFC-A7F4-DDFE7BB8EE41}">
      <dgm:prSet/>
      <dgm:spPr/>
      <dgm:t>
        <a:bodyPr/>
        <a:lstStyle/>
        <a:p>
          <a:endParaRPr lang="en-US"/>
        </a:p>
      </dgm:t>
    </dgm:pt>
    <dgm:pt modelId="{E65CE9F9-E493-4155-B6E3-0E31AA1D53DA}">
      <dgm:prSet phldrT="[Text]"/>
      <dgm:spPr/>
      <dgm:t>
        <a:bodyPr/>
        <a:lstStyle/>
        <a:p>
          <a:r>
            <a:rPr lang="en-US" dirty="0" smtClean="0"/>
            <a:t>Tours</a:t>
          </a:r>
          <a:endParaRPr lang="en-US" dirty="0"/>
        </a:p>
      </dgm:t>
    </dgm:pt>
    <dgm:pt modelId="{40A230BC-E08D-4CBA-B4E9-62B2A14629D2}" type="parTrans" cxnId="{867C4B10-4E7F-4C2C-8FB3-AB833B719A1F}">
      <dgm:prSet/>
      <dgm:spPr/>
      <dgm:t>
        <a:bodyPr/>
        <a:lstStyle/>
        <a:p>
          <a:endParaRPr lang="en-US"/>
        </a:p>
      </dgm:t>
    </dgm:pt>
    <dgm:pt modelId="{6C101198-AC6B-407D-8E99-563A38BE9785}" type="sibTrans" cxnId="{867C4B10-4E7F-4C2C-8FB3-AB833B719A1F}">
      <dgm:prSet/>
      <dgm:spPr/>
      <dgm:t>
        <a:bodyPr/>
        <a:lstStyle/>
        <a:p>
          <a:endParaRPr lang="en-US"/>
        </a:p>
      </dgm:t>
    </dgm:pt>
    <dgm:pt modelId="{ABC9E04F-4C03-40FA-9A22-712782CAB05B}">
      <dgm:prSet phldrT="[Text]"/>
      <dgm:spPr/>
      <dgm:t>
        <a:bodyPr/>
        <a:lstStyle/>
        <a:p>
          <a:r>
            <a:rPr lang="en-US" dirty="0" smtClean="0"/>
            <a:t>Direct </a:t>
          </a:r>
          <a:endParaRPr lang="en-US" dirty="0"/>
        </a:p>
      </dgm:t>
    </dgm:pt>
    <dgm:pt modelId="{234642A5-340F-40F7-B195-8C1E6580A2F4}" type="parTrans" cxnId="{87D09AE9-14DF-4024-9495-7F94C3FC5573}">
      <dgm:prSet/>
      <dgm:spPr/>
      <dgm:t>
        <a:bodyPr/>
        <a:lstStyle/>
        <a:p>
          <a:endParaRPr lang="en-US"/>
        </a:p>
      </dgm:t>
    </dgm:pt>
    <dgm:pt modelId="{C4A61239-B352-4822-9117-130A97035DE0}" type="sibTrans" cxnId="{87D09AE9-14DF-4024-9495-7F94C3FC5573}">
      <dgm:prSet/>
      <dgm:spPr/>
      <dgm:t>
        <a:bodyPr/>
        <a:lstStyle/>
        <a:p>
          <a:endParaRPr lang="en-US"/>
        </a:p>
      </dgm:t>
    </dgm:pt>
    <dgm:pt modelId="{CE26537F-F0BA-40CD-9651-593DBB10071E}">
      <dgm:prSet phldrT="[Text]"/>
      <dgm:spPr/>
      <dgm:t>
        <a:bodyPr/>
        <a:lstStyle/>
        <a:p>
          <a:r>
            <a:rPr lang="en-US" dirty="0" smtClean="0"/>
            <a:t> Public tours</a:t>
          </a:r>
          <a:endParaRPr lang="en-US" dirty="0"/>
        </a:p>
      </dgm:t>
    </dgm:pt>
    <dgm:pt modelId="{08282FDA-6C3B-4F61-B891-758B20E39A8E}" type="parTrans" cxnId="{08E6B861-F77F-4FAF-BECD-3C33C510E169}">
      <dgm:prSet/>
      <dgm:spPr/>
      <dgm:t>
        <a:bodyPr/>
        <a:lstStyle/>
        <a:p>
          <a:endParaRPr lang="en-US"/>
        </a:p>
      </dgm:t>
    </dgm:pt>
    <dgm:pt modelId="{634E4645-F968-40A8-B253-4B6379A8F286}" type="sibTrans" cxnId="{08E6B861-F77F-4FAF-BECD-3C33C510E169}">
      <dgm:prSet/>
      <dgm:spPr/>
      <dgm:t>
        <a:bodyPr/>
        <a:lstStyle/>
        <a:p>
          <a:endParaRPr lang="en-US"/>
        </a:p>
      </dgm:t>
    </dgm:pt>
    <dgm:pt modelId="{CADB329E-7CAB-448F-B08A-0C880FA04302}">
      <dgm:prSet phldrT="[Text]"/>
      <dgm:spPr/>
      <dgm:t>
        <a:bodyPr/>
        <a:lstStyle/>
        <a:p>
          <a:r>
            <a:rPr lang="en-US" dirty="0" smtClean="0"/>
            <a:t>Rentals</a:t>
          </a:r>
          <a:endParaRPr lang="en-US" dirty="0"/>
        </a:p>
      </dgm:t>
    </dgm:pt>
    <dgm:pt modelId="{6CF8E51D-772D-4D18-AF9F-E7F56530B472}" type="sibTrans" cxnId="{117481B6-921A-47EB-BCE7-A87A8EA3FCA1}">
      <dgm:prSet/>
      <dgm:spPr/>
      <dgm:t>
        <a:bodyPr/>
        <a:lstStyle/>
        <a:p>
          <a:endParaRPr lang="en-US"/>
        </a:p>
      </dgm:t>
    </dgm:pt>
    <dgm:pt modelId="{145B7A8B-4C1D-4F03-83E0-5A46AB4F53D9}" type="parTrans" cxnId="{117481B6-921A-47EB-BCE7-A87A8EA3FCA1}">
      <dgm:prSet/>
      <dgm:spPr/>
      <dgm:t>
        <a:bodyPr/>
        <a:lstStyle/>
        <a:p>
          <a:endParaRPr lang="en-US"/>
        </a:p>
      </dgm:t>
    </dgm:pt>
    <dgm:pt modelId="{211D5467-3F73-41D7-A00E-8BF4BF371933}">
      <dgm:prSet phldrT="[Text]"/>
      <dgm:spPr/>
      <dgm:t>
        <a:bodyPr/>
        <a:lstStyle/>
        <a:p>
          <a:r>
            <a:rPr lang="en-US" dirty="0" smtClean="0"/>
            <a:t>Rail passes</a:t>
          </a:r>
          <a:endParaRPr lang="en-US" dirty="0"/>
        </a:p>
      </dgm:t>
    </dgm:pt>
    <dgm:pt modelId="{ABBF5AE0-4C78-4C8D-A72A-786152ED89D2}" type="parTrans" cxnId="{FA670E95-CBC5-49DF-A05B-842A634F5F22}">
      <dgm:prSet/>
      <dgm:spPr/>
      <dgm:t>
        <a:bodyPr/>
        <a:lstStyle/>
        <a:p>
          <a:endParaRPr lang="en-US"/>
        </a:p>
      </dgm:t>
    </dgm:pt>
    <dgm:pt modelId="{7325657F-FD8F-42B8-BFE6-610A13C45022}" type="sibTrans" cxnId="{FA670E95-CBC5-49DF-A05B-842A634F5F22}">
      <dgm:prSet/>
      <dgm:spPr/>
      <dgm:t>
        <a:bodyPr/>
        <a:lstStyle/>
        <a:p>
          <a:endParaRPr lang="en-US"/>
        </a:p>
      </dgm:t>
    </dgm:pt>
    <dgm:pt modelId="{00188594-1736-4EF2-9EA6-FE4D4265AA90}">
      <dgm:prSet phldrT="[Text]"/>
      <dgm:spPr/>
      <dgm:t>
        <a:bodyPr/>
        <a:lstStyle/>
        <a:p>
          <a:r>
            <a:rPr lang="en-US" dirty="0" smtClean="0"/>
            <a:t>Customized tours</a:t>
          </a:r>
          <a:endParaRPr lang="en-US" dirty="0"/>
        </a:p>
      </dgm:t>
    </dgm:pt>
    <dgm:pt modelId="{26D8CAD5-7451-40C3-A9DB-B3D11AC2BA30}" type="parTrans" cxnId="{D0B00F1F-FDE2-4403-9283-B3796EE95217}">
      <dgm:prSet/>
      <dgm:spPr/>
      <dgm:t>
        <a:bodyPr/>
        <a:lstStyle/>
        <a:p>
          <a:endParaRPr lang="en-US"/>
        </a:p>
      </dgm:t>
    </dgm:pt>
    <dgm:pt modelId="{F3AD6AA0-F649-4039-A468-7D83CD007BE8}" type="sibTrans" cxnId="{D0B00F1F-FDE2-4403-9283-B3796EE95217}">
      <dgm:prSet/>
      <dgm:spPr/>
      <dgm:t>
        <a:bodyPr/>
        <a:lstStyle/>
        <a:p>
          <a:endParaRPr lang="en-US"/>
        </a:p>
      </dgm:t>
    </dgm:pt>
    <dgm:pt modelId="{1CE2B019-DC7C-46FC-B25E-C2585A8F33C7}">
      <dgm:prSet phldrT="[Text]"/>
      <dgm:spPr/>
      <dgm:t>
        <a:bodyPr/>
        <a:lstStyle/>
        <a:p>
          <a:r>
            <a:rPr lang="en-US" dirty="0" smtClean="0"/>
            <a:t>Travel agencies</a:t>
          </a:r>
          <a:endParaRPr lang="en-US" dirty="0"/>
        </a:p>
      </dgm:t>
    </dgm:pt>
    <dgm:pt modelId="{163EFE3C-21BA-42FA-8EFB-039C8EC0D7DA}" type="parTrans" cxnId="{C26AAEC2-20AF-42CA-ADBE-7C7AF55999BC}">
      <dgm:prSet/>
      <dgm:spPr/>
      <dgm:t>
        <a:bodyPr/>
        <a:lstStyle/>
        <a:p>
          <a:endParaRPr lang="en-US"/>
        </a:p>
      </dgm:t>
    </dgm:pt>
    <dgm:pt modelId="{FC521C60-44E9-4B6B-9A01-E6312DD67ED7}" type="sibTrans" cxnId="{C26AAEC2-20AF-42CA-ADBE-7C7AF55999BC}">
      <dgm:prSet/>
      <dgm:spPr/>
      <dgm:t>
        <a:bodyPr/>
        <a:lstStyle/>
        <a:p>
          <a:endParaRPr lang="en-US"/>
        </a:p>
      </dgm:t>
    </dgm:pt>
    <dgm:pt modelId="{BB4E9620-E8BB-401E-80D5-64C35F27160B}" type="pres">
      <dgm:prSet presAssocID="{6B006115-EFB7-4D2D-8859-8D4EDDEDC757}" presName="Name0" presStyleCnt="0">
        <dgm:presLayoutVars>
          <dgm:dir/>
          <dgm:animLvl val="lvl"/>
          <dgm:resizeHandles val="exact"/>
        </dgm:presLayoutVars>
      </dgm:prSet>
      <dgm:spPr/>
      <dgm:t>
        <a:bodyPr/>
        <a:lstStyle/>
        <a:p>
          <a:endParaRPr lang="en-US"/>
        </a:p>
      </dgm:t>
    </dgm:pt>
    <dgm:pt modelId="{4980E2C3-8082-4A9C-B125-36F18C503F82}" type="pres">
      <dgm:prSet presAssocID="{CADB329E-7CAB-448F-B08A-0C880FA04302}" presName="composite" presStyleCnt="0"/>
      <dgm:spPr/>
    </dgm:pt>
    <dgm:pt modelId="{A8279EB7-4540-4EDD-BD36-4A1197D82949}" type="pres">
      <dgm:prSet presAssocID="{CADB329E-7CAB-448F-B08A-0C880FA04302}" presName="parTx" presStyleLbl="alignNode1" presStyleIdx="0" presStyleCnt="3" custLinFactNeighborY="-2889">
        <dgm:presLayoutVars>
          <dgm:chMax val="0"/>
          <dgm:chPref val="0"/>
          <dgm:bulletEnabled val="1"/>
        </dgm:presLayoutVars>
      </dgm:prSet>
      <dgm:spPr/>
      <dgm:t>
        <a:bodyPr/>
        <a:lstStyle/>
        <a:p>
          <a:endParaRPr lang="en-US"/>
        </a:p>
      </dgm:t>
    </dgm:pt>
    <dgm:pt modelId="{6332D490-9D3B-4548-9054-306D8EC79A35}" type="pres">
      <dgm:prSet presAssocID="{CADB329E-7CAB-448F-B08A-0C880FA04302}" presName="desTx" presStyleLbl="alignAccFollowNode1" presStyleIdx="0" presStyleCnt="3">
        <dgm:presLayoutVars>
          <dgm:bulletEnabled val="1"/>
        </dgm:presLayoutVars>
      </dgm:prSet>
      <dgm:spPr/>
      <dgm:t>
        <a:bodyPr/>
        <a:lstStyle/>
        <a:p>
          <a:endParaRPr lang="en-US"/>
        </a:p>
      </dgm:t>
    </dgm:pt>
    <dgm:pt modelId="{C8E0286E-B8B3-409B-B876-62C860DB166B}" type="pres">
      <dgm:prSet presAssocID="{6CF8E51D-772D-4D18-AF9F-E7F56530B472}" presName="space" presStyleCnt="0"/>
      <dgm:spPr/>
    </dgm:pt>
    <dgm:pt modelId="{AF562CEF-E170-4FE5-B07D-1116904C952F}" type="pres">
      <dgm:prSet presAssocID="{CBAB0107-22BF-4356-8AB7-5B44741C2D57}" presName="composite" presStyleCnt="0"/>
      <dgm:spPr/>
    </dgm:pt>
    <dgm:pt modelId="{F1A39F59-64AD-43BC-A1B3-9DC070E69A3A}" type="pres">
      <dgm:prSet presAssocID="{CBAB0107-22BF-4356-8AB7-5B44741C2D57}" presName="parTx" presStyleLbl="alignNode1" presStyleIdx="1" presStyleCnt="3">
        <dgm:presLayoutVars>
          <dgm:chMax val="0"/>
          <dgm:chPref val="0"/>
          <dgm:bulletEnabled val="1"/>
        </dgm:presLayoutVars>
      </dgm:prSet>
      <dgm:spPr/>
      <dgm:t>
        <a:bodyPr/>
        <a:lstStyle/>
        <a:p>
          <a:endParaRPr lang="en-US"/>
        </a:p>
      </dgm:t>
    </dgm:pt>
    <dgm:pt modelId="{DF490325-EA7D-4F79-9757-E196E19AB2E6}" type="pres">
      <dgm:prSet presAssocID="{CBAB0107-22BF-4356-8AB7-5B44741C2D57}" presName="desTx" presStyleLbl="alignAccFollowNode1" presStyleIdx="1" presStyleCnt="3">
        <dgm:presLayoutVars>
          <dgm:bulletEnabled val="1"/>
        </dgm:presLayoutVars>
      </dgm:prSet>
      <dgm:spPr/>
      <dgm:t>
        <a:bodyPr/>
        <a:lstStyle/>
        <a:p>
          <a:endParaRPr lang="en-US"/>
        </a:p>
      </dgm:t>
    </dgm:pt>
    <dgm:pt modelId="{37E1C425-DC3A-40B3-925C-6A978DB44ACF}" type="pres">
      <dgm:prSet presAssocID="{9E5D5ACE-7338-44FD-9351-73ED63217F45}" presName="space" presStyleCnt="0"/>
      <dgm:spPr/>
    </dgm:pt>
    <dgm:pt modelId="{86D135E0-8E19-4101-89B8-5D9F28F65CB0}" type="pres">
      <dgm:prSet presAssocID="{E65CE9F9-E493-4155-B6E3-0E31AA1D53DA}" presName="composite" presStyleCnt="0"/>
      <dgm:spPr/>
    </dgm:pt>
    <dgm:pt modelId="{C24FE0C2-6BEC-437D-8117-7F38E16E4ECD}" type="pres">
      <dgm:prSet presAssocID="{E65CE9F9-E493-4155-B6E3-0E31AA1D53DA}" presName="parTx" presStyleLbl="alignNode1" presStyleIdx="2" presStyleCnt="3">
        <dgm:presLayoutVars>
          <dgm:chMax val="0"/>
          <dgm:chPref val="0"/>
          <dgm:bulletEnabled val="1"/>
        </dgm:presLayoutVars>
      </dgm:prSet>
      <dgm:spPr/>
      <dgm:t>
        <a:bodyPr/>
        <a:lstStyle/>
        <a:p>
          <a:endParaRPr lang="en-US"/>
        </a:p>
      </dgm:t>
    </dgm:pt>
    <dgm:pt modelId="{A1A86196-6455-472A-8748-BBF231125073}" type="pres">
      <dgm:prSet presAssocID="{E65CE9F9-E493-4155-B6E3-0E31AA1D53DA}" presName="desTx" presStyleLbl="alignAccFollowNode1" presStyleIdx="2" presStyleCnt="3">
        <dgm:presLayoutVars>
          <dgm:bulletEnabled val="1"/>
        </dgm:presLayoutVars>
      </dgm:prSet>
      <dgm:spPr/>
      <dgm:t>
        <a:bodyPr/>
        <a:lstStyle/>
        <a:p>
          <a:endParaRPr lang="en-US"/>
        </a:p>
      </dgm:t>
    </dgm:pt>
  </dgm:ptLst>
  <dgm:cxnLst>
    <dgm:cxn modelId="{6B28AB07-22CE-48C0-BE44-382F35FE54BC}" type="presOf" srcId="{6B006115-EFB7-4D2D-8859-8D4EDDEDC757}" destId="{BB4E9620-E8BB-401E-80D5-64C35F27160B}" srcOrd="0" destOrd="0" presId="urn:microsoft.com/office/officeart/2005/8/layout/hList1"/>
    <dgm:cxn modelId="{63D65EFE-55A8-424E-A090-8C5D894706F3}" type="presOf" srcId="{926DF1AC-A305-4B3D-92BD-B16B363BC7A8}" destId="{DF490325-EA7D-4F79-9757-E196E19AB2E6}" srcOrd="0" destOrd="2" presId="urn:microsoft.com/office/officeart/2005/8/layout/hList1"/>
    <dgm:cxn modelId="{ED7FF16D-0F03-4B2F-ADB1-9ECD65DA61D3}" type="presOf" srcId="{1CE2B019-DC7C-46FC-B25E-C2585A8F33C7}" destId="{A1A86196-6455-472A-8748-BBF231125073}" srcOrd="0" destOrd="3" presId="urn:microsoft.com/office/officeart/2005/8/layout/hList1"/>
    <dgm:cxn modelId="{31190E6B-88B4-4BEA-8660-2672112610DC}" type="presOf" srcId="{B35B6B45-67D1-468B-A8D7-DF21DBE9571A}" destId="{6332D490-9D3B-4548-9054-306D8EC79A35}" srcOrd="0" destOrd="0" presId="urn:microsoft.com/office/officeart/2005/8/layout/hList1"/>
    <dgm:cxn modelId="{38982381-3479-44CC-B325-F0C63AC0775D}" type="presOf" srcId="{00188594-1736-4EF2-9EA6-FE4D4265AA90}" destId="{A1A86196-6455-472A-8748-BBF231125073}" srcOrd="0" destOrd="0" presId="urn:microsoft.com/office/officeart/2005/8/layout/hList1"/>
    <dgm:cxn modelId="{52783AA8-9FE9-4244-8547-94DDB9DEA185}" srcId="{6B006115-EFB7-4D2D-8859-8D4EDDEDC757}" destId="{CBAB0107-22BF-4356-8AB7-5B44741C2D57}" srcOrd="1" destOrd="0" parTransId="{94DC7BF3-DC9E-4F80-AB7A-062C5810022A}" sibTransId="{9E5D5ACE-7338-44FD-9351-73ED63217F45}"/>
    <dgm:cxn modelId="{C26AAEC2-20AF-42CA-ADBE-7C7AF55999BC}" srcId="{E65CE9F9-E493-4155-B6E3-0E31AA1D53DA}" destId="{1CE2B019-DC7C-46FC-B25E-C2585A8F33C7}" srcOrd="3" destOrd="0" parTransId="{163EFE3C-21BA-42FA-8EFB-039C8EC0D7DA}" sibTransId="{FC521C60-44E9-4B6B-9A01-E6312DD67ED7}"/>
    <dgm:cxn modelId="{0164D22B-831F-4C32-9844-CDBEE11F2A3D}" type="presOf" srcId="{E65CE9F9-E493-4155-B6E3-0E31AA1D53DA}" destId="{C24FE0C2-6BEC-437D-8117-7F38E16E4ECD}" srcOrd="0" destOrd="0" presId="urn:microsoft.com/office/officeart/2005/8/layout/hList1"/>
    <dgm:cxn modelId="{1688A110-04EB-4020-BD08-AE315AE0BDB7}" type="presOf" srcId="{6F427F45-2ED7-440C-B65F-EF3539D1E446}" destId="{6332D490-9D3B-4548-9054-306D8EC79A35}" srcOrd="0" destOrd="1" presId="urn:microsoft.com/office/officeart/2005/8/layout/hList1"/>
    <dgm:cxn modelId="{87D09AE9-14DF-4024-9495-7F94C3FC5573}" srcId="{E65CE9F9-E493-4155-B6E3-0E31AA1D53DA}" destId="{ABC9E04F-4C03-40FA-9A22-712782CAB05B}" srcOrd="1" destOrd="0" parTransId="{234642A5-340F-40F7-B195-8C1E6580A2F4}" sibTransId="{C4A61239-B352-4822-9117-130A97035DE0}"/>
    <dgm:cxn modelId="{867C4B10-4E7F-4C2C-8FB3-AB833B719A1F}" srcId="{6B006115-EFB7-4D2D-8859-8D4EDDEDC757}" destId="{E65CE9F9-E493-4155-B6E3-0E31AA1D53DA}" srcOrd="2" destOrd="0" parTransId="{40A230BC-E08D-4CBA-B4E9-62B2A14629D2}" sibTransId="{6C101198-AC6B-407D-8E99-563A38BE9785}"/>
    <dgm:cxn modelId="{92562F7B-77BE-4B11-BEBB-FE3983B33B0D}" type="presOf" srcId="{ABC9E04F-4C03-40FA-9A22-712782CAB05B}" destId="{A1A86196-6455-472A-8748-BBF231125073}" srcOrd="0" destOrd="1" presId="urn:microsoft.com/office/officeart/2005/8/layout/hList1"/>
    <dgm:cxn modelId="{881BDA97-FD2B-4D20-819A-A1E3B3B4960E}" srcId="{CADB329E-7CAB-448F-B08A-0C880FA04302}" destId="{B35B6B45-67D1-468B-A8D7-DF21DBE9571A}" srcOrd="0" destOrd="0" parTransId="{8B2C1F1D-0DF4-4EDA-8F42-8235E23C8BBD}" sibTransId="{DCE07C68-2AEF-4AD1-A28F-F337BFC2095D}"/>
    <dgm:cxn modelId="{08E6B861-F77F-4FAF-BECD-3C33C510E169}" srcId="{E65CE9F9-E493-4155-B6E3-0E31AA1D53DA}" destId="{CE26537F-F0BA-40CD-9651-593DBB10071E}" srcOrd="2" destOrd="0" parTransId="{08282FDA-6C3B-4F61-B891-758B20E39A8E}" sibTransId="{634E4645-F968-40A8-B253-4B6379A8F286}"/>
    <dgm:cxn modelId="{E4428BBB-CD02-45E9-BC2B-B97EC1E6C3C8}" type="presOf" srcId="{64B26B8C-C6AB-47ED-AEB5-60E80CECE101}" destId="{DF490325-EA7D-4F79-9757-E196E19AB2E6}" srcOrd="0" destOrd="0" presId="urn:microsoft.com/office/officeart/2005/8/layout/hList1"/>
    <dgm:cxn modelId="{F365F651-4E36-4EE2-9D91-702ED2894C5B}" type="presOf" srcId="{CBAB0107-22BF-4356-8AB7-5B44741C2D57}" destId="{F1A39F59-64AD-43BC-A1B3-9DC070E69A3A}" srcOrd="0" destOrd="0" presId="urn:microsoft.com/office/officeart/2005/8/layout/hList1"/>
    <dgm:cxn modelId="{943A3E75-FC66-4C65-8DDC-3C4CB24FEE55}" type="presOf" srcId="{CADB329E-7CAB-448F-B08A-0C880FA04302}" destId="{A8279EB7-4540-4EDD-BD36-4A1197D82949}" srcOrd="0" destOrd="0" presId="urn:microsoft.com/office/officeart/2005/8/layout/hList1"/>
    <dgm:cxn modelId="{00296DD5-7F0E-41BF-8EDA-EDD5353562A4}" type="presOf" srcId="{CE26537F-F0BA-40CD-9651-593DBB10071E}" destId="{A1A86196-6455-472A-8748-BBF231125073}" srcOrd="0" destOrd="2" presId="urn:microsoft.com/office/officeart/2005/8/layout/hList1"/>
    <dgm:cxn modelId="{46202595-3CBA-476A-B58C-54E2B2BF2727}" srcId="{CBAB0107-22BF-4356-8AB7-5B44741C2D57}" destId="{64B26B8C-C6AB-47ED-AEB5-60E80CECE101}" srcOrd="0" destOrd="0" parTransId="{D867E570-46A3-4B21-833F-8015C9C69B64}" sibTransId="{872F9B56-00A0-4971-8F3A-DEF8EE2A80C4}"/>
    <dgm:cxn modelId="{D0B00F1F-FDE2-4403-9283-B3796EE95217}" srcId="{E65CE9F9-E493-4155-B6E3-0E31AA1D53DA}" destId="{00188594-1736-4EF2-9EA6-FE4D4265AA90}" srcOrd="0" destOrd="0" parTransId="{26D8CAD5-7451-40C3-A9DB-B3D11AC2BA30}" sibTransId="{F3AD6AA0-F649-4039-A468-7D83CD007BE8}"/>
    <dgm:cxn modelId="{5BAF9B45-CCD1-4373-A40A-B4571013C0DC}" type="presOf" srcId="{211D5467-3F73-41D7-A00E-8BF4BF371933}" destId="{DF490325-EA7D-4F79-9757-E196E19AB2E6}" srcOrd="0" destOrd="1" presId="urn:microsoft.com/office/officeart/2005/8/layout/hList1"/>
    <dgm:cxn modelId="{1F044467-1BB6-4CFC-A7F4-DDFE7BB8EE41}" srcId="{CBAB0107-22BF-4356-8AB7-5B44741C2D57}" destId="{926DF1AC-A305-4B3D-92BD-B16B363BC7A8}" srcOrd="2" destOrd="0" parTransId="{71600B9D-810D-42BE-B95C-CEEB0F70CBAD}" sibTransId="{146A6D77-0D69-48B4-BC0F-EF0F72366794}"/>
    <dgm:cxn modelId="{D7E55311-B5AE-4E71-BE4A-D7112D747C0D}" srcId="{CADB329E-7CAB-448F-B08A-0C880FA04302}" destId="{6F427F45-2ED7-440C-B65F-EF3539D1E446}" srcOrd="1" destOrd="0" parTransId="{55271E1F-7753-4DA8-920B-D1F884AAEECA}" sibTransId="{937B6018-7B99-4E60-B14F-F6FB5D00EEF5}"/>
    <dgm:cxn modelId="{117481B6-921A-47EB-BCE7-A87A8EA3FCA1}" srcId="{6B006115-EFB7-4D2D-8859-8D4EDDEDC757}" destId="{CADB329E-7CAB-448F-B08A-0C880FA04302}" srcOrd="0" destOrd="0" parTransId="{145B7A8B-4C1D-4F03-83E0-5A46AB4F53D9}" sibTransId="{6CF8E51D-772D-4D18-AF9F-E7F56530B472}"/>
    <dgm:cxn modelId="{FA670E95-CBC5-49DF-A05B-842A634F5F22}" srcId="{CBAB0107-22BF-4356-8AB7-5B44741C2D57}" destId="{211D5467-3F73-41D7-A00E-8BF4BF371933}" srcOrd="1" destOrd="0" parTransId="{ABBF5AE0-4C78-4C8D-A72A-786152ED89D2}" sibTransId="{7325657F-FD8F-42B8-BFE6-610A13C45022}"/>
    <dgm:cxn modelId="{062AB5F2-8A4B-4185-9283-F9E6F700D328}" type="presParOf" srcId="{BB4E9620-E8BB-401E-80D5-64C35F27160B}" destId="{4980E2C3-8082-4A9C-B125-36F18C503F82}" srcOrd="0" destOrd="0" presId="urn:microsoft.com/office/officeart/2005/8/layout/hList1"/>
    <dgm:cxn modelId="{35FAFA21-58AB-47A4-9E25-A5FEAB5C35C2}" type="presParOf" srcId="{4980E2C3-8082-4A9C-B125-36F18C503F82}" destId="{A8279EB7-4540-4EDD-BD36-4A1197D82949}" srcOrd="0" destOrd="0" presId="urn:microsoft.com/office/officeart/2005/8/layout/hList1"/>
    <dgm:cxn modelId="{ACF207B4-8AA2-452B-A740-24477C320D33}" type="presParOf" srcId="{4980E2C3-8082-4A9C-B125-36F18C503F82}" destId="{6332D490-9D3B-4548-9054-306D8EC79A35}" srcOrd="1" destOrd="0" presId="urn:microsoft.com/office/officeart/2005/8/layout/hList1"/>
    <dgm:cxn modelId="{208711CC-6E37-4A97-A06E-945B4271E1F3}" type="presParOf" srcId="{BB4E9620-E8BB-401E-80D5-64C35F27160B}" destId="{C8E0286E-B8B3-409B-B876-62C860DB166B}" srcOrd="1" destOrd="0" presId="urn:microsoft.com/office/officeart/2005/8/layout/hList1"/>
    <dgm:cxn modelId="{EC265D47-3041-4196-84F4-0AFB432BB979}" type="presParOf" srcId="{BB4E9620-E8BB-401E-80D5-64C35F27160B}" destId="{AF562CEF-E170-4FE5-B07D-1116904C952F}" srcOrd="2" destOrd="0" presId="urn:microsoft.com/office/officeart/2005/8/layout/hList1"/>
    <dgm:cxn modelId="{C76F9239-7836-499B-9E51-4CFE2DC6BE52}" type="presParOf" srcId="{AF562CEF-E170-4FE5-B07D-1116904C952F}" destId="{F1A39F59-64AD-43BC-A1B3-9DC070E69A3A}" srcOrd="0" destOrd="0" presId="urn:microsoft.com/office/officeart/2005/8/layout/hList1"/>
    <dgm:cxn modelId="{8489500B-BE68-4EB0-8DEB-E4279E471BA3}" type="presParOf" srcId="{AF562CEF-E170-4FE5-B07D-1116904C952F}" destId="{DF490325-EA7D-4F79-9757-E196E19AB2E6}" srcOrd="1" destOrd="0" presId="urn:microsoft.com/office/officeart/2005/8/layout/hList1"/>
    <dgm:cxn modelId="{161C5AC4-33D0-42C0-BD54-F6377D83A64B}" type="presParOf" srcId="{BB4E9620-E8BB-401E-80D5-64C35F27160B}" destId="{37E1C425-DC3A-40B3-925C-6A978DB44ACF}" srcOrd="3" destOrd="0" presId="urn:microsoft.com/office/officeart/2005/8/layout/hList1"/>
    <dgm:cxn modelId="{0CF8868B-5A89-4CA2-AB66-A088A5E926E2}" type="presParOf" srcId="{BB4E9620-E8BB-401E-80D5-64C35F27160B}" destId="{86D135E0-8E19-4101-89B8-5D9F28F65CB0}" srcOrd="4" destOrd="0" presId="urn:microsoft.com/office/officeart/2005/8/layout/hList1"/>
    <dgm:cxn modelId="{C2A7124D-191A-4F41-92A0-37FD83D51169}" type="presParOf" srcId="{86D135E0-8E19-4101-89B8-5D9F28F65CB0}" destId="{C24FE0C2-6BEC-437D-8117-7F38E16E4ECD}" srcOrd="0" destOrd="0" presId="urn:microsoft.com/office/officeart/2005/8/layout/hList1"/>
    <dgm:cxn modelId="{82D65E4F-186A-4635-BE91-433AEF4A727F}" type="presParOf" srcId="{86D135E0-8E19-4101-89B8-5D9F28F65CB0}" destId="{A1A86196-6455-472A-8748-BBF2311250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F73AEF-4383-4A2B-BBFB-79AECFAA848F}" type="doc">
      <dgm:prSet loTypeId="urn:diagrams.loki3.com/BracketList" loCatId="list" qsTypeId="urn:microsoft.com/office/officeart/2005/8/quickstyle/simple1" qsCatId="simple" csTypeId="urn:microsoft.com/office/officeart/2005/8/colors/colorful2" csCatId="colorful" phldr="1"/>
      <dgm:spPr/>
      <dgm:t>
        <a:bodyPr/>
        <a:lstStyle/>
        <a:p>
          <a:endParaRPr lang="en-US"/>
        </a:p>
      </dgm:t>
    </dgm:pt>
    <dgm:pt modelId="{952B8C8D-3021-4DC0-84E5-4AF5C99FA9BE}">
      <dgm:prSet phldrT="[Text]"/>
      <dgm:spPr/>
      <dgm:t>
        <a:bodyPr/>
        <a:lstStyle/>
        <a:p>
          <a:r>
            <a:rPr lang="en-US" dirty="0" smtClean="0"/>
            <a:t>Individual travel components</a:t>
          </a:r>
        </a:p>
      </dgm:t>
    </dgm:pt>
    <dgm:pt modelId="{798D2BF6-6F66-4F22-B3A3-AD70374203E1}" type="parTrans" cxnId="{1974E597-DB7F-4633-83E7-A2D81A5FD4C5}">
      <dgm:prSet/>
      <dgm:spPr/>
      <dgm:t>
        <a:bodyPr/>
        <a:lstStyle/>
        <a:p>
          <a:endParaRPr lang="en-US"/>
        </a:p>
      </dgm:t>
    </dgm:pt>
    <dgm:pt modelId="{64455CF9-1042-4B76-946E-0EEE368E0452}" type="sibTrans" cxnId="{1974E597-DB7F-4633-83E7-A2D81A5FD4C5}">
      <dgm:prSet/>
      <dgm:spPr/>
      <dgm:t>
        <a:bodyPr/>
        <a:lstStyle/>
        <a:p>
          <a:endParaRPr lang="en-US"/>
        </a:p>
      </dgm:t>
    </dgm:pt>
    <dgm:pt modelId="{B24E7E19-B0C6-48C8-9141-35F9282FFA74}">
      <dgm:prSet phldrT="[Text]"/>
      <dgm:spPr/>
      <dgm:t>
        <a:bodyPr/>
        <a:lstStyle/>
        <a:p>
          <a:r>
            <a:rPr lang="en-US" dirty="0" smtClean="0"/>
            <a:t>Packaged travel</a:t>
          </a:r>
          <a:endParaRPr lang="en-US" dirty="0"/>
        </a:p>
      </dgm:t>
    </dgm:pt>
    <dgm:pt modelId="{275F005D-9D67-4000-AA61-D5C2357F1EF1}" type="parTrans" cxnId="{D2FD2892-F8EC-4505-81DD-8C8D00167C6F}">
      <dgm:prSet/>
      <dgm:spPr/>
      <dgm:t>
        <a:bodyPr/>
        <a:lstStyle/>
        <a:p>
          <a:endParaRPr lang="en-US"/>
        </a:p>
      </dgm:t>
    </dgm:pt>
    <dgm:pt modelId="{0F584153-639F-4BFC-8C59-DFE8D5CBC69E}" type="sibTrans" cxnId="{D2FD2892-F8EC-4505-81DD-8C8D00167C6F}">
      <dgm:prSet/>
      <dgm:spPr/>
      <dgm:t>
        <a:bodyPr/>
        <a:lstStyle/>
        <a:p>
          <a:endParaRPr lang="en-US"/>
        </a:p>
      </dgm:t>
    </dgm:pt>
    <dgm:pt modelId="{FC8D8B7A-B912-40FE-9248-49ACE5495CD0}">
      <dgm:prSet/>
      <dgm:spPr/>
      <dgm:t>
        <a:bodyPr/>
        <a:lstStyle/>
        <a:p>
          <a:r>
            <a:rPr lang="en-US" dirty="0" smtClean="0"/>
            <a:t>All-inclusive travel</a:t>
          </a:r>
        </a:p>
      </dgm:t>
    </dgm:pt>
    <dgm:pt modelId="{969D189E-22C2-449D-AFEB-08C6726BEB55}" type="parTrans" cxnId="{20D3C2F3-7289-4110-9ECA-C8FD26DFE77A}">
      <dgm:prSet/>
      <dgm:spPr/>
      <dgm:t>
        <a:bodyPr/>
        <a:lstStyle/>
        <a:p>
          <a:endParaRPr lang="en-US"/>
        </a:p>
      </dgm:t>
    </dgm:pt>
    <dgm:pt modelId="{9284F062-AE03-47D0-903B-3DB5789EE903}" type="sibTrans" cxnId="{20D3C2F3-7289-4110-9ECA-C8FD26DFE77A}">
      <dgm:prSet/>
      <dgm:spPr/>
      <dgm:t>
        <a:bodyPr/>
        <a:lstStyle/>
        <a:p>
          <a:endParaRPr lang="en-US"/>
        </a:p>
      </dgm:t>
    </dgm:pt>
    <dgm:pt modelId="{C0202FAC-6233-4A14-9CC5-68D68EBD0781}">
      <dgm:prSet phldrT="[Text]"/>
      <dgm:spPr/>
      <dgm:t>
        <a:bodyPr/>
        <a:lstStyle/>
        <a:p>
          <a:r>
            <a:rPr lang="en-US" dirty="0" smtClean="0"/>
            <a:t>several components are “bundled” and purchased as one product</a:t>
          </a:r>
          <a:endParaRPr lang="en-US" dirty="0"/>
        </a:p>
      </dgm:t>
    </dgm:pt>
    <dgm:pt modelId="{0C93AD03-94F3-4CBB-AB2F-1C5860F5EAD8}" type="parTrans" cxnId="{6D16094B-A721-4F96-AC1B-1F678E3FF9C8}">
      <dgm:prSet/>
      <dgm:spPr/>
      <dgm:t>
        <a:bodyPr/>
        <a:lstStyle/>
        <a:p>
          <a:endParaRPr lang="en-US"/>
        </a:p>
      </dgm:t>
    </dgm:pt>
    <dgm:pt modelId="{A150F940-0953-49D2-9FB0-DD30EF0BC849}" type="sibTrans" cxnId="{6D16094B-A721-4F96-AC1B-1F678E3FF9C8}">
      <dgm:prSet/>
      <dgm:spPr/>
      <dgm:t>
        <a:bodyPr/>
        <a:lstStyle/>
        <a:p>
          <a:endParaRPr lang="en-US"/>
        </a:p>
      </dgm:t>
    </dgm:pt>
    <dgm:pt modelId="{564A5C60-66F9-4857-9FE3-6737065C6597}">
      <dgm:prSet/>
      <dgm:spPr/>
      <dgm:t>
        <a:bodyPr/>
        <a:lstStyle/>
        <a:p>
          <a:r>
            <a:rPr lang="en-US" dirty="0" smtClean="0"/>
            <a:t>all or most components purchased together</a:t>
          </a:r>
        </a:p>
      </dgm:t>
    </dgm:pt>
    <dgm:pt modelId="{14194C40-DD44-4451-9CAE-534A89677284}" type="parTrans" cxnId="{7AF3B1F1-B508-4CAD-BF0D-14E97FB68837}">
      <dgm:prSet/>
      <dgm:spPr/>
      <dgm:t>
        <a:bodyPr/>
        <a:lstStyle/>
        <a:p>
          <a:endParaRPr lang="en-US"/>
        </a:p>
      </dgm:t>
    </dgm:pt>
    <dgm:pt modelId="{06607026-175B-4331-B08D-59CBBD0E7AFB}" type="sibTrans" cxnId="{7AF3B1F1-B508-4CAD-BF0D-14E97FB68837}">
      <dgm:prSet/>
      <dgm:spPr/>
      <dgm:t>
        <a:bodyPr/>
        <a:lstStyle/>
        <a:p>
          <a:endParaRPr lang="en-US"/>
        </a:p>
      </dgm:t>
    </dgm:pt>
    <dgm:pt modelId="{370DF0A8-7F14-42F5-A0EF-0403D13414B6}">
      <dgm:prSet/>
      <dgm:spPr/>
      <dgm:t>
        <a:bodyPr/>
        <a:lstStyle/>
        <a:p>
          <a:pPr>
            <a:spcAft>
              <a:spcPts val="0"/>
            </a:spcAft>
          </a:pPr>
          <a:r>
            <a:rPr lang="en-US" dirty="0" smtClean="0"/>
            <a:t>each part of the travel is purchased separately</a:t>
          </a:r>
        </a:p>
      </dgm:t>
    </dgm:pt>
    <dgm:pt modelId="{5D342113-6BA2-4421-9162-06F74F63BA0F}" type="parTrans" cxnId="{CB2369AF-BA2A-478A-81DA-5B645BEEB8B2}">
      <dgm:prSet/>
      <dgm:spPr/>
      <dgm:t>
        <a:bodyPr/>
        <a:lstStyle/>
        <a:p>
          <a:endParaRPr lang="en-US"/>
        </a:p>
      </dgm:t>
    </dgm:pt>
    <dgm:pt modelId="{2BFD8B46-5847-4699-8DB9-F648131223DD}" type="sibTrans" cxnId="{CB2369AF-BA2A-478A-81DA-5B645BEEB8B2}">
      <dgm:prSet/>
      <dgm:spPr/>
      <dgm:t>
        <a:bodyPr/>
        <a:lstStyle/>
        <a:p>
          <a:endParaRPr lang="en-US"/>
        </a:p>
      </dgm:t>
    </dgm:pt>
    <dgm:pt modelId="{7151A984-C6FC-414D-BCBC-FDD5C7ABF9C6}" type="pres">
      <dgm:prSet presAssocID="{E2F73AEF-4383-4A2B-BBFB-79AECFAA848F}" presName="Name0" presStyleCnt="0">
        <dgm:presLayoutVars>
          <dgm:dir/>
          <dgm:animLvl val="lvl"/>
          <dgm:resizeHandles val="exact"/>
        </dgm:presLayoutVars>
      </dgm:prSet>
      <dgm:spPr/>
      <dgm:t>
        <a:bodyPr/>
        <a:lstStyle/>
        <a:p>
          <a:endParaRPr lang="en-US"/>
        </a:p>
      </dgm:t>
    </dgm:pt>
    <dgm:pt modelId="{63DBFE15-435E-449E-908E-24CA8BE3BE45}" type="pres">
      <dgm:prSet presAssocID="{952B8C8D-3021-4DC0-84E5-4AF5C99FA9BE}" presName="linNode" presStyleCnt="0"/>
      <dgm:spPr/>
    </dgm:pt>
    <dgm:pt modelId="{CEE53A4C-FD40-437A-B6C9-5885F84CBEC9}" type="pres">
      <dgm:prSet presAssocID="{952B8C8D-3021-4DC0-84E5-4AF5C99FA9BE}" presName="parTx" presStyleLbl="revTx" presStyleIdx="0" presStyleCnt="3" custLinFactNeighborY="-20190">
        <dgm:presLayoutVars>
          <dgm:chMax val="1"/>
          <dgm:bulletEnabled val="1"/>
        </dgm:presLayoutVars>
      </dgm:prSet>
      <dgm:spPr/>
      <dgm:t>
        <a:bodyPr/>
        <a:lstStyle/>
        <a:p>
          <a:endParaRPr lang="en-US"/>
        </a:p>
      </dgm:t>
    </dgm:pt>
    <dgm:pt modelId="{209ACC6E-599C-4844-BABA-95D4B18E803A}" type="pres">
      <dgm:prSet presAssocID="{952B8C8D-3021-4DC0-84E5-4AF5C99FA9BE}" presName="bracket" presStyleLbl="parChTrans1D1" presStyleIdx="0" presStyleCnt="3" custLinFactNeighborY="-20190"/>
      <dgm:spPr/>
    </dgm:pt>
    <dgm:pt modelId="{8FFCA424-8E6F-4CD8-86B4-47D9DB26AC52}" type="pres">
      <dgm:prSet presAssocID="{952B8C8D-3021-4DC0-84E5-4AF5C99FA9BE}" presName="spH" presStyleCnt="0"/>
      <dgm:spPr/>
    </dgm:pt>
    <dgm:pt modelId="{5AB70353-F300-4B22-8E28-4C310C5C1D6F}" type="pres">
      <dgm:prSet presAssocID="{952B8C8D-3021-4DC0-84E5-4AF5C99FA9BE}" presName="desTx" presStyleLbl="node1" presStyleIdx="0" presStyleCnt="3" custLinFactNeighborY="-20190">
        <dgm:presLayoutVars>
          <dgm:bulletEnabled val="1"/>
        </dgm:presLayoutVars>
      </dgm:prSet>
      <dgm:spPr/>
      <dgm:t>
        <a:bodyPr/>
        <a:lstStyle/>
        <a:p>
          <a:endParaRPr lang="en-US"/>
        </a:p>
      </dgm:t>
    </dgm:pt>
    <dgm:pt modelId="{273983D3-B175-4194-AA29-53957D964AC8}" type="pres">
      <dgm:prSet presAssocID="{64455CF9-1042-4B76-946E-0EEE368E0452}" presName="spV" presStyleCnt="0"/>
      <dgm:spPr/>
    </dgm:pt>
    <dgm:pt modelId="{031BFD5E-FC66-44B7-91DC-E6A96D0FAE31}" type="pres">
      <dgm:prSet presAssocID="{B24E7E19-B0C6-48C8-9141-35F9282FFA74}" presName="linNode" presStyleCnt="0"/>
      <dgm:spPr/>
    </dgm:pt>
    <dgm:pt modelId="{8A38D499-0C95-463D-A0B2-EBA2B5C1266F}" type="pres">
      <dgm:prSet presAssocID="{B24E7E19-B0C6-48C8-9141-35F9282FFA74}" presName="parTx" presStyleLbl="revTx" presStyleIdx="1" presStyleCnt="3">
        <dgm:presLayoutVars>
          <dgm:chMax val="1"/>
          <dgm:bulletEnabled val="1"/>
        </dgm:presLayoutVars>
      </dgm:prSet>
      <dgm:spPr/>
      <dgm:t>
        <a:bodyPr/>
        <a:lstStyle/>
        <a:p>
          <a:endParaRPr lang="en-US"/>
        </a:p>
      </dgm:t>
    </dgm:pt>
    <dgm:pt modelId="{E388B3E7-E361-43B5-B9B9-5E86E354AC69}" type="pres">
      <dgm:prSet presAssocID="{B24E7E19-B0C6-48C8-9141-35F9282FFA74}" presName="bracket" presStyleLbl="parChTrans1D1" presStyleIdx="1" presStyleCnt="3"/>
      <dgm:spPr/>
    </dgm:pt>
    <dgm:pt modelId="{C9BB2734-DA29-42B5-A80C-4875594F33AD}" type="pres">
      <dgm:prSet presAssocID="{B24E7E19-B0C6-48C8-9141-35F9282FFA74}" presName="spH" presStyleCnt="0"/>
      <dgm:spPr/>
    </dgm:pt>
    <dgm:pt modelId="{F29F9DB4-9162-4AAD-BEB6-228EC3056F61}" type="pres">
      <dgm:prSet presAssocID="{B24E7E19-B0C6-48C8-9141-35F9282FFA74}" presName="desTx" presStyleLbl="node1" presStyleIdx="1" presStyleCnt="3">
        <dgm:presLayoutVars>
          <dgm:bulletEnabled val="1"/>
        </dgm:presLayoutVars>
      </dgm:prSet>
      <dgm:spPr/>
      <dgm:t>
        <a:bodyPr/>
        <a:lstStyle/>
        <a:p>
          <a:endParaRPr lang="en-US"/>
        </a:p>
      </dgm:t>
    </dgm:pt>
    <dgm:pt modelId="{63BE9E9B-1A9A-49AA-ABD6-B7AF0AA95D56}" type="pres">
      <dgm:prSet presAssocID="{0F584153-639F-4BFC-8C59-DFE8D5CBC69E}" presName="spV" presStyleCnt="0"/>
      <dgm:spPr/>
    </dgm:pt>
    <dgm:pt modelId="{BAD8BC11-19F2-4DA9-8361-40CC6501F450}" type="pres">
      <dgm:prSet presAssocID="{FC8D8B7A-B912-40FE-9248-49ACE5495CD0}" presName="linNode" presStyleCnt="0"/>
      <dgm:spPr/>
    </dgm:pt>
    <dgm:pt modelId="{218642A4-8A41-4B4B-8F77-9FE766C68325}" type="pres">
      <dgm:prSet presAssocID="{FC8D8B7A-B912-40FE-9248-49ACE5495CD0}" presName="parTx" presStyleLbl="revTx" presStyleIdx="2" presStyleCnt="3" custLinFactNeighborY="42226">
        <dgm:presLayoutVars>
          <dgm:chMax val="1"/>
          <dgm:bulletEnabled val="1"/>
        </dgm:presLayoutVars>
      </dgm:prSet>
      <dgm:spPr/>
      <dgm:t>
        <a:bodyPr/>
        <a:lstStyle/>
        <a:p>
          <a:endParaRPr lang="en-US"/>
        </a:p>
      </dgm:t>
    </dgm:pt>
    <dgm:pt modelId="{8D1A6625-2CDD-4143-A208-710A54B2F599}" type="pres">
      <dgm:prSet presAssocID="{FC8D8B7A-B912-40FE-9248-49ACE5495CD0}" presName="bracket" presStyleLbl="parChTrans1D1" presStyleIdx="2" presStyleCnt="3" custLinFactNeighborY="25981"/>
      <dgm:spPr/>
    </dgm:pt>
    <dgm:pt modelId="{1B228AD6-AA22-4A52-9A2E-E3D8C02B15AD}" type="pres">
      <dgm:prSet presAssocID="{FC8D8B7A-B912-40FE-9248-49ACE5495CD0}" presName="spH" presStyleCnt="0"/>
      <dgm:spPr/>
    </dgm:pt>
    <dgm:pt modelId="{853DBBAC-A2AB-4E2E-94E5-803BF5B65EC6}" type="pres">
      <dgm:prSet presAssocID="{FC8D8B7A-B912-40FE-9248-49ACE5495CD0}" presName="desTx" presStyleLbl="node1" presStyleIdx="2" presStyleCnt="3" custLinFactNeighborY="25981">
        <dgm:presLayoutVars>
          <dgm:bulletEnabled val="1"/>
        </dgm:presLayoutVars>
      </dgm:prSet>
      <dgm:spPr/>
      <dgm:t>
        <a:bodyPr/>
        <a:lstStyle/>
        <a:p>
          <a:endParaRPr lang="en-US"/>
        </a:p>
      </dgm:t>
    </dgm:pt>
  </dgm:ptLst>
  <dgm:cxnLst>
    <dgm:cxn modelId="{D2FD2892-F8EC-4505-81DD-8C8D00167C6F}" srcId="{E2F73AEF-4383-4A2B-BBFB-79AECFAA848F}" destId="{B24E7E19-B0C6-48C8-9141-35F9282FFA74}" srcOrd="1" destOrd="0" parTransId="{275F005D-9D67-4000-AA61-D5C2357F1EF1}" sibTransId="{0F584153-639F-4BFC-8C59-DFE8D5CBC69E}"/>
    <dgm:cxn modelId="{1974E597-DB7F-4633-83E7-A2D81A5FD4C5}" srcId="{E2F73AEF-4383-4A2B-BBFB-79AECFAA848F}" destId="{952B8C8D-3021-4DC0-84E5-4AF5C99FA9BE}" srcOrd="0" destOrd="0" parTransId="{798D2BF6-6F66-4F22-B3A3-AD70374203E1}" sibTransId="{64455CF9-1042-4B76-946E-0EEE368E0452}"/>
    <dgm:cxn modelId="{C444CE21-6CA9-4AC9-85A0-3EFB6055FA79}" type="presOf" srcId="{952B8C8D-3021-4DC0-84E5-4AF5C99FA9BE}" destId="{CEE53A4C-FD40-437A-B6C9-5885F84CBEC9}" srcOrd="0" destOrd="0" presId="urn:diagrams.loki3.com/BracketList"/>
    <dgm:cxn modelId="{6D16094B-A721-4F96-AC1B-1F678E3FF9C8}" srcId="{B24E7E19-B0C6-48C8-9141-35F9282FFA74}" destId="{C0202FAC-6233-4A14-9CC5-68D68EBD0781}" srcOrd="0" destOrd="0" parTransId="{0C93AD03-94F3-4CBB-AB2F-1C5860F5EAD8}" sibTransId="{A150F940-0953-49D2-9FB0-DD30EF0BC849}"/>
    <dgm:cxn modelId="{7AF3B1F1-B508-4CAD-BF0D-14E97FB68837}" srcId="{FC8D8B7A-B912-40FE-9248-49ACE5495CD0}" destId="{564A5C60-66F9-4857-9FE3-6737065C6597}" srcOrd="0" destOrd="0" parTransId="{14194C40-DD44-4451-9CAE-534A89677284}" sibTransId="{06607026-175B-4331-B08D-59CBBD0E7AFB}"/>
    <dgm:cxn modelId="{20D3C2F3-7289-4110-9ECA-C8FD26DFE77A}" srcId="{E2F73AEF-4383-4A2B-BBFB-79AECFAA848F}" destId="{FC8D8B7A-B912-40FE-9248-49ACE5495CD0}" srcOrd="2" destOrd="0" parTransId="{969D189E-22C2-449D-AFEB-08C6726BEB55}" sibTransId="{9284F062-AE03-47D0-903B-3DB5789EE903}"/>
    <dgm:cxn modelId="{F888941E-D23E-4A33-B133-9C060DD77E64}" type="presOf" srcId="{564A5C60-66F9-4857-9FE3-6737065C6597}" destId="{853DBBAC-A2AB-4E2E-94E5-803BF5B65EC6}" srcOrd="0" destOrd="0" presId="urn:diagrams.loki3.com/BracketList"/>
    <dgm:cxn modelId="{A153EC9B-ABD7-471A-B793-CB3E0F06C4DB}" type="presOf" srcId="{FC8D8B7A-B912-40FE-9248-49ACE5495CD0}" destId="{218642A4-8A41-4B4B-8F77-9FE766C68325}" srcOrd="0" destOrd="0" presId="urn:diagrams.loki3.com/BracketList"/>
    <dgm:cxn modelId="{32D1193F-C1F8-4DF3-9499-2A7C9276423C}" type="presOf" srcId="{C0202FAC-6233-4A14-9CC5-68D68EBD0781}" destId="{F29F9DB4-9162-4AAD-BEB6-228EC3056F61}" srcOrd="0" destOrd="0" presId="urn:diagrams.loki3.com/BracketList"/>
    <dgm:cxn modelId="{CB2369AF-BA2A-478A-81DA-5B645BEEB8B2}" srcId="{952B8C8D-3021-4DC0-84E5-4AF5C99FA9BE}" destId="{370DF0A8-7F14-42F5-A0EF-0403D13414B6}" srcOrd="0" destOrd="0" parTransId="{5D342113-6BA2-4421-9162-06F74F63BA0F}" sibTransId="{2BFD8B46-5847-4699-8DB9-F648131223DD}"/>
    <dgm:cxn modelId="{62350F49-45F5-4F93-B8E7-540F1FC961FE}" type="presOf" srcId="{B24E7E19-B0C6-48C8-9141-35F9282FFA74}" destId="{8A38D499-0C95-463D-A0B2-EBA2B5C1266F}" srcOrd="0" destOrd="0" presId="urn:diagrams.loki3.com/BracketList"/>
    <dgm:cxn modelId="{DE053A6A-A8FC-4CB2-A15E-9DADDD454138}" type="presOf" srcId="{E2F73AEF-4383-4A2B-BBFB-79AECFAA848F}" destId="{7151A984-C6FC-414D-BCBC-FDD5C7ABF9C6}" srcOrd="0" destOrd="0" presId="urn:diagrams.loki3.com/BracketList"/>
    <dgm:cxn modelId="{991567E2-21E1-4DDC-A196-A740A1ED93CF}" type="presOf" srcId="{370DF0A8-7F14-42F5-A0EF-0403D13414B6}" destId="{5AB70353-F300-4B22-8E28-4C310C5C1D6F}" srcOrd="0" destOrd="0" presId="urn:diagrams.loki3.com/BracketList"/>
    <dgm:cxn modelId="{3CD8B522-F7F0-4D3D-B505-1C16E9096033}" type="presParOf" srcId="{7151A984-C6FC-414D-BCBC-FDD5C7ABF9C6}" destId="{63DBFE15-435E-449E-908E-24CA8BE3BE45}" srcOrd="0" destOrd="0" presId="urn:diagrams.loki3.com/BracketList"/>
    <dgm:cxn modelId="{85CF0DEE-CF6C-42F1-B70A-781316B64288}" type="presParOf" srcId="{63DBFE15-435E-449E-908E-24CA8BE3BE45}" destId="{CEE53A4C-FD40-437A-B6C9-5885F84CBEC9}" srcOrd="0" destOrd="0" presId="urn:diagrams.loki3.com/BracketList"/>
    <dgm:cxn modelId="{BCE3CDF7-1AF9-435C-BEB3-BD8ABB030719}" type="presParOf" srcId="{63DBFE15-435E-449E-908E-24CA8BE3BE45}" destId="{209ACC6E-599C-4844-BABA-95D4B18E803A}" srcOrd="1" destOrd="0" presId="urn:diagrams.loki3.com/BracketList"/>
    <dgm:cxn modelId="{B70AB1C4-9F1E-44D3-A575-BD6BD858E52F}" type="presParOf" srcId="{63DBFE15-435E-449E-908E-24CA8BE3BE45}" destId="{8FFCA424-8E6F-4CD8-86B4-47D9DB26AC52}" srcOrd="2" destOrd="0" presId="urn:diagrams.loki3.com/BracketList"/>
    <dgm:cxn modelId="{830FEA1D-02E0-48B2-B361-5334972E6DB1}" type="presParOf" srcId="{63DBFE15-435E-449E-908E-24CA8BE3BE45}" destId="{5AB70353-F300-4B22-8E28-4C310C5C1D6F}" srcOrd="3" destOrd="0" presId="urn:diagrams.loki3.com/BracketList"/>
    <dgm:cxn modelId="{7C295B9E-69C6-4B91-A083-EFAFBF29E632}" type="presParOf" srcId="{7151A984-C6FC-414D-BCBC-FDD5C7ABF9C6}" destId="{273983D3-B175-4194-AA29-53957D964AC8}" srcOrd="1" destOrd="0" presId="urn:diagrams.loki3.com/BracketList"/>
    <dgm:cxn modelId="{7ECD8B08-273C-4515-A68F-CF520BCB1425}" type="presParOf" srcId="{7151A984-C6FC-414D-BCBC-FDD5C7ABF9C6}" destId="{031BFD5E-FC66-44B7-91DC-E6A96D0FAE31}" srcOrd="2" destOrd="0" presId="urn:diagrams.loki3.com/BracketList"/>
    <dgm:cxn modelId="{3BC278EC-621F-4D7F-B49C-1199C97BBD5E}" type="presParOf" srcId="{031BFD5E-FC66-44B7-91DC-E6A96D0FAE31}" destId="{8A38D499-0C95-463D-A0B2-EBA2B5C1266F}" srcOrd="0" destOrd="0" presId="urn:diagrams.loki3.com/BracketList"/>
    <dgm:cxn modelId="{47B9EEEA-442D-4327-AD67-851F9DA1CD6D}" type="presParOf" srcId="{031BFD5E-FC66-44B7-91DC-E6A96D0FAE31}" destId="{E388B3E7-E361-43B5-B9B9-5E86E354AC69}" srcOrd="1" destOrd="0" presId="urn:diagrams.loki3.com/BracketList"/>
    <dgm:cxn modelId="{CE943AB1-865A-456E-85EC-B82830E28932}" type="presParOf" srcId="{031BFD5E-FC66-44B7-91DC-E6A96D0FAE31}" destId="{C9BB2734-DA29-42B5-A80C-4875594F33AD}" srcOrd="2" destOrd="0" presId="urn:diagrams.loki3.com/BracketList"/>
    <dgm:cxn modelId="{28B878D7-AC52-4F1D-A3F5-D84C06B1CB01}" type="presParOf" srcId="{031BFD5E-FC66-44B7-91DC-E6A96D0FAE31}" destId="{F29F9DB4-9162-4AAD-BEB6-228EC3056F61}" srcOrd="3" destOrd="0" presId="urn:diagrams.loki3.com/BracketList"/>
    <dgm:cxn modelId="{6B2E7102-C4F2-4C35-92C3-C200D6A80580}" type="presParOf" srcId="{7151A984-C6FC-414D-BCBC-FDD5C7ABF9C6}" destId="{63BE9E9B-1A9A-49AA-ABD6-B7AF0AA95D56}" srcOrd="3" destOrd="0" presId="urn:diagrams.loki3.com/BracketList"/>
    <dgm:cxn modelId="{EB2285E8-D2AB-4D41-A10E-3874789E3626}" type="presParOf" srcId="{7151A984-C6FC-414D-BCBC-FDD5C7ABF9C6}" destId="{BAD8BC11-19F2-4DA9-8361-40CC6501F450}" srcOrd="4" destOrd="0" presId="urn:diagrams.loki3.com/BracketList"/>
    <dgm:cxn modelId="{F8FBFE0B-E885-4250-9823-D12138B6EB61}" type="presParOf" srcId="{BAD8BC11-19F2-4DA9-8361-40CC6501F450}" destId="{218642A4-8A41-4B4B-8F77-9FE766C68325}" srcOrd="0" destOrd="0" presId="urn:diagrams.loki3.com/BracketList"/>
    <dgm:cxn modelId="{30EB45F8-C397-45C8-AFFE-80ADEE15752B}" type="presParOf" srcId="{BAD8BC11-19F2-4DA9-8361-40CC6501F450}" destId="{8D1A6625-2CDD-4143-A208-710A54B2F599}" srcOrd="1" destOrd="0" presId="urn:diagrams.loki3.com/BracketList"/>
    <dgm:cxn modelId="{5B20BD24-5946-42D1-82D6-863F06DEBC6F}" type="presParOf" srcId="{BAD8BC11-19F2-4DA9-8361-40CC6501F450}" destId="{1B228AD6-AA22-4A52-9A2E-E3D8C02B15AD}" srcOrd="2" destOrd="0" presId="urn:diagrams.loki3.com/BracketList"/>
    <dgm:cxn modelId="{085FDAD4-548E-4F1E-9A64-823D25A53A49}" type="presParOf" srcId="{BAD8BC11-19F2-4DA9-8361-40CC6501F450}" destId="{853DBBAC-A2AB-4E2E-94E5-803BF5B65EC6}"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B0F9B-6A04-4F51-BE60-11C86FE979C3}">
      <dsp:nvSpPr>
        <dsp:cNvPr id="0" name=""/>
        <dsp:cNvSpPr/>
      </dsp:nvSpPr>
      <dsp:spPr>
        <a:xfrm>
          <a:off x="2195613" y="3431504"/>
          <a:ext cx="2423896" cy="2089821"/>
        </a:xfrm>
        <a:prstGeom prst="hexagon">
          <a:avLst>
            <a:gd name="adj" fmla="val 25000"/>
            <a:gd name="vf" fmla="val 115470"/>
          </a:avLst>
        </a:prstGeom>
        <a:gradFill flip="none" rotWithShape="0">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9525" cap="flat" cmpd="sng" algn="ctr">
          <a:solidFill>
            <a:schemeClr val="accent2">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t>Consumers</a:t>
          </a:r>
          <a:endParaRPr lang="en-US" sz="2200" kern="1200" dirty="0"/>
        </a:p>
      </dsp:txBody>
      <dsp:txXfrm>
        <a:off x="2571756" y="3755805"/>
        <a:ext cx="1671610" cy="1441219"/>
      </dsp:txXfrm>
    </dsp:sp>
    <dsp:sp modelId="{A5B4D234-A304-4EB5-87A3-1764C7DF4FAD}">
      <dsp:nvSpPr>
        <dsp:cNvPr id="0" name=""/>
        <dsp:cNvSpPr/>
      </dsp:nvSpPr>
      <dsp:spPr>
        <a:xfrm>
          <a:off x="2258583" y="4354117"/>
          <a:ext cx="283794" cy="244594"/>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1">
          <a:scrgbClr r="0" g="0" b="0"/>
        </a:lnRef>
        <a:fillRef idx="1">
          <a:scrgbClr r="0" g="0" b="0"/>
        </a:fillRef>
        <a:effectRef idx="3">
          <a:scrgbClr r="0" g="0" b="0"/>
        </a:effectRef>
        <a:fontRef idx="minor"/>
      </dsp:style>
    </dsp:sp>
    <dsp:sp modelId="{9686612E-CA78-4D6E-8572-FCAC9C63B727}">
      <dsp:nvSpPr>
        <dsp:cNvPr id="0" name=""/>
        <dsp:cNvSpPr/>
      </dsp:nvSpPr>
      <dsp:spPr>
        <a:xfrm>
          <a:off x="89576" y="2309018"/>
          <a:ext cx="2492056" cy="2089821"/>
        </a:xfrm>
        <a:prstGeom prst="hexagon">
          <a:avLst>
            <a:gd name="adj" fmla="val 25000"/>
            <a:gd name="vf" fmla="val 115470"/>
          </a:avLst>
        </a:prstGeom>
        <a:blipFill rotWithShape="1">
          <a:blip xmlns:r="http://schemas.openxmlformats.org/officeDocument/2006/relationships" r:embed="rId1">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blip>
          <a:stretch>
            <a:fillRect/>
          </a:stretch>
        </a:blip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9FA58C6-DA18-48BA-8F59-6F5284D87BD9}">
      <dsp:nvSpPr>
        <dsp:cNvPr id="0" name=""/>
        <dsp:cNvSpPr/>
      </dsp:nvSpPr>
      <dsp:spPr>
        <a:xfrm>
          <a:off x="1773803" y="4122774"/>
          <a:ext cx="283794" cy="244594"/>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1">
          <a:scrgbClr r="0" g="0" b="0"/>
        </a:lnRef>
        <a:fillRef idx="1">
          <a:scrgbClr r="0" g="0" b="0"/>
        </a:fillRef>
        <a:effectRef idx="3">
          <a:scrgbClr r="0" g="0" b="0"/>
        </a:effectRef>
        <a:fontRef idx="minor"/>
      </dsp:style>
    </dsp:sp>
    <dsp:sp modelId="{35906CBE-0DE6-477F-9B47-AE3695FEC39B}">
      <dsp:nvSpPr>
        <dsp:cNvPr id="0" name=""/>
        <dsp:cNvSpPr/>
      </dsp:nvSpPr>
      <dsp:spPr>
        <a:xfrm>
          <a:off x="4260670" y="2284172"/>
          <a:ext cx="2423896" cy="2089821"/>
        </a:xfrm>
        <a:prstGeom prst="hexagon">
          <a:avLst>
            <a:gd name="adj" fmla="val 25000"/>
            <a:gd name="vf" fmla="val 11547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t>Intermediaries</a:t>
          </a:r>
          <a:endParaRPr lang="en-US" sz="2200" kern="1200" dirty="0"/>
        </a:p>
      </dsp:txBody>
      <dsp:txXfrm>
        <a:off x="4636813" y="2608473"/>
        <a:ext cx="1671610" cy="1441219"/>
      </dsp:txXfrm>
    </dsp:sp>
    <dsp:sp modelId="{9F39C810-0BC5-4B0E-B7E5-CE3BFEF94FA8}">
      <dsp:nvSpPr>
        <dsp:cNvPr id="0" name=""/>
        <dsp:cNvSpPr/>
      </dsp:nvSpPr>
      <dsp:spPr>
        <a:xfrm>
          <a:off x="5917718" y="4095719"/>
          <a:ext cx="283794" cy="244594"/>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1">
          <a:scrgbClr r="0" g="0" b="0"/>
        </a:lnRef>
        <a:fillRef idx="1">
          <a:scrgbClr r="0" g="0" b="0"/>
        </a:fillRef>
        <a:effectRef idx="3">
          <a:scrgbClr r="0" g="0" b="0"/>
        </a:effectRef>
        <a:fontRef idx="minor"/>
      </dsp:style>
    </dsp:sp>
    <dsp:sp modelId="{DD979CF6-C577-44BA-8A31-775CEA3AFC52}">
      <dsp:nvSpPr>
        <dsp:cNvPr id="0" name=""/>
        <dsp:cNvSpPr/>
      </dsp:nvSpPr>
      <dsp:spPr>
        <a:xfrm>
          <a:off x="6325726" y="3431504"/>
          <a:ext cx="2423896" cy="2089821"/>
        </a:xfrm>
        <a:prstGeom prst="hexagon">
          <a:avLst>
            <a:gd name="adj" fmla="val 25000"/>
            <a:gd name="vf" fmla="val 115470"/>
          </a:avLst>
        </a:prstGeom>
        <a:blipFill rotWithShape="1">
          <a:blip xmlns:r="http://schemas.openxmlformats.org/officeDocument/2006/relationships" r:embed="rId2">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blip>
          <a:stretch>
            <a:fillRect/>
          </a:stretch>
        </a:blip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0EADD9C-ED6E-495F-8CD8-472C6FE4BE02}">
      <dsp:nvSpPr>
        <dsp:cNvPr id="0" name=""/>
        <dsp:cNvSpPr/>
      </dsp:nvSpPr>
      <dsp:spPr>
        <a:xfrm>
          <a:off x="6388696" y="4354117"/>
          <a:ext cx="283794" cy="244594"/>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1">
          <a:scrgbClr r="0" g="0" b="0"/>
        </a:lnRef>
        <a:fillRef idx="1">
          <a:scrgbClr r="0" g="0" b="0"/>
        </a:fillRef>
        <a:effectRef idx="3">
          <a:scrgbClr r="0" g="0" b="0"/>
        </a:effectRef>
        <a:fontRef idx="minor"/>
      </dsp:style>
    </dsp:sp>
    <dsp:sp modelId="{18096D0D-723B-4CA0-8C49-A33CE509428B}">
      <dsp:nvSpPr>
        <dsp:cNvPr id="0" name=""/>
        <dsp:cNvSpPr/>
      </dsp:nvSpPr>
      <dsp:spPr>
        <a:xfrm>
          <a:off x="2195613" y="1141810"/>
          <a:ext cx="2423896" cy="2089821"/>
        </a:xfrm>
        <a:prstGeom prst="hexagon">
          <a:avLst>
            <a:gd name="adj" fmla="val 25000"/>
            <a:gd name="vf" fmla="val 11547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t>Suppliers</a:t>
          </a:r>
          <a:endParaRPr lang="en-US" sz="2200" kern="1200" dirty="0"/>
        </a:p>
      </dsp:txBody>
      <dsp:txXfrm>
        <a:off x="2571756" y="1466111"/>
        <a:ext cx="1671610" cy="1441219"/>
      </dsp:txXfrm>
    </dsp:sp>
    <dsp:sp modelId="{B1137C46-2408-422C-B92B-E079F7B0342B}">
      <dsp:nvSpPr>
        <dsp:cNvPr id="0" name=""/>
        <dsp:cNvSpPr/>
      </dsp:nvSpPr>
      <dsp:spPr>
        <a:xfrm>
          <a:off x="3838860" y="1187085"/>
          <a:ext cx="283794" cy="244594"/>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1">
          <a:scrgbClr r="0" g="0" b="0"/>
        </a:lnRef>
        <a:fillRef idx="1">
          <a:scrgbClr r="0" g="0" b="0"/>
        </a:fillRef>
        <a:effectRef idx="3">
          <a:scrgbClr r="0" g="0" b="0"/>
        </a:effectRef>
        <a:fontRef idx="minor"/>
      </dsp:style>
    </dsp:sp>
    <dsp:sp modelId="{3EC5CFAD-11BB-4100-BD76-A6317AC5F2F4}">
      <dsp:nvSpPr>
        <dsp:cNvPr id="0" name=""/>
        <dsp:cNvSpPr/>
      </dsp:nvSpPr>
      <dsp:spPr>
        <a:xfrm>
          <a:off x="4260670" y="0"/>
          <a:ext cx="2423896" cy="2089821"/>
        </a:xfrm>
        <a:prstGeom prst="hexagon">
          <a:avLst>
            <a:gd name="adj" fmla="val 25000"/>
            <a:gd name="vf" fmla="val 115470"/>
          </a:avLst>
        </a:prstGeom>
        <a:blipFill rotWithShape="1">
          <a:blip xmlns:r="http://schemas.openxmlformats.org/officeDocument/2006/relationships" r:embed="rId3">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blip>
          <a:stretch>
            <a:fillRect/>
          </a:stretch>
        </a:blip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0438CA2-F0C6-449F-9827-9D5307C7033F}">
      <dsp:nvSpPr>
        <dsp:cNvPr id="0" name=""/>
        <dsp:cNvSpPr/>
      </dsp:nvSpPr>
      <dsp:spPr>
        <a:xfrm>
          <a:off x="4332265" y="917644"/>
          <a:ext cx="283794" cy="244594"/>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lt1">
              <a:hueOff val="0"/>
              <a:satOff val="0"/>
              <a:lumOff val="0"/>
              <a:alphaOff val="0"/>
              <a:satMod val="300000"/>
            </a:schemeClr>
          </a:contourClr>
        </a:sp3d>
      </dsp:spPr>
      <dsp:style>
        <a:lnRef idx="1">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B67A9-2AB6-4E7A-A32A-96B3B9E1F0EF}">
      <dsp:nvSpPr>
        <dsp:cNvPr id="0" name=""/>
        <dsp:cNvSpPr/>
      </dsp:nvSpPr>
      <dsp:spPr>
        <a:xfrm>
          <a:off x="424590" y="0"/>
          <a:ext cx="3220032" cy="2386318"/>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Transactional  Selling</a:t>
          </a:r>
          <a:endParaRPr lang="en-US" sz="4200" kern="1200" dirty="0"/>
        </a:p>
      </dsp:txBody>
      <dsp:txXfrm>
        <a:off x="424590" y="0"/>
        <a:ext cx="3220032" cy="2386318"/>
      </dsp:txXfrm>
    </dsp:sp>
    <dsp:sp modelId="{D0680532-46FE-4EAD-ABCC-8AF0A4C7F1FB}">
      <dsp:nvSpPr>
        <dsp:cNvPr id="0" name=""/>
        <dsp:cNvSpPr/>
      </dsp:nvSpPr>
      <dsp:spPr>
        <a:xfrm>
          <a:off x="5181583" y="2386305"/>
          <a:ext cx="3220297" cy="2236494"/>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Consultative Selling</a:t>
          </a:r>
          <a:endParaRPr lang="en-US" sz="4200" kern="1200" dirty="0"/>
        </a:p>
      </dsp:txBody>
      <dsp:txXfrm>
        <a:off x="5181583" y="2386305"/>
        <a:ext cx="3220297" cy="2236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79EB7-4540-4EDD-BD36-4A1197D82949}">
      <dsp:nvSpPr>
        <dsp:cNvPr id="0" name=""/>
        <dsp:cNvSpPr/>
      </dsp:nvSpPr>
      <dsp:spPr>
        <a:xfrm>
          <a:off x="2809" y="158625"/>
          <a:ext cx="2739628" cy="777600"/>
        </a:xfrm>
        <a:prstGeom prst="rect">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Airlines</a:t>
          </a:r>
          <a:endParaRPr lang="en-US" sz="2700" kern="1200" dirty="0"/>
        </a:p>
      </dsp:txBody>
      <dsp:txXfrm>
        <a:off x="2809" y="158625"/>
        <a:ext cx="2739628" cy="777600"/>
      </dsp:txXfrm>
    </dsp:sp>
    <dsp:sp modelId="{6332D490-9D3B-4548-9054-306D8EC79A35}">
      <dsp:nvSpPr>
        <dsp:cNvPr id="0" name=""/>
        <dsp:cNvSpPr/>
      </dsp:nvSpPr>
      <dsp:spPr>
        <a:xfrm>
          <a:off x="2809" y="936225"/>
          <a:ext cx="2739628" cy="3705750"/>
        </a:xfrm>
        <a:prstGeom prst="rect">
          <a:avLst/>
        </a:prstGeom>
        <a:solidFill>
          <a:schemeClr val="accent4">
            <a:alpha val="90000"/>
            <a:tint val="40000"/>
            <a:hueOff val="0"/>
            <a:satOff val="0"/>
            <a:lumOff val="0"/>
            <a:alphaOff val="0"/>
          </a:schemeClr>
        </a:solidFill>
        <a:ln w="55000" cap="flat" cmpd="thickThin"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Direct</a:t>
          </a:r>
          <a:endParaRPr lang="en-US" sz="2700" kern="1200" dirty="0"/>
        </a:p>
        <a:p>
          <a:pPr marL="228600" lvl="1" indent="-228600" algn="l" defTabSz="1200150">
            <a:lnSpc>
              <a:spcPct val="90000"/>
            </a:lnSpc>
            <a:spcBef>
              <a:spcPct val="0"/>
            </a:spcBef>
            <a:spcAft>
              <a:spcPct val="15000"/>
            </a:spcAft>
            <a:buChar char="••"/>
          </a:pPr>
          <a:r>
            <a:rPr lang="en-US" sz="2700" kern="1200" dirty="0" smtClean="0"/>
            <a:t>Consolidators</a:t>
          </a:r>
          <a:endParaRPr lang="en-US" sz="2700" kern="1200" dirty="0"/>
        </a:p>
        <a:p>
          <a:pPr marL="228600" lvl="1" indent="-228600" algn="l" defTabSz="1200150">
            <a:lnSpc>
              <a:spcPct val="90000"/>
            </a:lnSpc>
            <a:spcBef>
              <a:spcPct val="0"/>
            </a:spcBef>
            <a:spcAft>
              <a:spcPct val="15000"/>
            </a:spcAft>
            <a:buChar char="••"/>
          </a:pPr>
          <a:r>
            <a:rPr lang="en-US" sz="2700" kern="1200" dirty="0" smtClean="0"/>
            <a:t>Cruise lines </a:t>
          </a:r>
          <a:endParaRPr lang="en-US" sz="2700" kern="1200" dirty="0"/>
        </a:p>
        <a:p>
          <a:pPr marL="228600" lvl="1" indent="-228600" algn="l" defTabSz="1200150">
            <a:lnSpc>
              <a:spcPct val="90000"/>
            </a:lnSpc>
            <a:spcBef>
              <a:spcPct val="0"/>
            </a:spcBef>
            <a:spcAft>
              <a:spcPct val="15000"/>
            </a:spcAft>
            <a:buChar char="••"/>
          </a:pPr>
          <a:r>
            <a:rPr lang="en-US" sz="2700" kern="1200" dirty="0" smtClean="0"/>
            <a:t>Rail companies</a:t>
          </a:r>
          <a:endParaRPr lang="en-US" sz="2700" kern="1200" dirty="0"/>
        </a:p>
        <a:p>
          <a:pPr marL="228600" lvl="1" indent="-228600" algn="l" defTabSz="1200150">
            <a:lnSpc>
              <a:spcPct val="90000"/>
            </a:lnSpc>
            <a:spcBef>
              <a:spcPct val="0"/>
            </a:spcBef>
            <a:spcAft>
              <a:spcPct val="15000"/>
            </a:spcAft>
            <a:buChar char="••"/>
          </a:pPr>
          <a:r>
            <a:rPr lang="en-US" sz="2700" kern="1200" dirty="0" smtClean="0"/>
            <a:t>Tour operators</a:t>
          </a:r>
          <a:endParaRPr lang="en-US" sz="2700" kern="1200" dirty="0"/>
        </a:p>
        <a:p>
          <a:pPr marL="228600" lvl="1" indent="-228600" algn="l" defTabSz="1200150">
            <a:lnSpc>
              <a:spcPct val="90000"/>
            </a:lnSpc>
            <a:spcBef>
              <a:spcPct val="0"/>
            </a:spcBef>
            <a:spcAft>
              <a:spcPct val="15000"/>
            </a:spcAft>
            <a:buChar char="••"/>
          </a:pPr>
          <a:r>
            <a:rPr lang="en-US" sz="2700" kern="1200" dirty="0" smtClean="0"/>
            <a:t>Travel agencies including online agencies</a:t>
          </a:r>
          <a:endParaRPr lang="en-US" sz="2700" kern="1200" dirty="0"/>
        </a:p>
      </dsp:txBody>
      <dsp:txXfrm>
        <a:off x="2809" y="936225"/>
        <a:ext cx="2739628" cy="3705750"/>
      </dsp:txXfrm>
    </dsp:sp>
    <dsp:sp modelId="{F1A39F59-64AD-43BC-A1B3-9DC070E69A3A}">
      <dsp:nvSpPr>
        <dsp:cNvPr id="0" name=""/>
        <dsp:cNvSpPr/>
      </dsp:nvSpPr>
      <dsp:spPr>
        <a:xfrm>
          <a:off x="3125985" y="158625"/>
          <a:ext cx="2739628" cy="777600"/>
        </a:xfrm>
        <a:prstGeom prst="rect">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Cruises</a:t>
          </a:r>
          <a:endParaRPr lang="en-US" sz="2700" kern="1200" dirty="0"/>
        </a:p>
      </dsp:txBody>
      <dsp:txXfrm>
        <a:off x="3125985" y="158625"/>
        <a:ext cx="2739628" cy="777600"/>
      </dsp:txXfrm>
    </dsp:sp>
    <dsp:sp modelId="{DF490325-EA7D-4F79-9757-E196E19AB2E6}">
      <dsp:nvSpPr>
        <dsp:cNvPr id="0" name=""/>
        <dsp:cNvSpPr/>
      </dsp:nvSpPr>
      <dsp:spPr>
        <a:xfrm>
          <a:off x="3125985" y="936225"/>
          <a:ext cx="2739628" cy="3705750"/>
        </a:xfrm>
        <a:prstGeom prst="rect">
          <a:avLst/>
        </a:prstGeom>
        <a:solidFill>
          <a:schemeClr val="accent4">
            <a:alpha val="90000"/>
            <a:tint val="40000"/>
            <a:hueOff val="0"/>
            <a:satOff val="0"/>
            <a:lumOff val="0"/>
            <a:alphaOff val="0"/>
          </a:schemeClr>
        </a:solidFill>
        <a:ln w="55000" cap="flat" cmpd="thickThin"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Cruise consolidators</a:t>
          </a:r>
          <a:endParaRPr lang="en-US" sz="2700" kern="1200" dirty="0"/>
        </a:p>
        <a:p>
          <a:pPr marL="228600" lvl="1" indent="-228600" algn="l" defTabSz="1200150">
            <a:lnSpc>
              <a:spcPct val="90000"/>
            </a:lnSpc>
            <a:spcBef>
              <a:spcPct val="0"/>
            </a:spcBef>
            <a:spcAft>
              <a:spcPct val="15000"/>
            </a:spcAft>
            <a:buChar char="••"/>
          </a:pPr>
          <a:r>
            <a:rPr lang="en-US" sz="2700" kern="1200" dirty="0" smtClean="0"/>
            <a:t>Direct</a:t>
          </a:r>
          <a:endParaRPr lang="en-US" sz="2700" kern="1200" dirty="0"/>
        </a:p>
        <a:p>
          <a:pPr marL="228600" lvl="1" indent="-228600" algn="l" defTabSz="1200150">
            <a:lnSpc>
              <a:spcPct val="90000"/>
            </a:lnSpc>
            <a:spcBef>
              <a:spcPct val="0"/>
            </a:spcBef>
            <a:spcAft>
              <a:spcPct val="15000"/>
            </a:spcAft>
            <a:buChar char="••"/>
          </a:pPr>
          <a:r>
            <a:rPr lang="en-US" sz="2700" kern="1200" dirty="0" smtClean="0"/>
            <a:t>Tour companies</a:t>
          </a:r>
          <a:endParaRPr lang="en-US" sz="2700" kern="1200" dirty="0"/>
        </a:p>
        <a:p>
          <a:pPr marL="228600" lvl="1" indent="-228600" algn="l" defTabSz="1200150">
            <a:lnSpc>
              <a:spcPct val="90000"/>
            </a:lnSpc>
            <a:spcBef>
              <a:spcPct val="0"/>
            </a:spcBef>
            <a:spcAft>
              <a:spcPct val="15000"/>
            </a:spcAft>
            <a:buChar char="••"/>
          </a:pPr>
          <a:r>
            <a:rPr lang="en-US" sz="2700" kern="1200" dirty="0" smtClean="0"/>
            <a:t>Travel agencies</a:t>
          </a:r>
          <a:endParaRPr lang="en-US" sz="2700" kern="1200" dirty="0"/>
        </a:p>
      </dsp:txBody>
      <dsp:txXfrm>
        <a:off x="3125985" y="936225"/>
        <a:ext cx="2739628" cy="3705750"/>
      </dsp:txXfrm>
    </dsp:sp>
    <dsp:sp modelId="{C24FE0C2-6BEC-437D-8117-7F38E16E4ECD}">
      <dsp:nvSpPr>
        <dsp:cNvPr id="0" name=""/>
        <dsp:cNvSpPr/>
      </dsp:nvSpPr>
      <dsp:spPr>
        <a:xfrm>
          <a:off x="6249161" y="158625"/>
          <a:ext cx="2739628" cy="777600"/>
        </a:xfrm>
        <a:prstGeom prst="rect">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Lodging</a:t>
          </a:r>
          <a:endParaRPr lang="en-US" sz="2700" kern="1200" dirty="0"/>
        </a:p>
      </dsp:txBody>
      <dsp:txXfrm>
        <a:off x="6249161" y="158625"/>
        <a:ext cx="2739628" cy="777600"/>
      </dsp:txXfrm>
    </dsp:sp>
    <dsp:sp modelId="{A1A86196-6455-472A-8748-BBF231125073}">
      <dsp:nvSpPr>
        <dsp:cNvPr id="0" name=""/>
        <dsp:cNvSpPr/>
      </dsp:nvSpPr>
      <dsp:spPr>
        <a:xfrm>
          <a:off x="6249161" y="936225"/>
          <a:ext cx="2739628" cy="3705750"/>
        </a:xfrm>
        <a:prstGeom prst="rect">
          <a:avLst/>
        </a:prstGeom>
        <a:solidFill>
          <a:schemeClr val="accent4">
            <a:alpha val="90000"/>
            <a:tint val="40000"/>
            <a:hueOff val="0"/>
            <a:satOff val="0"/>
            <a:lumOff val="0"/>
            <a:alphaOff val="0"/>
          </a:schemeClr>
        </a:solidFill>
        <a:ln w="55000" cap="flat" cmpd="thickThin"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Cruise lines</a:t>
          </a:r>
          <a:endParaRPr lang="en-US" sz="2700" kern="1200" dirty="0"/>
        </a:p>
        <a:p>
          <a:pPr marL="228600" lvl="1" indent="-228600" algn="l" defTabSz="1200150">
            <a:lnSpc>
              <a:spcPct val="90000"/>
            </a:lnSpc>
            <a:spcBef>
              <a:spcPct val="0"/>
            </a:spcBef>
            <a:spcAft>
              <a:spcPct val="15000"/>
            </a:spcAft>
            <a:buChar char="••"/>
          </a:pPr>
          <a:r>
            <a:rPr lang="en-US" sz="2700" kern="1200" dirty="0" smtClean="0"/>
            <a:t>Customized tours</a:t>
          </a:r>
          <a:endParaRPr lang="en-US" sz="2700" kern="1200" dirty="0"/>
        </a:p>
        <a:p>
          <a:pPr marL="228600" lvl="1" indent="-228600" algn="l" defTabSz="1200150">
            <a:lnSpc>
              <a:spcPct val="90000"/>
            </a:lnSpc>
            <a:spcBef>
              <a:spcPct val="0"/>
            </a:spcBef>
            <a:spcAft>
              <a:spcPct val="15000"/>
            </a:spcAft>
            <a:buChar char="••"/>
          </a:pPr>
          <a:r>
            <a:rPr lang="en-US" sz="2700" kern="1200" dirty="0" smtClean="0"/>
            <a:t>Direct</a:t>
          </a:r>
          <a:endParaRPr lang="en-US" sz="2700" kern="1200" dirty="0"/>
        </a:p>
        <a:p>
          <a:pPr marL="228600" lvl="1" indent="-228600" algn="l" defTabSz="1200150">
            <a:lnSpc>
              <a:spcPct val="90000"/>
            </a:lnSpc>
            <a:spcBef>
              <a:spcPct val="0"/>
            </a:spcBef>
            <a:spcAft>
              <a:spcPct val="15000"/>
            </a:spcAft>
            <a:buChar char="••"/>
          </a:pPr>
          <a:r>
            <a:rPr lang="en-US" sz="2700" kern="1200" dirty="0" smtClean="0"/>
            <a:t>Public tours</a:t>
          </a:r>
          <a:endParaRPr lang="en-US" sz="2700" kern="1200" dirty="0"/>
        </a:p>
        <a:p>
          <a:pPr marL="228600" lvl="1" indent="-228600" algn="l" defTabSz="1200150">
            <a:lnSpc>
              <a:spcPct val="90000"/>
            </a:lnSpc>
            <a:spcBef>
              <a:spcPct val="0"/>
            </a:spcBef>
            <a:spcAft>
              <a:spcPct val="15000"/>
            </a:spcAft>
            <a:buChar char="••"/>
          </a:pPr>
          <a:r>
            <a:rPr lang="en-US" sz="2700" kern="1200" dirty="0" smtClean="0"/>
            <a:t>Tour operators</a:t>
          </a:r>
          <a:endParaRPr lang="en-US" sz="2700" kern="1200" dirty="0"/>
        </a:p>
        <a:p>
          <a:pPr marL="228600" lvl="1" indent="-228600" algn="l" defTabSz="1200150">
            <a:lnSpc>
              <a:spcPct val="90000"/>
            </a:lnSpc>
            <a:spcBef>
              <a:spcPct val="0"/>
            </a:spcBef>
            <a:spcAft>
              <a:spcPct val="15000"/>
            </a:spcAft>
            <a:buChar char="••"/>
          </a:pPr>
          <a:r>
            <a:rPr lang="en-US" sz="2700" kern="1200" dirty="0" smtClean="0"/>
            <a:t>Travel agencies</a:t>
          </a:r>
          <a:endParaRPr lang="en-US" sz="2700" kern="1200" dirty="0"/>
        </a:p>
      </dsp:txBody>
      <dsp:txXfrm>
        <a:off x="6249161" y="936225"/>
        <a:ext cx="2739628" cy="3705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79EB7-4540-4EDD-BD36-4A1197D82949}">
      <dsp:nvSpPr>
        <dsp:cNvPr id="0" name=""/>
        <dsp:cNvSpPr/>
      </dsp:nvSpPr>
      <dsp:spPr>
        <a:xfrm>
          <a:off x="2809" y="137948"/>
          <a:ext cx="2739628" cy="921600"/>
        </a:xfrm>
        <a:prstGeom prst="rect">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t>Rentals</a:t>
          </a:r>
          <a:endParaRPr lang="en-US" sz="3200" kern="1200" dirty="0"/>
        </a:p>
      </dsp:txBody>
      <dsp:txXfrm>
        <a:off x="2809" y="137948"/>
        <a:ext cx="2739628" cy="921600"/>
      </dsp:txXfrm>
    </dsp:sp>
    <dsp:sp modelId="{6332D490-9D3B-4548-9054-306D8EC79A35}">
      <dsp:nvSpPr>
        <dsp:cNvPr id="0" name=""/>
        <dsp:cNvSpPr/>
      </dsp:nvSpPr>
      <dsp:spPr>
        <a:xfrm>
          <a:off x="2809" y="1086173"/>
          <a:ext cx="2739628" cy="3397452"/>
        </a:xfrm>
        <a:prstGeom prst="rect">
          <a:avLst/>
        </a:prstGeom>
        <a:solidFill>
          <a:schemeClr val="accent4">
            <a:alpha val="90000"/>
            <a:tint val="40000"/>
            <a:hueOff val="0"/>
            <a:satOff val="0"/>
            <a:lumOff val="0"/>
            <a:alphaOff val="0"/>
          </a:schemeClr>
        </a:solidFill>
        <a:ln w="55000" cap="flat" cmpd="thickThin"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t>Direct</a:t>
          </a:r>
          <a:endParaRPr lang="en-US" sz="3200" kern="1200" dirty="0"/>
        </a:p>
        <a:p>
          <a:pPr marL="285750" lvl="1" indent="-285750" algn="l" defTabSz="1422400">
            <a:lnSpc>
              <a:spcPct val="90000"/>
            </a:lnSpc>
            <a:spcBef>
              <a:spcPct val="0"/>
            </a:spcBef>
            <a:spcAft>
              <a:spcPct val="15000"/>
            </a:spcAft>
            <a:buChar char="••"/>
          </a:pPr>
          <a:r>
            <a:rPr lang="en-US" sz="3200" kern="1200" dirty="0" smtClean="0"/>
            <a:t>Travel agencies</a:t>
          </a:r>
          <a:endParaRPr lang="en-US" sz="3200" kern="1200" dirty="0"/>
        </a:p>
      </dsp:txBody>
      <dsp:txXfrm>
        <a:off x="2809" y="1086173"/>
        <a:ext cx="2739628" cy="3397452"/>
      </dsp:txXfrm>
    </dsp:sp>
    <dsp:sp modelId="{F1A39F59-64AD-43BC-A1B3-9DC070E69A3A}">
      <dsp:nvSpPr>
        <dsp:cNvPr id="0" name=""/>
        <dsp:cNvSpPr/>
      </dsp:nvSpPr>
      <dsp:spPr>
        <a:xfrm>
          <a:off x="3125985" y="164573"/>
          <a:ext cx="2739628" cy="921600"/>
        </a:xfrm>
        <a:prstGeom prst="rect">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t>Rail</a:t>
          </a:r>
          <a:endParaRPr lang="en-US" sz="3200" kern="1200" dirty="0"/>
        </a:p>
      </dsp:txBody>
      <dsp:txXfrm>
        <a:off x="3125985" y="164573"/>
        <a:ext cx="2739628" cy="921600"/>
      </dsp:txXfrm>
    </dsp:sp>
    <dsp:sp modelId="{DF490325-EA7D-4F79-9757-E196E19AB2E6}">
      <dsp:nvSpPr>
        <dsp:cNvPr id="0" name=""/>
        <dsp:cNvSpPr/>
      </dsp:nvSpPr>
      <dsp:spPr>
        <a:xfrm>
          <a:off x="3125985" y="1086173"/>
          <a:ext cx="2739628" cy="3397452"/>
        </a:xfrm>
        <a:prstGeom prst="rect">
          <a:avLst/>
        </a:prstGeom>
        <a:solidFill>
          <a:schemeClr val="accent4">
            <a:alpha val="90000"/>
            <a:tint val="40000"/>
            <a:hueOff val="0"/>
            <a:satOff val="0"/>
            <a:lumOff val="0"/>
            <a:alphaOff val="0"/>
          </a:schemeClr>
        </a:solidFill>
        <a:ln w="55000" cap="flat" cmpd="thickThin"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t>Direct</a:t>
          </a:r>
          <a:endParaRPr lang="en-US" sz="3200" kern="1200" dirty="0"/>
        </a:p>
        <a:p>
          <a:pPr marL="285750" lvl="1" indent="-285750" algn="l" defTabSz="1422400">
            <a:lnSpc>
              <a:spcPct val="90000"/>
            </a:lnSpc>
            <a:spcBef>
              <a:spcPct val="0"/>
            </a:spcBef>
            <a:spcAft>
              <a:spcPct val="15000"/>
            </a:spcAft>
            <a:buChar char="••"/>
          </a:pPr>
          <a:r>
            <a:rPr lang="en-US" sz="3200" kern="1200" dirty="0" smtClean="0"/>
            <a:t>Rail passes</a:t>
          </a:r>
          <a:endParaRPr lang="en-US" sz="3200" kern="1200" dirty="0"/>
        </a:p>
        <a:p>
          <a:pPr marL="285750" lvl="1" indent="-285750" algn="l" defTabSz="1422400">
            <a:lnSpc>
              <a:spcPct val="90000"/>
            </a:lnSpc>
            <a:spcBef>
              <a:spcPct val="0"/>
            </a:spcBef>
            <a:spcAft>
              <a:spcPct val="15000"/>
            </a:spcAft>
            <a:buChar char="••"/>
          </a:pPr>
          <a:r>
            <a:rPr lang="en-US" sz="3200" kern="1200" dirty="0" smtClean="0"/>
            <a:t>Travel agencies</a:t>
          </a:r>
          <a:endParaRPr lang="en-US" sz="3200" kern="1200" dirty="0"/>
        </a:p>
      </dsp:txBody>
      <dsp:txXfrm>
        <a:off x="3125985" y="1086173"/>
        <a:ext cx="2739628" cy="3397452"/>
      </dsp:txXfrm>
    </dsp:sp>
    <dsp:sp modelId="{C24FE0C2-6BEC-437D-8117-7F38E16E4ECD}">
      <dsp:nvSpPr>
        <dsp:cNvPr id="0" name=""/>
        <dsp:cNvSpPr/>
      </dsp:nvSpPr>
      <dsp:spPr>
        <a:xfrm>
          <a:off x="6249161" y="164573"/>
          <a:ext cx="2739628" cy="921600"/>
        </a:xfrm>
        <a:prstGeom prst="rect">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t>Tours</a:t>
          </a:r>
          <a:endParaRPr lang="en-US" sz="3200" kern="1200" dirty="0"/>
        </a:p>
      </dsp:txBody>
      <dsp:txXfrm>
        <a:off x="6249161" y="164573"/>
        <a:ext cx="2739628" cy="921600"/>
      </dsp:txXfrm>
    </dsp:sp>
    <dsp:sp modelId="{A1A86196-6455-472A-8748-BBF231125073}">
      <dsp:nvSpPr>
        <dsp:cNvPr id="0" name=""/>
        <dsp:cNvSpPr/>
      </dsp:nvSpPr>
      <dsp:spPr>
        <a:xfrm>
          <a:off x="6249161" y="1086173"/>
          <a:ext cx="2739628" cy="3397452"/>
        </a:xfrm>
        <a:prstGeom prst="rect">
          <a:avLst/>
        </a:prstGeom>
        <a:solidFill>
          <a:schemeClr val="accent4">
            <a:alpha val="90000"/>
            <a:tint val="40000"/>
            <a:hueOff val="0"/>
            <a:satOff val="0"/>
            <a:lumOff val="0"/>
            <a:alphaOff val="0"/>
          </a:schemeClr>
        </a:solidFill>
        <a:ln w="55000" cap="flat" cmpd="thickThin"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t>Customized tours</a:t>
          </a:r>
          <a:endParaRPr lang="en-US" sz="3200" kern="1200" dirty="0"/>
        </a:p>
        <a:p>
          <a:pPr marL="285750" lvl="1" indent="-285750" algn="l" defTabSz="1422400">
            <a:lnSpc>
              <a:spcPct val="90000"/>
            </a:lnSpc>
            <a:spcBef>
              <a:spcPct val="0"/>
            </a:spcBef>
            <a:spcAft>
              <a:spcPct val="15000"/>
            </a:spcAft>
            <a:buChar char="••"/>
          </a:pPr>
          <a:r>
            <a:rPr lang="en-US" sz="3200" kern="1200" dirty="0" smtClean="0"/>
            <a:t>Direct </a:t>
          </a:r>
          <a:endParaRPr lang="en-US" sz="3200" kern="1200" dirty="0"/>
        </a:p>
        <a:p>
          <a:pPr marL="285750" lvl="1" indent="-285750" algn="l" defTabSz="1422400">
            <a:lnSpc>
              <a:spcPct val="90000"/>
            </a:lnSpc>
            <a:spcBef>
              <a:spcPct val="0"/>
            </a:spcBef>
            <a:spcAft>
              <a:spcPct val="15000"/>
            </a:spcAft>
            <a:buChar char="••"/>
          </a:pPr>
          <a:r>
            <a:rPr lang="en-US" sz="3200" kern="1200" dirty="0" smtClean="0"/>
            <a:t> Public tours</a:t>
          </a:r>
          <a:endParaRPr lang="en-US" sz="3200" kern="1200" dirty="0"/>
        </a:p>
        <a:p>
          <a:pPr marL="285750" lvl="1" indent="-285750" algn="l" defTabSz="1422400">
            <a:lnSpc>
              <a:spcPct val="90000"/>
            </a:lnSpc>
            <a:spcBef>
              <a:spcPct val="0"/>
            </a:spcBef>
            <a:spcAft>
              <a:spcPct val="15000"/>
            </a:spcAft>
            <a:buChar char="••"/>
          </a:pPr>
          <a:r>
            <a:rPr lang="en-US" sz="3200" kern="1200" dirty="0" smtClean="0"/>
            <a:t>Travel agencies</a:t>
          </a:r>
          <a:endParaRPr lang="en-US" sz="3200" kern="1200" dirty="0"/>
        </a:p>
      </dsp:txBody>
      <dsp:txXfrm>
        <a:off x="6249161" y="1086173"/>
        <a:ext cx="2739628" cy="3397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53A4C-FD40-437A-B6C9-5885F84CBEC9}">
      <dsp:nvSpPr>
        <dsp:cNvPr id="0" name=""/>
        <dsp:cNvSpPr/>
      </dsp:nvSpPr>
      <dsp:spPr>
        <a:xfrm>
          <a:off x="3906" y="647705"/>
          <a:ext cx="1998296" cy="117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a:lnSpc>
              <a:spcPct val="90000"/>
            </a:lnSpc>
            <a:spcBef>
              <a:spcPct val="0"/>
            </a:spcBef>
            <a:spcAft>
              <a:spcPct val="35000"/>
            </a:spcAft>
          </a:pPr>
          <a:r>
            <a:rPr lang="en-US" sz="2500" kern="1200" dirty="0" smtClean="0"/>
            <a:t>Individual travel components</a:t>
          </a:r>
        </a:p>
      </dsp:txBody>
      <dsp:txXfrm>
        <a:off x="3906" y="647705"/>
        <a:ext cx="1998296" cy="1175625"/>
      </dsp:txXfrm>
    </dsp:sp>
    <dsp:sp modelId="{209ACC6E-599C-4844-BABA-95D4B18E803A}">
      <dsp:nvSpPr>
        <dsp:cNvPr id="0" name=""/>
        <dsp:cNvSpPr/>
      </dsp:nvSpPr>
      <dsp:spPr>
        <a:xfrm>
          <a:off x="2002203" y="647705"/>
          <a:ext cx="399659" cy="1175625"/>
        </a:xfrm>
        <a:prstGeom prst="leftBrace">
          <a:avLst>
            <a:gd name="adj1" fmla="val 35000"/>
            <a:gd name="adj2" fmla="val 50000"/>
          </a:avLst>
        </a:pr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B70353-F300-4B22-8E28-4C310C5C1D6F}">
      <dsp:nvSpPr>
        <dsp:cNvPr id="0" name=""/>
        <dsp:cNvSpPr/>
      </dsp:nvSpPr>
      <dsp:spPr>
        <a:xfrm>
          <a:off x="2561726" y="647705"/>
          <a:ext cx="5435366" cy="1175625"/>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ts val="0"/>
            </a:spcAft>
            <a:buChar char="••"/>
          </a:pPr>
          <a:r>
            <a:rPr lang="en-US" sz="2500" kern="1200" dirty="0" smtClean="0"/>
            <a:t>each part of the travel is purchased separately</a:t>
          </a:r>
        </a:p>
      </dsp:txBody>
      <dsp:txXfrm>
        <a:off x="2561726" y="647705"/>
        <a:ext cx="5435366" cy="1175625"/>
      </dsp:txXfrm>
    </dsp:sp>
    <dsp:sp modelId="{8A38D499-0C95-463D-A0B2-EBA2B5C1266F}">
      <dsp:nvSpPr>
        <dsp:cNvPr id="0" name=""/>
        <dsp:cNvSpPr/>
      </dsp:nvSpPr>
      <dsp:spPr>
        <a:xfrm>
          <a:off x="3906" y="2189844"/>
          <a:ext cx="1998296"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a:lnSpc>
              <a:spcPct val="90000"/>
            </a:lnSpc>
            <a:spcBef>
              <a:spcPct val="0"/>
            </a:spcBef>
            <a:spcAft>
              <a:spcPct val="35000"/>
            </a:spcAft>
          </a:pPr>
          <a:r>
            <a:rPr lang="en-US" sz="2500" kern="1200" dirty="0" smtClean="0"/>
            <a:t>Packaged travel</a:t>
          </a:r>
          <a:endParaRPr lang="en-US" sz="2500" kern="1200" dirty="0"/>
        </a:p>
      </dsp:txBody>
      <dsp:txXfrm>
        <a:off x="3906" y="2189844"/>
        <a:ext cx="1998296" cy="835312"/>
      </dsp:txXfrm>
    </dsp:sp>
    <dsp:sp modelId="{E388B3E7-E361-43B5-B9B9-5E86E354AC69}">
      <dsp:nvSpPr>
        <dsp:cNvPr id="0" name=""/>
        <dsp:cNvSpPr/>
      </dsp:nvSpPr>
      <dsp:spPr>
        <a:xfrm>
          <a:off x="2002203" y="2150689"/>
          <a:ext cx="399659" cy="913623"/>
        </a:xfrm>
        <a:prstGeom prst="leftBrace">
          <a:avLst>
            <a:gd name="adj1" fmla="val 35000"/>
            <a:gd name="adj2" fmla="val 50000"/>
          </a:avLst>
        </a:pr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9F9DB4-9162-4AAD-BEB6-228EC3056F61}">
      <dsp:nvSpPr>
        <dsp:cNvPr id="0" name=""/>
        <dsp:cNvSpPr/>
      </dsp:nvSpPr>
      <dsp:spPr>
        <a:xfrm>
          <a:off x="2561726" y="2150689"/>
          <a:ext cx="5435366" cy="913623"/>
        </a:xfrm>
        <a:prstGeom prst="rect">
          <a:avLst/>
        </a:prstGeom>
        <a:solidFill>
          <a:schemeClr val="accent2">
            <a:hueOff val="-5049732"/>
            <a:satOff val="8330"/>
            <a:lumOff val="647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several components are “bundled” and purchased as one product</a:t>
          </a:r>
          <a:endParaRPr lang="en-US" sz="2500" kern="1200" dirty="0"/>
        </a:p>
      </dsp:txBody>
      <dsp:txXfrm>
        <a:off x="2561726" y="2150689"/>
        <a:ext cx="5435366" cy="913623"/>
      </dsp:txXfrm>
    </dsp:sp>
    <dsp:sp modelId="{218642A4-8A41-4B4B-8F77-9FE766C68325}">
      <dsp:nvSpPr>
        <dsp:cNvPr id="0" name=""/>
        <dsp:cNvSpPr/>
      </dsp:nvSpPr>
      <dsp:spPr>
        <a:xfrm>
          <a:off x="3906" y="3546186"/>
          <a:ext cx="1998296" cy="83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63500" rIns="177800" bIns="63500" numCol="1" spcCol="1270" anchor="ctr" anchorCtr="0">
          <a:noAutofit/>
        </a:bodyPr>
        <a:lstStyle/>
        <a:p>
          <a:pPr lvl="0" algn="r" defTabSz="1111250">
            <a:lnSpc>
              <a:spcPct val="90000"/>
            </a:lnSpc>
            <a:spcBef>
              <a:spcPct val="0"/>
            </a:spcBef>
            <a:spcAft>
              <a:spcPct val="35000"/>
            </a:spcAft>
          </a:pPr>
          <a:r>
            <a:rPr lang="en-US" sz="2500" kern="1200" dirty="0" smtClean="0"/>
            <a:t>All-inclusive travel</a:t>
          </a:r>
        </a:p>
      </dsp:txBody>
      <dsp:txXfrm>
        <a:off x="3906" y="3546186"/>
        <a:ext cx="1998296" cy="835312"/>
      </dsp:txXfrm>
    </dsp:sp>
    <dsp:sp modelId="{8D1A6625-2CDD-4143-A208-710A54B2F599}">
      <dsp:nvSpPr>
        <dsp:cNvPr id="0" name=""/>
        <dsp:cNvSpPr/>
      </dsp:nvSpPr>
      <dsp:spPr>
        <a:xfrm>
          <a:off x="2002203" y="3391680"/>
          <a:ext cx="399659" cy="913623"/>
        </a:xfrm>
        <a:prstGeom prst="leftBrace">
          <a:avLst>
            <a:gd name="adj1" fmla="val 35000"/>
            <a:gd name="adj2" fmla="val 50000"/>
          </a:avLst>
        </a:pr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3DBBAC-A2AB-4E2E-94E5-803BF5B65EC6}">
      <dsp:nvSpPr>
        <dsp:cNvPr id="0" name=""/>
        <dsp:cNvSpPr/>
      </dsp:nvSpPr>
      <dsp:spPr>
        <a:xfrm>
          <a:off x="2561726" y="3391680"/>
          <a:ext cx="5435366" cy="913623"/>
        </a:xfrm>
        <a:prstGeom prst="rect">
          <a:avLst/>
        </a:prstGeom>
        <a:solidFill>
          <a:schemeClr val="accent2">
            <a:hueOff val="-10099464"/>
            <a:satOff val="16660"/>
            <a:lumOff val="1294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all or most components purchased together</a:t>
          </a:r>
        </a:p>
      </dsp:txBody>
      <dsp:txXfrm>
        <a:off x="2561726" y="3391680"/>
        <a:ext cx="5435366" cy="913623"/>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86F493-3D0B-45B8-A077-6E7C9BC85377}" type="datetimeFigureOut">
              <a:rPr lang="en-US" smtClean="0"/>
              <a:t>6/11/2015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5F6DD7-DEF6-4D6A-9833-EF064FE01ACD}" type="slidenum">
              <a:rPr lang="en-US" smtClean="0"/>
              <a:t>‹#›</a:t>
            </a:fld>
            <a:endParaRPr lang="en-US"/>
          </a:p>
        </p:txBody>
      </p:sp>
    </p:spTree>
    <p:extLst>
      <p:ext uri="{BB962C8B-B14F-4D97-AF65-F5344CB8AC3E}">
        <p14:creationId xmlns:p14="http://schemas.microsoft.com/office/powerpoint/2010/main" val="2998890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DCA30-2ED5-41C4-A072-F195EC56C9D7}" type="datetimeFigureOut">
              <a:rPr lang="en-US" smtClean="0"/>
              <a:t>6/11/2015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7E218-9473-4E4E-BA13-22C19D998763}" type="slidenum">
              <a:rPr lang="en-US" smtClean="0"/>
              <a:t>‹#›</a:t>
            </a:fld>
            <a:endParaRPr lang="en-US"/>
          </a:p>
        </p:txBody>
      </p:sp>
    </p:spTree>
    <p:extLst>
      <p:ext uri="{BB962C8B-B14F-4D97-AF65-F5344CB8AC3E}">
        <p14:creationId xmlns:p14="http://schemas.microsoft.com/office/powerpoint/2010/main" val="292700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6/11/2015 12:40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163311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Distribution</a:t>
            </a:r>
            <a:r>
              <a:rPr lang="en-US" baseline="0" dirty="0" smtClean="0">
                <a:effectLst/>
              </a:rPr>
              <a:t> is </a:t>
            </a:r>
            <a:r>
              <a:rPr lang="en-US" sz="1200" b="0" i="0" kern="1200" baseline="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he process of making your product available to consumers.</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10</a:t>
            </a:fld>
            <a:endParaRPr lang="en-US"/>
          </a:p>
        </p:txBody>
      </p:sp>
    </p:spTree>
    <p:extLst>
      <p:ext uri="{BB962C8B-B14F-4D97-AF65-F5344CB8AC3E}">
        <p14:creationId xmlns:p14="http://schemas.microsoft.com/office/powerpoint/2010/main" val="46825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flow of travel products (airline ride, </a:t>
            </a:r>
            <a:r>
              <a:rPr lang="en-US" baseline="0" dirty="0" smtClean="0"/>
              <a:t>cruise and motor </a:t>
            </a:r>
            <a:r>
              <a:rPr lang="en-US" baseline="0" dirty="0" smtClean="0"/>
              <a:t>home or RV </a:t>
            </a:r>
            <a:r>
              <a:rPr lang="en-US" baseline="0" dirty="0" smtClean="0"/>
              <a:t>rental) </a:t>
            </a:r>
            <a:r>
              <a:rPr lang="en-US" baseline="0" dirty="0" smtClean="0"/>
              <a:t>goes from the supplier to the consumer in two main ways, direct and indirect.</a:t>
            </a:r>
          </a:p>
          <a:p>
            <a:endParaRPr lang="en-US" baseline="0" dirty="0" smtClean="0"/>
          </a:p>
          <a:p>
            <a:r>
              <a:rPr lang="en-US" baseline="0" dirty="0" smtClean="0"/>
              <a:t>A direct distribution path exists when the supplier sells directly to the public. For example, you can call the airline directly to purchase a ticket or even go to their website to buy a ticket.  You can call a hotel directly or go to their website to make a reservation. In this direct path, no one else is involved in the transaction except suppliers and consumers.</a:t>
            </a:r>
          </a:p>
          <a:p>
            <a:endParaRPr lang="en-US" baseline="0" dirty="0" smtClean="0"/>
          </a:p>
          <a:p>
            <a:r>
              <a:rPr lang="en-US" baseline="0" dirty="0" smtClean="0"/>
              <a:t>In the indirect distribution path, the supplier sell to the public through intermediaries. This path is sometimes used when guidance is needed by the consumer. Cruise lines and tour operators prefer to sell through travel agencies because counseling is often required and can take a great deal of time and they typically don’t keep a large reservations </a:t>
            </a:r>
            <a:r>
              <a:rPr lang="en-US" baseline="0" dirty="0" smtClean="0"/>
              <a:t>staff.</a:t>
            </a:r>
          </a:p>
          <a:p>
            <a:endParaRPr lang="en-US" baseline="0" dirty="0" smtClean="0"/>
          </a:p>
          <a:p>
            <a:r>
              <a:rPr lang="en-US" baseline="0" dirty="0" smtClean="0"/>
              <a:t>Consumers often like to buy complex travel from travel agencies who are more likely to be impartial and can provide guidance and counseling.</a:t>
            </a:r>
          </a:p>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6/11/2015 12:40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79167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a:t>
            </a:r>
            <a:r>
              <a:rPr lang="en-US" b="0" baseline="0" dirty="0" smtClean="0"/>
              <a:t> on hyperlink to view video:</a:t>
            </a:r>
            <a:endParaRPr lang="en-US" b="0" dirty="0" smtClean="0"/>
          </a:p>
          <a:p>
            <a:r>
              <a:rPr lang="en-US" b="1" dirty="0" smtClean="0"/>
              <a:t>Friday Check-In: Special Episode from IPW Orlando</a:t>
            </a:r>
            <a:endParaRPr lang="en-US" dirty="0" smtClean="0"/>
          </a:p>
          <a:p>
            <a:r>
              <a:rPr lang="en-US" dirty="0" smtClean="0"/>
              <a:t>This week's Friday Check-In comes to you from Orlando at the 47th Annual IPW, the nation's premier international travel marketplace. U.S. Travel's President and CEO Roger Dow gives you a recap of the record-breaking event, plus Visit Orlando's George </a:t>
            </a:r>
            <a:r>
              <a:rPr lang="en-US" dirty="0" err="1" smtClean="0"/>
              <a:t>Aguel</a:t>
            </a:r>
            <a:r>
              <a:rPr lang="en-US" dirty="0" smtClean="0"/>
              <a:t> makes a special appearance to thank sponsors and everyone in attendance.</a:t>
            </a:r>
          </a:p>
          <a:p>
            <a:r>
              <a:rPr lang="en-US" dirty="0" smtClean="0"/>
              <a:t>https://vimeo.com/129785374</a:t>
            </a:r>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12</a:t>
            </a:fld>
            <a:endParaRPr lang="en-US"/>
          </a:p>
        </p:txBody>
      </p:sp>
    </p:spTree>
    <p:extLst>
      <p:ext uri="{BB962C8B-B14F-4D97-AF65-F5344CB8AC3E}">
        <p14:creationId xmlns:p14="http://schemas.microsoft.com/office/powerpoint/2010/main" val="410252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does this quote mean to you?</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13</a:t>
            </a:fld>
            <a:endParaRPr lang="en-US"/>
          </a:p>
        </p:txBody>
      </p:sp>
    </p:spTree>
    <p:extLst>
      <p:ext uri="{BB962C8B-B14F-4D97-AF65-F5344CB8AC3E}">
        <p14:creationId xmlns:p14="http://schemas.microsoft.com/office/powerpoint/2010/main" val="3358630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Answers</a:t>
            </a:r>
            <a:r>
              <a:rPr lang="en-US" baseline="0" dirty="0" smtClean="0"/>
              <a:t> to the questions are found within the slide presentation or may vary with class discussion.</a:t>
            </a:r>
            <a:endParaRPr lang="en-US" dirty="0" smtClean="0"/>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14</a:t>
            </a:fld>
            <a:endParaRPr lang="en-US"/>
          </a:p>
        </p:txBody>
      </p:sp>
    </p:spTree>
    <p:extLst>
      <p:ext uri="{BB962C8B-B14F-4D97-AF65-F5344CB8AC3E}">
        <p14:creationId xmlns:p14="http://schemas.microsoft.com/office/powerpoint/2010/main" val="397148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15</a:t>
            </a:fld>
            <a:endParaRPr lang="en-US"/>
          </a:p>
        </p:txBody>
      </p:sp>
    </p:spTree>
    <p:extLst>
      <p:ext uri="{BB962C8B-B14F-4D97-AF65-F5344CB8AC3E}">
        <p14:creationId xmlns:p14="http://schemas.microsoft.com/office/powerpoint/2010/main" val="3027579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16</a:t>
            </a:fld>
            <a:endParaRPr lang="en-US"/>
          </a:p>
        </p:txBody>
      </p:sp>
    </p:spTree>
    <p:extLst>
      <p:ext uri="{BB962C8B-B14F-4D97-AF65-F5344CB8AC3E}">
        <p14:creationId xmlns:p14="http://schemas.microsoft.com/office/powerpoint/2010/main" val="266218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7E218-9473-4E4E-BA13-22C19D998763}" type="slidenum">
              <a:rPr lang="en-US" smtClean="0"/>
              <a:t>2</a:t>
            </a:fld>
            <a:endParaRPr lang="en-US"/>
          </a:p>
        </p:txBody>
      </p:sp>
    </p:spTree>
    <p:extLst>
      <p:ext uri="{BB962C8B-B14F-4D97-AF65-F5344CB8AC3E}">
        <p14:creationId xmlns:p14="http://schemas.microsoft.com/office/powerpoint/2010/main" val="145902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business of providing hotels, restaurants, entertainment</a:t>
            </a:r>
            <a:r>
              <a:rPr lang="en-US" baseline="0" dirty="0" smtClean="0">
                <a:effectLst/>
              </a:rPr>
              <a:t> and more</a:t>
            </a:r>
            <a:r>
              <a:rPr lang="en-US" dirty="0" smtClean="0">
                <a:effectLst/>
              </a:rPr>
              <a:t> for people who are traveling.</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3</a:t>
            </a:fld>
            <a:endParaRPr lang="en-US"/>
          </a:p>
        </p:txBody>
      </p:sp>
    </p:spTree>
    <p:extLst>
      <p:ext uri="{BB962C8B-B14F-4D97-AF65-F5344CB8AC3E}">
        <p14:creationId xmlns:p14="http://schemas.microsoft.com/office/powerpoint/2010/main" val="165586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travel and tourism industry is very large and complex.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of the participants involved work together to deliver an efficient, profitable and interdependent travel experience for travelers.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To understand how</a:t>
            </a:r>
            <a:r>
              <a:rPr lang="en-US" baseline="0" dirty="0" smtClean="0"/>
              <a:t> travel is sold and distributed, we first have to look at the </a:t>
            </a:r>
            <a:r>
              <a:rPr lang="en-US" baseline="0" dirty="0" smtClean="0"/>
              <a:t>participants that are </a:t>
            </a:r>
            <a:r>
              <a:rPr lang="en-US" baseline="0" dirty="0" smtClean="0"/>
              <a:t>involved in the process.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participants can be divided  into three groups:</a:t>
            </a:r>
            <a:endParaRPr lang="en-US" baseline="0" dirty="0" smtClean="0"/>
          </a:p>
          <a:p>
            <a:pPr marL="171450" indent="-171450">
              <a:buFont typeface="Arial" panose="020B0604020202020204" pitchFamily="34" charset="0"/>
              <a:buChar char="•"/>
            </a:pPr>
            <a:r>
              <a:rPr lang="en-US" u="sng" baseline="0" dirty="0" smtClean="0"/>
              <a:t>Suppliers</a:t>
            </a:r>
            <a:r>
              <a:rPr lang="en-US" baseline="0" dirty="0" smtClean="0"/>
              <a:t> are </a:t>
            </a:r>
            <a:r>
              <a:rPr lang="en-US" sz="1200" kern="1200" dirty="0" smtClean="0">
                <a:solidFill>
                  <a:schemeClr val="tx1"/>
                </a:solidFill>
                <a:effectLst/>
                <a:latin typeface="+mn-lt"/>
                <a:ea typeface="+mn-ea"/>
                <a:cs typeface="+mn-cs"/>
              </a:rPr>
              <a:t>companies that create, own and provide the travel products being sold.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Includes: airlines, cruise lines, tour operators, rail lines and even car and RV rental companies</a:t>
            </a:r>
          </a:p>
          <a:p>
            <a:pPr marL="17145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I</a:t>
            </a:r>
            <a:r>
              <a:rPr lang="en-US" sz="1200" u="sng" kern="1200" baseline="0" dirty="0" smtClean="0">
                <a:solidFill>
                  <a:schemeClr val="tx1"/>
                </a:solidFill>
                <a:effectLst/>
                <a:latin typeface="+mn-lt"/>
                <a:ea typeface="+mn-ea"/>
                <a:cs typeface="+mn-cs"/>
              </a:rPr>
              <a:t>ntermediaries</a:t>
            </a:r>
            <a:r>
              <a:rPr lang="en-US" sz="1200" kern="1200" baseline="0" dirty="0" smtClean="0">
                <a:solidFill>
                  <a:schemeClr val="tx1"/>
                </a:solidFill>
                <a:effectLst/>
                <a:latin typeface="+mn-lt"/>
                <a:ea typeface="+mn-ea"/>
                <a:cs typeface="+mn-cs"/>
              </a:rPr>
              <a:t> are</a:t>
            </a:r>
            <a:r>
              <a:rPr lang="en-US" sz="1200" kern="1200" dirty="0" smtClean="0">
                <a:solidFill>
                  <a:schemeClr val="tx1"/>
                </a:solidFill>
                <a:effectLst/>
                <a:latin typeface="+mn-lt"/>
                <a:ea typeface="+mn-ea"/>
                <a:cs typeface="+mn-cs"/>
              </a:rPr>
              <a:t> companies that act as a go-between, linking suppliers with the traveling public. </a:t>
            </a:r>
            <a:r>
              <a:rPr lang="en-US" sz="1200" kern="1200" baseline="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Example: travel agent</a:t>
            </a:r>
          </a:p>
          <a:p>
            <a:pPr marL="171450" indent="-171450">
              <a:buFont typeface="Arial" panose="020B0604020202020204" pitchFamily="34" charset="0"/>
              <a:buChar char="•"/>
            </a:pPr>
            <a:r>
              <a:rPr lang="en-US" sz="1200" u="sng" kern="1200" baseline="0" dirty="0" smtClean="0">
                <a:solidFill>
                  <a:schemeClr val="tx1"/>
                </a:solidFill>
                <a:effectLst/>
                <a:latin typeface="+mn-lt"/>
                <a:ea typeface="+mn-ea"/>
                <a:cs typeface="+mn-cs"/>
              </a:rPr>
              <a:t>Consumers</a:t>
            </a:r>
            <a:r>
              <a:rPr lang="en-US" sz="1200" kern="1200" baseline="0" dirty="0" smtClean="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anyone that uses travel products.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Includes: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consumer are guest, passenger, visitor and </a:t>
            </a:r>
            <a:r>
              <a:rPr lang="en-US" sz="1200" kern="1200" dirty="0" smtClean="0">
                <a:solidFill>
                  <a:schemeClr val="tx1"/>
                </a:solidFill>
                <a:effectLst/>
                <a:latin typeface="+mn-lt"/>
                <a:ea typeface="+mn-ea"/>
                <a:cs typeface="+mn-cs"/>
              </a:rPr>
              <a:t>customer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E7E218-9473-4E4E-BA13-22C19D998763}" type="slidenum">
              <a:rPr lang="en-US" smtClean="0"/>
              <a:t>4</a:t>
            </a:fld>
            <a:endParaRPr lang="en-US"/>
          </a:p>
        </p:txBody>
      </p:sp>
    </p:spTree>
    <p:extLst>
      <p:ext uri="{BB962C8B-B14F-4D97-AF65-F5344CB8AC3E}">
        <p14:creationId xmlns:p14="http://schemas.microsoft.com/office/powerpoint/2010/main" val="137220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Sales - the total amount of money that a business receives from selling goods or services.</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5</a:t>
            </a:fld>
            <a:endParaRPr lang="en-US"/>
          </a:p>
        </p:txBody>
      </p:sp>
    </p:spTree>
    <p:extLst>
      <p:ext uri="{BB962C8B-B14F-4D97-AF65-F5344CB8AC3E}">
        <p14:creationId xmlns:p14="http://schemas.microsoft.com/office/powerpoint/2010/main" val="407364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step in understanding the distribution of travel and tourism is to look at how travel is sold.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need to understand both distribution and selling as they are in direct relation to each other. </a:t>
            </a:r>
            <a:endParaRPr lang="en-US" dirty="0" smtClean="0"/>
          </a:p>
          <a:p>
            <a:endParaRPr lang="en-US" baseline="0" dirty="0" smtClean="0"/>
          </a:p>
          <a:p>
            <a:r>
              <a:rPr lang="en-US" baseline="0" dirty="0" smtClean="0"/>
              <a:t>There are two main ways of selling travel products: transactional selling and consultative selling.</a:t>
            </a:r>
          </a:p>
          <a:p>
            <a:endParaRPr lang="en-US" baseline="0" dirty="0" smtClean="0"/>
          </a:p>
          <a:p>
            <a:r>
              <a:rPr lang="en-US" baseline="0" dirty="0" smtClean="0"/>
              <a:t>Transactional selling is the simplest form of sales and requires the least amount of training and the fewest steps in the sales. </a:t>
            </a:r>
          </a:p>
          <a:p>
            <a:endParaRPr lang="en-US" baseline="0" dirty="0" smtClean="0"/>
          </a:p>
          <a:p>
            <a:r>
              <a:rPr lang="en-US" baseline="0" dirty="0" smtClean="0"/>
              <a:t>Most things you buy today are transactional sales.  </a:t>
            </a:r>
          </a:p>
          <a:p>
            <a:pPr marL="171450" indent="-171450">
              <a:buFont typeface="Arial" panose="020B0604020202020204" pitchFamily="34" charset="0"/>
              <a:buChar char="•"/>
            </a:pPr>
            <a:r>
              <a:rPr lang="en-US" baseline="0" dirty="0" smtClean="0"/>
              <a:t>Example: hamburgers, DVDs, soda</a:t>
            </a:r>
          </a:p>
          <a:p>
            <a:endParaRPr lang="en-US" dirty="0" smtClean="0"/>
          </a:p>
          <a:p>
            <a:r>
              <a:rPr lang="en-US" dirty="0" smtClean="0"/>
              <a:t>Consultative selling is a more subtle</a:t>
            </a:r>
            <a:r>
              <a:rPr lang="en-US" baseline="0" dirty="0" smtClean="0"/>
              <a:t> and skilled form of selling. </a:t>
            </a:r>
          </a:p>
          <a:p>
            <a:endParaRPr lang="en-US" baseline="0" dirty="0" smtClean="0"/>
          </a:p>
          <a:p>
            <a:r>
              <a:rPr lang="en-US" baseline="0" dirty="0" smtClean="0"/>
              <a:t>It requires knowledge, training and experience and an insight into people’s needs. </a:t>
            </a:r>
          </a:p>
          <a:p>
            <a:pPr marL="171450" indent="-171450">
              <a:buFont typeface="Arial" panose="020B0604020202020204" pitchFamily="34" charset="0"/>
              <a:buChar char="•"/>
            </a:pPr>
            <a:r>
              <a:rPr lang="en-US" baseline="0" dirty="0" smtClean="0"/>
              <a:t>Examples: life insurance or financial planning advice</a:t>
            </a:r>
          </a:p>
          <a:p>
            <a:endParaRPr lang="en-US" baseline="0" dirty="0" smtClean="0"/>
          </a:p>
          <a:p>
            <a:r>
              <a:rPr lang="en-US" baseline="0" dirty="0" smtClean="0"/>
              <a:t>In the travel industry, travel agents and to a less extent, hotel concierges and reservationists use consultative selling. </a:t>
            </a:r>
          </a:p>
          <a:p>
            <a:endParaRPr lang="en-US" baseline="0" dirty="0" smtClean="0"/>
          </a:p>
          <a:p>
            <a:r>
              <a:rPr lang="en-US" baseline="0" dirty="0" smtClean="0"/>
              <a:t>Consultative selling is required when potential customers need advice and counseling to purchase travel and tours. </a:t>
            </a:r>
            <a:endParaRPr lang="en-US" dirty="0" smtClean="0"/>
          </a:p>
        </p:txBody>
      </p:sp>
      <p:sp>
        <p:nvSpPr>
          <p:cNvPr id="4" name="Slide Number Placeholder 3"/>
          <p:cNvSpPr>
            <a:spLocks noGrp="1"/>
          </p:cNvSpPr>
          <p:nvPr>
            <p:ph type="sldNum" sz="quarter" idx="10"/>
          </p:nvPr>
        </p:nvSpPr>
        <p:spPr/>
        <p:txBody>
          <a:bodyPr/>
          <a:lstStyle/>
          <a:p>
            <a:fld id="{E3E7E218-9473-4E4E-BA13-22C19D998763}" type="slidenum">
              <a:rPr lang="en-US" smtClean="0"/>
              <a:t>6</a:t>
            </a:fld>
            <a:endParaRPr lang="en-US"/>
          </a:p>
        </p:txBody>
      </p:sp>
    </p:spTree>
    <p:extLst>
      <p:ext uri="{BB962C8B-B14F-4D97-AF65-F5344CB8AC3E}">
        <p14:creationId xmlns:p14="http://schemas.microsoft.com/office/powerpoint/2010/main" val="106235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Let’s take a look at the details of how</a:t>
            </a:r>
            <a:r>
              <a:rPr lang="en-US" baseline="0" dirty="0" smtClean="0"/>
              <a:t> travel is sold and distributed.</a:t>
            </a:r>
          </a:p>
          <a:p>
            <a:endParaRPr lang="en-US" baseline="0" dirty="0" smtClean="0"/>
          </a:p>
          <a:p>
            <a:r>
              <a:rPr lang="en-US" baseline="0" dirty="0" smtClean="0"/>
              <a:t>Airlines – Most people are surprised to learn that most airline tickets are sold indirect through travel agencies (including online agencies).  Of course, they also sell tickets direct as well.  Selling through travel agencies may eventually change as most airlines are reducing or eliminating the commission they give to agencies for selling their tickets. Tour operators, rail companies, and cruise line also purchase airline tickets to build a package or bundle services for a complete experience bought all together. Airline consolidators will buy blocks of seats on a flight, often at the last minute, and sell them to the public at discounted prices. Most people think of airlines as being a commodity and bought based on price and flight times available.</a:t>
            </a:r>
          </a:p>
          <a:p>
            <a:endParaRPr lang="en-US" baseline="0" dirty="0" smtClean="0"/>
          </a:p>
          <a:p>
            <a:r>
              <a:rPr lang="en-US" baseline="0" dirty="0" smtClean="0"/>
              <a:t>Cruise lines – About 80% of all cruise bookings are made through a travel agency as people are reluctant to buy complex and costly experiences on their own. Tour companies offer cruises through their services and often bundle a pre- or </a:t>
            </a:r>
            <a:r>
              <a:rPr lang="en-US" baseline="0" dirty="0" smtClean="0"/>
              <a:t>post-tour </a:t>
            </a:r>
            <a:r>
              <a:rPr lang="en-US" baseline="0" dirty="0" smtClean="0"/>
              <a:t>to create value. Cruise consolidators, somewhat like airline consolidators, buy blocks of staterooms and sell them to the public at discounted prices. Land tours for mid-trip port stops are sometimes offered with a cruise package for a complete experience.</a:t>
            </a:r>
          </a:p>
          <a:p>
            <a:endParaRPr lang="en-US" dirty="0" smtClean="0"/>
          </a:p>
          <a:p>
            <a:r>
              <a:rPr lang="en-US" dirty="0" smtClean="0"/>
              <a:t>Tours are sold direct to the public from</a:t>
            </a:r>
            <a:r>
              <a:rPr lang="en-US" baseline="0" dirty="0" smtClean="0"/>
              <a:t> tour operators and tours are also offered through travel agencies. Tour packages offered to the public are most often called public tours and will offered with departures on a regular schedule.  Tours are also sold to pre-formed groups at a special price and these types of tours are called customized tours or charter tours.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7</a:t>
            </a:fld>
            <a:endParaRPr lang="en-US"/>
          </a:p>
        </p:txBody>
      </p:sp>
    </p:spTree>
    <p:extLst>
      <p:ext uri="{BB962C8B-B14F-4D97-AF65-F5344CB8AC3E}">
        <p14:creationId xmlns:p14="http://schemas.microsoft.com/office/powerpoint/2010/main" val="1634824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Rentals – Car rentals are sold like other travel suppliers,</a:t>
            </a:r>
            <a:r>
              <a:rPr lang="en-US" baseline="0" dirty="0" smtClean="0"/>
              <a:t> directly to the public through </a:t>
            </a:r>
            <a:r>
              <a:rPr lang="en-US" baseline="0" dirty="0" smtClean="0"/>
              <a:t>its </a:t>
            </a:r>
            <a:r>
              <a:rPr lang="en-US" baseline="0" dirty="0" smtClean="0"/>
              <a:t>own service counters. The largest car rental offices are usually at or near airports. Some are located near hotels. Reselling the older rental cars is a large business for rental car companies. This allows them to keep newer inventory of cars. Car rentals are also sold through travel agencies who sell the rental or uses them to bundle into a travel package.</a:t>
            </a:r>
          </a:p>
          <a:p>
            <a:endParaRPr lang="en-US" baseline="0" dirty="0" smtClean="0"/>
          </a:p>
          <a:p>
            <a:r>
              <a:rPr lang="en-US" baseline="0" dirty="0" smtClean="0"/>
              <a:t>Rail Travel – Travel by rail is also sold like other travel suppliers, direct and indirect. In the U.S., Amtrak is the corporation that handles most long-distance passenger service. In Canada, the company is called VIA Rail Canada.  Many rail systems offer special passes for purchases. This holds true for both local and long-distance rail travel. These are sold for travel during a set number of days and lets people travel unlimited during that time. A well-known pass is called the </a:t>
            </a:r>
            <a:r>
              <a:rPr lang="en-US" baseline="0" dirty="0" err="1" smtClean="0"/>
              <a:t>Eurail</a:t>
            </a:r>
            <a:r>
              <a:rPr lang="en-US" baseline="0" dirty="0" smtClean="0"/>
              <a:t> pass and offers travel over a large group of countries in Europe on its rail system.</a:t>
            </a:r>
            <a:endParaRPr lang="en-US" dirty="0" smtClean="0"/>
          </a:p>
          <a:p>
            <a:endParaRPr lang="en-US" dirty="0" smtClean="0"/>
          </a:p>
          <a:p>
            <a:r>
              <a:rPr lang="en-US" dirty="0" smtClean="0"/>
              <a:t>Lodging – A</a:t>
            </a:r>
            <a:r>
              <a:rPr lang="en-US" baseline="0" dirty="0" smtClean="0"/>
              <a:t>bout 60% of all lodging is sold directly to the public by hotels and their chains. Another 25% is sold by convention and online travel agencies. Some of the remaining 15% is sold to tour operators and cruise lines which in turn will fold the cost of the hotel into their packages. Most people buy lodging directly because they consider it to be a commodity (most hotels are the same, therefore they buy based on price, location, and availability).</a:t>
            </a:r>
            <a:br>
              <a:rPr lang="en-US" baseline="0"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8</a:t>
            </a:fld>
            <a:endParaRPr lang="en-US"/>
          </a:p>
        </p:txBody>
      </p:sp>
    </p:spTree>
    <p:extLst>
      <p:ext uri="{BB962C8B-B14F-4D97-AF65-F5344CB8AC3E}">
        <p14:creationId xmlns:p14="http://schemas.microsoft.com/office/powerpoint/2010/main" val="131086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Travel</a:t>
            </a:r>
            <a:r>
              <a:rPr lang="en-US" baseline="0" dirty="0" smtClean="0"/>
              <a:t> can be purchased in several ways.  Three of the main </a:t>
            </a:r>
            <a:r>
              <a:rPr lang="en-US" baseline="0" dirty="0" smtClean="0"/>
              <a:t>distinctions </a:t>
            </a:r>
            <a:r>
              <a:rPr lang="en-US" baseline="0" dirty="0" smtClean="0"/>
              <a:t>are:</a:t>
            </a:r>
          </a:p>
          <a:p>
            <a:pPr marL="228600" indent="-228600">
              <a:buFont typeface="+mj-lt"/>
              <a:buAutoNum type="arabicPeriod"/>
            </a:pPr>
            <a:r>
              <a:rPr lang="en-US" baseline="0" dirty="0" smtClean="0"/>
              <a:t>Travel can be sold by individual and independent components. Airline flights, tours, meals, lodging can all be sold separately.</a:t>
            </a:r>
          </a:p>
          <a:p>
            <a:pPr marL="228600" indent="-228600">
              <a:buFont typeface="+mj-lt"/>
              <a:buAutoNum type="arabicPeriod"/>
            </a:pPr>
            <a:r>
              <a:rPr lang="en-US" baseline="0" dirty="0" smtClean="0"/>
              <a:t>Travel is often sold as a package where several components are bundled together as one product. For example an airline flight and lodging or </a:t>
            </a:r>
            <a:r>
              <a:rPr lang="en-US" baseline="0" dirty="0" smtClean="0"/>
              <a:t>stateroom </a:t>
            </a:r>
            <a:r>
              <a:rPr lang="en-US" baseline="0" dirty="0" smtClean="0"/>
              <a:t>and sometimes meals are sold together. Yet tours, </a:t>
            </a:r>
            <a:r>
              <a:rPr lang="en-US" baseline="0" dirty="0" smtClean="0"/>
              <a:t>entertainment </a:t>
            </a:r>
            <a:r>
              <a:rPr lang="en-US" baseline="0" dirty="0" smtClean="0"/>
              <a:t>and rental cars are sold separately if these are wanted by the traveler. Cruises are often sold by this means.</a:t>
            </a:r>
          </a:p>
          <a:p>
            <a:pPr marL="228600" indent="-228600">
              <a:buFont typeface="+mj-lt"/>
              <a:buAutoNum type="arabicPeriod"/>
            </a:pPr>
            <a:r>
              <a:rPr lang="en-US" baseline="0" dirty="0" smtClean="0"/>
              <a:t>Travel can be sold as all-inclusive where all or most of the travel components are sold together. All-inclusive flights, lodging, meals, activities, entertainment, rentals (if needed) are sold together at one price. There are some resorts that are “All-inclusive” resorts. Travelers know the cost and pay for most or the entire vacation before they leave home.</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9</a:t>
            </a:fld>
            <a:endParaRPr lang="en-US"/>
          </a:p>
        </p:txBody>
      </p:sp>
    </p:spTree>
    <p:extLst>
      <p:ext uri="{BB962C8B-B14F-4D97-AF65-F5344CB8AC3E}">
        <p14:creationId xmlns:p14="http://schemas.microsoft.com/office/powerpoint/2010/main" val="381586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3084" y="1905000"/>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0" y="1412876"/>
            <a:ext cx="11176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5"/>
          <a:stretch>
            <a:fillRect/>
          </a:stretch>
        </p:blipFill>
        <p:spPr>
          <a:xfrm>
            <a:off x="0" y="5435827"/>
            <a:ext cx="12192000" cy="1420586"/>
          </a:xfrm>
          <a:prstGeom prst="rect">
            <a:avLst/>
          </a:prstGeom>
        </p:spPr>
      </p:pic>
      <p:sp>
        <p:nvSpPr>
          <p:cNvPr id="5" name="Footer Placeholder 1"/>
          <p:cNvSpPr>
            <a:spLocks noGrp="1"/>
          </p:cNvSpPr>
          <p:nvPr>
            <p:ph type="ftr" sz="quarter" idx="3"/>
          </p:nvPr>
        </p:nvSpPr>
        <p:spPr>
          <a:xfrm>
            <a:off x="4174067" y="6477000"/>
            <a:ext cx="3843867" cy="253332"/>
          </a:xfrm>
          <a:prstGeom prst="rect">
            <a:avLst/>
          </a:prstGeom>
        </p:spPr>
        <p:txBody>
          <a:bodyPr/>
          <a:lstStyle>
            <a:lvl1pPr algn="ctr">
              <a:defRPr sz="800">
                <a:solidFill>
                  <a:schemeClr val="bg1"/>
                </a:solidFill>
                <a:latin typeface="Arial" panose="020B0604020202020204" pitchFamily="34" charset="0"/>
                <a:cs typeface="Arial" panose="020B0604020202020204" pitchFamily="34" charset="0"/>
              </a:defRPr>
            </a:lvl1pPr>
          </a:lstStyle>
          <a:p>
            <a:pPr>
              <a:defRPr/>
            </a:pP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92000" cy="5558294"/>
          </a:xfrm>
          <a:prstGeom prst="rect">
            <a:avLst/>
          </a:prstGeom>
        </p:spPr>
      </p:pic>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63083" y="1905001"/>
            <a:ext cx="10720917"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12978537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667" y="3200905"/>
            <a:ext cx="10242551" cy="1523495"/>
          </a:xfrm>
        </p:spPr>
        <p:txBody>
          <a:bodyPr/>
          <a:lstStyle/>
          <a:p>
            <a:pPr algn="ctr"/>
            <a:r>
              <a:rPr lang="en-US" b="1" dirty="0" smtClean="0">
                <a:latin typeface="Arial" panose="020B0604020202020204" pitchFamily="34" charset="0"/>
                <a:cs typeface="Arial" panose="020B0604020202020204" pitchFamily="34" charset="0"/>
              </a:rPr>
              <a:t>Tourism Sales and Distribution</a:t>
            </a:r>
            <a:endParaRPr lang="en-US" b="1" dirty="0">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p:txBody>
          <a:bodyPr/>
          <a:lstStyle/>
          <a:p>
            <a:pPr algn="ctr"/>
            <a:r>
              <a:rPr lang="en-US" dirty="0" smtClean="0"/>
              <a:t>Travel and Tourism Management</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3333" r="86" b="7778"/>
          <a:stretch/>
        </p:blipFill>
        <p:spPr>
          <a:xfrm>
            <a:off x="-1059" y="0"/>
            <a:ext cx="12192000" cy="2514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904925"/>
            <a:ext cx="5334000" cy="5334000"/>
          </a:xfrm>
          <a:prstGeom prst="rect">
            <a:avLst/>
          </a:prstGeom>
        </p:spPr>
      </p:pic>
      <p:sp>
        <p:nvSpPr>
          <p:cNvPr id="5" name="Rectangle 4"/>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6"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Arial" panose="020B0604020202020204" pitchFamily="34" charset="0"/>
                <a:cs typeface="Arial" panose="020B0604020202020204" pitchFamily="34" charset="0"/>
              </a:rPr>
              <a:t>10</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7500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30189"/>
            <a:ext cx="8382000" cy="664797"/>
          </a:xfrm>
        </p:spPr>
        <p:txBody>
          <a:bodyPr/>
          <a:lstStyle/>
          <a:p>
            <a:r>
              <a:rPr lang="en-US" dirty="0" smtClean="0"/>
              <a:t>Distribution Path</a:t>
            </a:r>
            <a:endParaRPr lang="en-US" dirty="0"/>
          </a:p>
        </p:txBody>
      </p:sp>
      <p:sp>
        <p:nvSpPr>
          <p:cNvPr id="6" name="Rounded Rectangle 5"/>
          <p:cNvSpPr/>
          <p:nvPr/>
        </p:nvSpPr>
        <p:spPr bwMode="auto">
          <a:xfrm>
            <a:off x="7239001" y="3962401"/>
            <a:ext cx="2536657"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b="1" u="sng" dirty="0">
                <a:solidFill>
                  <a:srgbClr val="FFFFFF"/>
                </a:solidFill>
                <a:effectLst>
                  <a:outerShdw blurRad="38100" dist="38100" dir="2700000" algn="tl">
                    <a:srgbClr val="000000">
                      <a:alpha val="43137"/>
                    </a:srgbClr>
                  </a:outerShdw>
                </a:effectLst>
              </a:rPr>
              <a:t>Intermediaries</a:t>
            </a:r>
          </a:p>
          <a:p>
            <a:pPr algn="ctr" defTabSz="914099"/>
            <a:r>
              <a:rPr lang="en-US" sz="1600" dirty="0">
                <a:solidFill>
                  <a:srgbClr val="FFFFFF"/>
                </a:solidFill>
                <a:effectLst>
                  <a:outerShdw blurRad="38100" dist="38100" dir="2700000" algn="tl">
                    <a:srgbClr val="000000">
                      <a:alpha val="43137"/>
                    </a:srgbClr>
                  </a:outerShdw>
                </a:effectLst>
              </a:rPr>
              <a:t>(travel agencies)</a:t>
            </a:r>
          </a:p>
        </p:txBody>
      </p:sp>
      <p:sp>
        <p:nvSpPr>
          <p:cNvPr id="7" name="Rounded Rectangle 6"/>
          <p:cNvSpPr/>
          <p:nvPr/>
        </p:nvSpPr>
        <p:spPr bwMode="auto">
          <a:xfrm>
            <a:off x="2392280" y="5526689"/>
            <a:ext cx="7391399"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u="sng" dirty="0">
                <a:solidFill>
                  <a:srgbClr val="FFFFFF"/>
                </a:solidFill>
                <a:effectLst>
                  <a:outerShdw blurRad="38100" dist="38100" dir="2700000" algn="tl">
                    <a:srgbClr val="000000">
                      <a:alpha val="43137"/>
                    </a:srgbClr>
                  </a:outerShdw>
                </a:effectLst>
              </a:rPr>
              <a:t>Consumers</a:t>
            </a:r>
          </a:p>
          <a:p>
            <a:pPr algn="ctr" defTabSz="914099" fontAlgn="base">
              <a:spcBef>
                <a:spcPct val="0"/>
              </a:spcBef>
              <a:spcAft>
                <a:spcPct val="0"/>
              </a:spcAft>
            </a:pPr>
            <a:r>
              <a:rPr lang="en-US" sz="1600" dirty="0">
                <a:solidFill>
                  <a:srgbClr val="FFFFFF"/>
                </a:solidFill>
                <a:effectLst>
                  <a:outerShdw blurRad="38100" dist="38100" dir="2700000" algn="tl">
                    <a:srgbClr val="000000">
                      <a:alpha val="43137"/>
                    </a:srgbClr>
                  </a:outerShdw>
                </a:effectLst>
              </a:rPr>
              <a:t>(the public)</a:t>
            </a:r>
          </a:p>
        </p:txBody>
      </p:sp>
      <p:sp>
        <p:nvSpPr>
          <p:cNvPr id="9" name="Rounded Rectangle 8"/>
          <p:cNvSpPr/>
          <p:nvPr/>
        </p:nvSpPr>
        <p:spPr bwMode="auto">
          <a:xfrm>
            <a:off x="2384257" y="1262287"/>
            <a:ext cx="7391400"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800" b="1" u="sng" dirty="0">
                <a:solidFill>
                  <a:srgbClr val="FFFFFF"/>
                </a:solidFill>
                <a:effectLst>
                  <a:outerShdw blurRad="38100" dist="38100" dir="2700000" algn="tl">
                    <a:srgbClr val="000000">
                      <a:alpha val="43137"/>
                    </a:srgbClr>
                  </a:outerShdw>
                </a:effectLst>
              </a:rPr>
              <a:t>Suppliers</a:t>
            </a:r>
            <a:endParaRPr lang="en-US" sz="1600" b="1" u="sng" dirty="0">
              <a:solidFill>
                <a:srgbClr val="FFFFFF"/>
              </a:solidFill>
              <a:effectLst>
                <a:outerShdw blurRad="38100" dist="38100" dir="2700000" algn="tl">
                  <a:srgbClr val="000000">
                    <a:alpha val="43137"/>
                  </a:srgbClr>
                </a:outerShdw>
              </a:effectLst>
            </a:endParaRPr>
          </a:p>
          <a:p>
            <a:pPr algn="ctr" defTabSz="914099"/>
            <a:r>
              <a:rPr lang="en-US" sz="1600" dirty="0">
                <a:solidFill>
                  <a:srgbClr val="FFFFFF"/>
                </a:solidFill>
                <a:effectLst>
                  <a:outerShdw blurRad="38100" dist="38100" dir="2700000" algn="tl">
                    <a:srgbClr val="000000">
                      <a:alpha val="43137"/>
                    </a:srgbClr>
                  </a:outerShdw>
                </a:effectLst>
              </a:rPr>
              <a:t>(airlines, hotels, tour operators, cruise lines, car rental </a:t>
            </a:r>
            <a:r>
              <a:rPr lang="en-US" sz="1600" dirty="0" smtClean="0">
                <a:solidFill>
                  <a:srgbClr val="FFFFFF"/>
                </a:solidFill>
                <a:effectLst>
                  <a:outerShdw blurRad="38100" dist="38100" dir="2700000" algn="tl">
                    <a:srgbClr val="000000">
                      <a:alpha val="43137"/>
                    </a:srgbClr>
                  </a:outerShdw>
                </a:effectLst>
              </a:rPr>
              <a:t>companies)</a:t>
            </a:r>
            <a:endParaRPr lang="en-US" sz="1600" dirty="0">
              <a:solidFill>
                <a:srgbClr val="FFFFFF"/>
              </a:solidFill>
              <a:effectLst>
                <a:outerShdw blurRad="38100" dist="38100" dir="2700000" algn="tl">
                  <a:srgbClr val="000000">
                    <a:alpha val="43137"/>
                  </a:srgbClr>
                </a:outerShdw>
              </a:effectLst>
            </a:endParaRPr>
          </a:p>
        </p:txBody>
      </p:sp>
      <p:sp>
        <p:nvSpPr>
          <p:cNvPr id="10" name="TextBox 9"/>
          <p:cNvSpPr txBox="1"/>
          <p:nvPr/>
        </p:nvSpPr>
        <p:spPr>
          <a:xfrm>
            <a:off x="7086600" y="2935889"/>
            <a:ext cx="2895600" cy="461665"/>
          </a:xfrm>
          <a:prstGeom prst="rect">
            <a:avLst/>
          </a:prstGeom>
          <a:noFill/>
        </p:spPr>
        <p:txBody>
          <a:bodyPr wrap="square" rtlCol="0">
            <a:spAutoFit/>
          </a:bodyPr>
          <a:lstStyle/>
          <a:p>
            <a:pPr algn="ctr"/>
            <a:r>
              <a:rPr lang="en-US" sz="2400" dirty="0"/>
              <a:t>Indirect</a:t>
            </a:r>
            <a:r>
              <a:rPr lang="en-US" dirty="0"/>
              <a:t> </a:t>
            </a:r>
            <a:r>
              <a:rPr lang="en-US" sz="2400" dirty="0"/>
              <a:t>Distribution</a:t>
            </a:r>
            <a:endParaRPr lang="en-US" dirty="0"/>
          </a:p>
        </p:txBody>
      </p:sp>
      <p:sp>
        <p:nvSpPr>
          <p:cNvPr id="11" name="TextBox 10"/>
          <p:cNvSpPr txBox="1"/>
          <p:nvPr/>
        </p:nvSpPr>
        <p:spPr>
          <a:xfrm>
            <a:off x="2133600" y="3500736"/>
            <a:ext cx="2819400" cy="461665"/>
          </a:xfrm>
          <a:prstGeom prst="rect">
            <a:avLst/>
          </a:prstGeom>
          <a:noFill/>
        </p:spPr>
        <p:txBody>
          <a:bodyPr wrap="square" rtlCol="0">
            <a:spAutoFit/>
          </a:bodyPr>
          <a:lstStyle/>
          <a:p>
            <a:pPr algn="ctr"/>
            <a:r>
              <a:rPr lang="en-US" sz="2400" dirty="0"/>
              <a:t>Direct Distribution</a:t>
            </a:r>
          </a:p>
        </p:txBody>
      </p:sp>
      <p:cxnSp>
        <p:nvCxnSpPr>
          <p:cNvPr id="13" name="Straight Arrow Connector 12"/>
          <p:cNvCxnSpPr>
            <a:endCxn id="11" idx="0"/>
          </p:cNvCxnSpPr>
          <p:nvPr/>
        </p:nvCxnSpPr>
        <p:spPr>
          <a:xfrm>
            <a:off x="3543300" y="2209801"/>
            <a:ext cx="0" cy="12909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p:cNvCxnSpPr>
          <p:nvPr/>
        </p:nvCxnSpPr>
        <p:spPr>
          <a:xfrm>
            <a:off x="3543300" y="3962400"/>
            <a:ext cx="0" cy="1447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534400" y="4929488"/>
            <a:ext cx="0" cy="4807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2"/>
          </p:cNvCxnSpPr>
          <p:nvPr/>
        </p:nvCxnSpPr>
        <p:spPr>
          <a:xfrm>
            <a:off x="8534400" y="3397554"/>
            <a:ext cx="0" cy="4886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0" idx="0"/>
          </p:cNvCxnSpPr>
          <p:nvPr/>
        </p:nvCxnSpPr>
        <p:spPr>
          <a:xfrm>
            <a:off x="8534400" y="2209800"/>
            <a:ext cx="0" cy="7260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15"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Arial" panose="020B0604020202020204" pitchFamily="34" charset="0"/>
                <a:cs typeface="Arial" panose="020B0604020202020204" pitchFamily="34" charset="0"/>
              </a:rPr>
              <a:t>11</a:t>
            </a:r>
            <a:endParaRPr lang="en-US" sz="1400"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9"/>
            <a:ext cx="11176000" cy="553998"/>
          </a:xfrm>
        </p:spPr>
        <p:txBody>
          <a:bodyPr/>
          <a:lstStyle/>
          <a:p>
            <a:pPr algn="ctr"/>
            <a:r>
              <a:rPr lang="en-US" sz="4000" dirty="0" smtClean="0">
                <a:hlinkClick r:id="rId3"/>
              </a:rPr>
              <a:t>Friday Check-In: Special Episode from IPW Orlando </a:t>
            </a:r>
            <a:endParaRPr lang="en-US" sz="4000" dirty="0"/>
          </a:p>
        </p:txBody>
      </p:sp>
      <p:pic>
        <p:nvPicPr>
          <p:cNvPr id="3" name="Picture 2"/>
          <p:cNvPicPr>
            <a:picLocks noChangeAspect="1"/>
          </p:cNvPicPr>
          <p:nvPr/>
        </p:nvPicPr>
        <p:blipFill rotWithShape="1">
          <a:blip r:embed="rId4"/>
          <a:srcRect l="6875" t="15625" r="6250" b="12500"/>
          <a:stretch/>
        </p:blipFill>
        <p:spPr>
          <a:xfrm>
            <a:off x="1219200" y="1295400"/>
            <a:ext cx="9753600" cy="4841715"/>
          </a:xfrm>
          <a:prstGeom prst="rect">
            <a:avLst/>
          </a:prstGeom>
        </p:spPr>
      </p:pic>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5"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7174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2371" y="228600"/>
            <a:ext cx="6172200" cy="6172200"/>
          </a:xfrm>
          <a:prstGeom prst="rect">
            <a:avLst/>
          </a:prstGeom>
        </p:spPr>
      </p:pic>
      <p:sp>
        <p:nvSpPr>
          <p:cNvPr id="3" name="Rectangle 2"/>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4"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Arial" panose="020B0604020202020204" pitchFamily="34" charset="0"/>
                <a:cs typeface="Arial" panose="020B0604020202020204" pitchFamily="34" charset="0"/>
              </a:rPr>
              <a:t>13</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5438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9"/>
            <a:ext cx="11176000" cy="664797"/>
          </a:xfrm>
        </p:spPr>
        <p:txBody>
          <a:bodyPr/>
          <a:lstStyle/>
          <a:p>
            <a:r>
              <a:rPr lang="en-US" dirty="0" smtClean="0"/>
              <a:t>Let’s Review!</a:t>
            </a:r>
            <a:endParaRPr lang="en-US" dirty="0"/>
          </a:p>
        </p:txBody>
      </p:sp>
      <p:sp>
        <p:nvSpPr>
          <p:cNvPr id="3" name="Content Placeholder 2"/>
          <p:cNvSpPr>
            <a:spLocks noGrp="1"/>
          </p:cNvSpPr>
          <p:nvPr>
            <p:ph idx="1"/>
          </p:nvPr>
        </p:nvSpPr>
        <p:spPr>
          <a:xfrm>
            <a:off x="508000" y="1412875"/>
            <a:ext cx="11176000" cy="3594830"/>
          </a:xfrm>
        </p:spPr>
        <p:txBody>
          <a:bodyPr/>
          <a:lstStyle/>
          <a:p>
            <a:pPr marL="514350" indent="-514350">
              <a:buFont typeface="+mj-lt"/>
              <a:buAutoNum type="arabicPeriod"/>
            </a:pPr>
            <a:r>
              <a:rPr lang="en-US" dirty="0" smtClean="0"/>
              <a:t>What is tourism?</a:t>
            </a:r>
          </a:p>
          <a:p>
            <a:pPr marL="514350" indent="-514350">
              <a:buFont typeface="+mj-lt"/>
              <a:buAutoNum type="arabicPeriod"/>
            </a:pPr>
            <a:r>
              <a:rPr lang="en-US" dirty="0" smtClean="0"/>
              <a:t>Wh</a:t>
            </a:r>
            <a:r>
              <a:rPr lang="en-US" dirty="0" smtClean="0"/>
              <a:t>o are the participants in the travel and tourism industry?</a:t>
            </a:r>
          </a:p>
          <a:p>
            <a:pPr marL="514350" indent="-514350">
              <a:buFont typeface="+mj-lt"/>
              <a:buAutoNum type="arabicPeriod"/>
            </a:pPr>
            <a:r>
              <a:rPr lang="en-US" dirty="0" smtClean="0"/>
              <a:t>What ar</a:t>
            </a:r>
            <a:r>
              <a:rPr lang="en-US" dirty="0" smtClean="0"/>
              <a:t>e the two types of selling?</a:t>
            </a:r>
          </a:p>
          <a:p>
            <a:pPr marL="514350" indent="-514350">
              <a:buFont typeface="+mj-lt"/>
              <a:buAutoNum type="arabicPeriod"/>
            </a:pPr>
            <a:r>
              <a:rPr lang="en-US" dirty="0" smtClean="0"/>
              <a:t>Travel sales vary between suppliers – is ther</a:t>
            </a:r>
            <a:r>
              <a:rPr lang="en-US" dirty="0" smtClean="0"/>
              <a:t>e a common sales type for the suppliers listed?</a:t>
            </a:r>
          </a:p>
          <a:p>
            <a:pPr marL="514350" indent="-514350">
              <a:buFont typeface="+mj-lt"/>
              <a:buAutoNum type="arabicPeriod"/>
            </a:pPr>
            <a:r>
              <a:rPr lang="en-US" dirty="0" smtClean="0"/>
              <a:t>What is an all-inclusive travel purchase?</a:t>
            </a:r>
          </a:p>
          <a:p>
            <a:pPr marL="514350" indent="-514350">
              <a:buFont typeface="+mj-lt"/>
              <a:buAutoNum type="arabicPeriod"/>
            </a:pPr>
            <a:r>
              <a:rPr lang="en-US" dirty="0" smtClean="0"/>
              <a:t>How is trave</a:t>
            </a:r>
            <a:r>
              <a:rPr lang="en-US" dirty="0" smtClean="0"/>
              <a:t>l distributed?</a:t>
            </a:r>
            <a:r>
              <a:rPr lang="en-US" dirty="0" smtClean="0"/>
              <a:t> </a:t>
            </a:r>
            <a:endParaRPr lang="en-US" dirty="0"/>
          </a:p>
        </p:txBody>
      </p:sp>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5"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Arial" panose="020B0604020202020204" pitchFamily="34" charset="0"/>
                <a:cs typeface="Arial" panose="020B0604020202020204" pitchFamily="34" charset="0"/>
              </a:rPr>
              <a:t>14</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83295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381000"/>
            <a:ext cx="5943600" cy="5943600"/>
          </a:xfrm>
          <a:prstGeom prst="rect">
            <a:avLst/>
          </a:prstGeom>
        </p:spPr>
      </p:pic>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5"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Arial" panose="020B0604020202020204" pitchFamily="34" charset="0"/>
                <a:cs typeface="Arial" panose="020B0604020202020204" pitchFamily="34" charset="0"/>
              </a:rPr>
              <a:t>15</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06710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5" name="Text Placeholder 4"/>
          <p:cNvSpPr>
            <a:spLocks noGrp="1"/>
          </p:cNvSpPr>
          <p:nvPr>
            <p:ph type="body" sz="quarter" idx="10"/>
          </p:nvPr>
        </p:nvSpPr>
        <p:spPr>
          <a:xfrm>
            <a:off x="508000" y="1411552"/>
            <a:ext cx="11379200" cy="4099584"/>
          </a:xfrm>
        </p:spPr>
        <p:txBody>
          <a:bodyPr/>
          <a:lstStyle/>
          <a:p>
            <a:pPr marL="0" indent="0" fontAlgn="base">
              <a:buNone/>
            </a:pPr>
            <a:r>
              <a:rPr lang="en-US" sz="1800" dirty="0"/>
              <a:t>Images:</a:t>
            </a:r>
          </a:p>
          <a:p>
            <a:pPr fontAlgn="base"/>
            <a:r>
              <a:rPr lang="en-US" sz="1800" dirty="0"/>
              <a:t>Microsoft Office Clip Art: Used with permission from Microsoft™. (</a:t>
            </a:r>
            <a:r>
              <a:rPr lang="en-US" sz="1800" dirty="0" smtClean="0"/>
              <a:t>Slide </a:t>
            </a:r>
            <a:r>
              <a:rPr lang="en-US" sz="1800" dirty="0"/>
              <a:t>4</a:t>
            </a:r>
            <a:r>
              <a:rPr lang="en-US" sz="1800" dirty="0" smtClean="0"/>
              <a:t>)</a:t>
            </a:r>
            <a:endParaRPr lang="en-US" sz="1800" dirty="0" smtClean="0"/>
          </a:p>
          <a:p>
            <a:pPr fontAlgn="base"/>
            <a:r>
              <a:rPr lang="en-US" sz="1800" dirty="0" smtClean="0"/>
              <a:t>Shutterstock™ images. Photos obtained </a:t>
            </a:r>
            <a:r>
              <a:rPr lang="en-US" sz="1800" dirty="0"/>
              <a:t>with subscription. (Slides 1, 3</a:t>
            </a:r>
            <a:r>
              <a:rPr lang="en-US" sz="1800" dirty="0" smtClean="0"/>
              <a:t>, </a:t>
            </a:r>
            <a:r>
              <a:rPr lang="en-US" sz="1800" dirty="0"/>
              <a:t>5</a:t>
            </a:r>
            <a:r>
              <a:rPr lang="en-US" sz="1800" dirty="0" smtClean="0"/>
              <a:t>, </a:t>
            </a:r>
            <a:r>
              <a:rPr lang="en-US" sz="1800" dirty="0"/>
              <a:t>10</a:t>
            </a:r>
            <a:r>
              <a:rPr lang="en-US" sz="1800" dirty="0" smtClean="0"/>
              <a:t>, </a:t>
            </a:r>
            <a:r>
              <a:rPr lang="en-US" sz="1800" dirty="0"/>
              <a:t>13, 15</a:t>
            </a:r>
            <a:r>
              <a:rPr lang="en-US" sz="1800" dirty="0" smtClean="0"/>
              <a:t>)</a:t>
            </a:r>
            <a:endParaRPr lang="en-US" sz="1800" dirty="0" smtClean="0"/>
          </a:p>
          <a:p>
            <a:pPr marL="0" indent="0" fontAlgn="base">
              <a:buNone/>
            </a:pPr>
            <a:r>
              <a:rPr lang="en-US" sz="1800" dirty="0" smtClean="0"/>
              <a:t>Textbooks</a:t>
            </a:r>
            <a:r>
              <a:rPr lang="en-US" sz="1800" dirty="0" smtClean="0"/>
              <a:t>:</a:t>
            </a:r>
            <a:endParaRPr lang="en-US" sz="1800" dirty="0"/>
          </a:p>
          <a:p>
            <a:pPr fontAlgn="base"/>
            <a:r>
              <a:rPr lang="en-US" sz="1800" dirty="0"/>
              <a:t>Mancini, M. (2013). </a:t>
            </a:r>
            <a:r>
              <a:rPr lang="en-US" sz="1800" i="1" dirty="0"/>
              <a:t>Access: Introduction to travel and tourism.</a:t>
            </a:r>
            <a:r>
              <a:rPr lang="en-US" sz="1800" dirty="0"/>
              <a:t> Clifton Park, NY. Cengage Learning.</a:t>
            </a:r>
          </a:p>
          <a:p>
            <a:pPr fontAlgn="base"/>
            <a:r>
              <a:rPr lang="en-US" sz="1800" dirty="0"/>
              <a:t>Reynolds, J. S. &amp; Chase, D. M. (2010). </a:t>
            </a:r>
            <a:r>
              <a:rPr lang="en-US" sz="1800" i="1" dirty="0"/>
              <a:t>Hospitality services.</a:t>
            </a:r>
            <a:r>
              <a:rPr lang="en-US" sz="1800" dirty="0"/>
              <a:t> Tinley-Park, Illinois: The </a:t>
            </a:r>
            <a:r>
              <a:rPr lang="en-US" sz="1800" dirty="0" err="1"/>
              <a:t>Goodheart-Willcox</a:t>
            </a:r>
            <a:r>
              <a:rPr lang="en-US" sz="1800" dirty="0"/>
              <a:t> Company</a:t>
            </a:r>
            <a:r>
              <a:rPr lang="en-US" sz="1800" dirty="0" smtClean="0"/>
              <a:t>.</a:t>
            </a:r>
          </a:p>
          <a:p>
            <a:pPr marL="0" indent="0" fontAlgn="base">
              <a:buNone/>
            </a:pPr>
            <a:r>
              <a:rPr lang="en-US" sz="1800" dirty="0" smtClean="0"/>
              <a:t>Video:</a:t>
            </a:r>
            <a:endParaRPr lang="en-US" sz="1800" dirty="0" smtClean="0"/>
          </a:p>
          <a:p>
            <a:r>
              <a:rPr lang="en-US" sz="1800" dirty="0"/>
              <a:t>Friday Check-In: Special Episode from IPW Orlando</a:t>
            </a:r>
          </a:p>
          <a:p>
            <a:pPr marL="395288" indent="0">
              <a:buNone/>
            </a:pPr>
            <a:r>
              <a:rPr lang="en-US" sz="1800" dirty="0" smtClean="0"/>
              <a:t>This </a:t>
            </a:r>
            <a:r>
              <a:rPr lang="en-US" sz="1800" dirty="0"/>
              <a:t>week's Friday Check-In comes to you from Orlando at the 47th Annual IPW, the nation's premier international travel marketplace. U.S. Travel's President and CEO Roger Dow gives you a recap of the record-breaking event, plus Visit Orlando's George </a:t>
            </a:r>
            <a:r>
              <a:rPr lang="en-US" sz="1800" dirty="0" err="1"/>
              <a:t>Aguel</a:t>
            </a:r>
            <a:r>
              <a:rPr lang="en-US" sz="1800" dirty="0"/>
              <a:t> makes a special appearance to thank sponsors and everyone in attendance.</a:t>
            </a:r>
          </a:p>
          <a:p>
            <a:pPr marL="0" indent="395288">
              <a:buNone/>
            </a:pPr>
            <a:r>
              <a:rPr lang="en-US" sz="1800" dirty="0">
                <a:hlinkClick r:id="rId3"/>
              </a:rPr>
              <a:t>https://</a:t>
            </a:r>
            <a:r>
              <a:rPr lang="en-US" sz="1800" dirty="0" smtClean="0">
                <a:hlinkClick r:id="rId3"/>
              </a:rPr>
              <a:t>vimeo.com</a:t>
            </a:r>
            <a:endParaRPr lang="en-US" sz="1800" dirty="0" smtClean="0"/>
          </a:p>
          <a:p>
            <a:pPr marL="0" indent="395288">
              <a:buNone/>
            </a:pPr>
            <a:endParaRPr lang="en-US" sz="1800" dirty="0"/>
          </a:p>
          <a:p>
            <a:pPr>
              <a:buFont typeface="Arial" panose="020B0604020202020204" pitchFamily="34" charset="0"/>
              <a:buNone/>
              <a:defRPr/>
            </a:pPr>
            <a:endParaRPr lang="en-US" sz="1800" dirty="0"/>
          </a:p>
        </p:txBody>
      </p:sp>
      <p:sp>
        <p:nvSpPr>
          <p:cNvPr id="3" name="Content Placeholder 2"/>
          <p:cNvSpPr txBox="1">
            <a:spLocks/>
          </p:cNvSpPr>
          <p:nvPr/>
        </p:nvSpPr>
        <p:spPr>
          <a:xfrm>
            <a:off x="1828800" y="1143000"/>
            <a:ext cx="8458200" cy="5029200"/>
          </a:xfrm>
          <a:prstGeom prst="rect">
            <a:avLst/>
          </a:prstGeom>
        </p:spPr>
        <p:txBody>
          <a:bodyPr rtlCol="0">
            <a:norm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endParaRPr lang="en-US" dirty="0"/>
          </a:p>
        </p:txBody>
      </p:sp>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7"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Arial" panose="020B0604020202020204" pitchFamily="34" charset="0"/>
                <a:cs typeface="Arial" panose="020B0604020202020204" pitchFamily="34" charset="0"/>
              </a:rPr>
              <a:t>16</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8135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Copyright</a:t>
            </a:r>
            <a:endParaRPr lang="en-US" dirty="0"/>
          </a:p>
        </p:txBody>
      </p:sp>
      <p:sp>
        <p:nvSpPr>
          <p:cNvPr id="8" name="Content Placeholder 2"/>
          <p:cNvSpPr>
            <a:spLocks noGrp="1"/>
          </p:cNvSpPr>
          <p:nvPr>
            <p:ph idx="1"/>
          </p:nvPr>
        </p:nvSpPr>
        <p:spPr>
          <a:xfrm>
            <a:off x="508000" y="1143000"/>
            <a:ext cx="11379200" cy="4987926"/>
          </a:xfrm>
        </p:spPr>
        <p:txBody>
          <a:bodyPr rtlCol="0">
            <a:normAutofit fontScale="47500" lnSpcReduction="20000"/>
          </a:bodyPr>
          <a:lstStyle/>
          <a:p>
            <a:pPr marL="0" indent="0">
              <a:lnSpc>
                <a:spcPct val="120000"/>
              </a:lnSpc>
              <a:spcBef>
                <a:spcPts val="0"/>
              </a:spcBef>
              <a:buNone/>
              <a:defRPr/>
            </a:pPr>
            <a:r>
              <a:rPr lang="en-US" sz="3800" b="1" dirty="0"/>
              <a:t>Copyright © Texas Education Agency, </a:t>
            </a:r>
            <a:r>
              <a:rPr lang="en-US" sz="3800" b="1" dirty="0" smtClean="0"/>
              <a:t>2015. </a:t>
            </a:r>
            <a:r>
              <a:rPr lang="en-US" sz="3800" b="1" dirty="0"/>
              <a:t>These Materials are copyrighted © and trademarked ™ as the property of the Texas Education Agency (TEA) and may not be reproduced without the express written permission of TEA, except under the following conditions: </a:t>
            </a:r>
          </a:p>
          <a:p>
            <a:pPr marL="463550" indent="-225425">
              <a:lnSpc>
                <a:spcPct val="120000"/>
              </a:lnSpc>
              <a:spcBef>
                <a:spcPts val="0"/>
              </a:spcBef>
              <a:buNone/>
              <a:defRPr/>
            </a:pPr>
            <a:r>
              <a:rPr lang="en-US" sz="3800" dirty="0"/>
              <a:t>1)	Texas public school districts, charter schools, and Education Service Centers may reproduce and use copies of the Materials and Related Materials for the districts’ and schools’ educational use without obtaining permission from TEA. </a:t>
            </a:r>
          </a:p>
          <a:p>
            <a:pPr marL="463550" indent="-225425">
              <a:lnSpc>
                <a:spcPct val="120000"/>
              </a:lnSpc>
              <a:spcBef>
                <a:spcPts val="0"/>
              </a:spcBef>
              <a:buNone/>
              <a:defRPr/>
            </a:pPr>
            <a:r>
              <a:rPr lang="en-US" sz="3800" dirty="0"/>
              <a:t>2)	Residents of the state of Texas may reproduce and use copies of the Materials and Related Materials for individual personal use only, without obtaining written permission of TEA. </a:t>
            </a:r>
          </a:p>
          <a:p>
            <a:pPr marL="463550" indent="-225425">
              <a:lnSpc>
                <a:spcPct val="120000"/>
              </a:lnSpc>
              <a:spcBef>
                <a:spcPts val="0"/>
              </a:spcBef>
              <a:buNone/>
              <a:defRPr/>
            </a:pPr>
            <a:r>
              <a:rPr lang="en-US" sz="3800" dirty="0"/>
              <a:t>3)	Any portion reproduced must be reproduced in its entirety and remain unedited, unaltered and unchanged in any way. </a:t>
            </a:r>
          </a:p>
          <a:p>
            <a:pPr marL="463550" indent="-225425">
              <a:lnSpc>
                <a:spcPct val="120000"/>
              </a:lnSpc>
              <a:spcBef>
                <a:spcPts val="0"/>
              </a:spcBef>
              <a:buNone/>
              <a:defRPr/>
            </a:pPr>
            <a:r>
              <a:rPr lang="en-US" sz="3800" dirty="0"/>
              <a:t>4)	No monetary charge can be made for the reproduced materials or any document containing them; however, a reasonable charge to cover only the cost of reproduction and distribution may be charged. </a:t>
            </a:r>
          </a:p>
          <a:p>
            <a:pPr marL="0" indent="0">
              <a:lnSpc>
                <a:spcPct val="120000"/>
              </a:lnSpc>
              <a:spcBef>
                <a:spcPts val="0"/>
              </a:spcBef>
              <a:buNone/>
              <a:defRPr/>
            </a:pPr>
            <a:r>
              <a:rPr lang="en-US" sz="3800" dirty="0"/>
              <a:t>Private entities or persons located in Texas that are </a:t>
            </a:r>
            <a:r>
              <a:rPr lang="en-US" sz="3800" b="1" dirty="0"/>
              <a:t>not Texas public school districts, Texas Education Service Centers, or Texas charter schools or any entity, whether public or private, educational or non-educational, located outside the state of Texas </a:t>
            </a:r>
            <a:r>
              <a:rPr lang="en-US" sz="3800" b="1" i="1" dirty="0"/>
              <a:t>MUST obtain written approval from TEA and will be required to enter into a license agreement that may involve the payment of a licensing fee or a royalty. </a:t>
            </a:r>
          </a:p>
          <a:p>
            <a:pPr marL="0" indent="0">
              <a:lnSpc>
                <a:spcPct val="120000"/>
              </a:lnSpc>
              <a:spcBef>
                <a:spcPts val="0"/>
              </a:spcBef>
              <a:buNone/>
              <a:defRPr/>
            </a:pPr>
            <a:r>
              <a:rPr lang="en-US" sz="3800" dirty="0"/>
              <a:t>For information contact: Office of Copyrights, Trademarks, License Agreements, and Royalties, Texas Education Agency, 1701 N. Congress Ave., Austin, TX 78701-1494; phone 512-463-7004; email: </a:t>
            </a:r>
            <a:r>
              <a:rPr lang="en-US" sz="3800" dirty="0">
                <a:solidFill>
                  <a:srgbClr val="FF0000"/>
                </a:solidFill>
              </a:rPr>
              <a:t>copyrights@tea.state.tx.us</a:t>
            </a:r>
            <a:r>
              <a:rPr lang="en-US" dirty="0">
                <a:solidFill>
                  <a:srgbClr val="FF0000"/>
                </a:solidFill>
              </a:rPr>
              <a:t>. </a:t>
            </a:r>
            <a:endParaRPr lang="en-US" dirty="0" smtClean="0">
              <a:solidFill>
                <a:srgbClr val="FF0000"/>
              </a:solidFill>
            </a:endParaRPr>
          </a:p>
          <a:p>
            <a:pPr marL="0" indent="0">
              <a:lnSpc>
                <a:spcPct val="120000"/>
              </a:lnSpc>
              <a:spcBef>
                <a:spcPts val="0"/>
              </a:spcBef>
              <a:buNone/>
              <a:defRPr/>
            </a:pPr>
            <a:endParaRPr lang="en-US" dirty="0"/>
          </a:p>
        </p:txBody>
      </p:sp>
      <p:sp>
        <p:nvSpPr>
          <p:cNvPr id="5" name="Rectangle 4"/>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7"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7662629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0" y="568449"/>
            <a:ext cx="5715000" cy="5715000"/>
          </a:xfrm>
          <a:prstGeom prst="rect">
            <a:avLst/>
          </a:prstGeom>
        </p:spPr>
      </p:pic>
      <p:sp>
        <p:nvSpPr>
          <p:cNvPr id="5" name="Rectangle 4"/>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6"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6188837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2424693"/>
              </p:ext>
            </p:extLst>
          </p:nvPr>
        </p:nvGraphicFramePr>
        <p:xfrm>
          <a:off x="2057400" y="457200"/>
          <a:ext cx="8839200" cy="5521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7"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01CF334-2D5C-4859-84A6-CA7E6E43FAEB}" type="slidenum">
              <a:rPr lang="en-US" sz="1400" smtClean="0">
                <a:latin typeface="Arial" panose="020B0604020202020204" pitchFamily="34" charset="0"/>
                <a:cs typeface="Arial" panose="020B0604020202020204" pitchFamily="34" charset="0"/>
              </a:rPr>
              <a:pPr algn="r"/>
              <a:t>4</a:t>
            </a:fld>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2047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9"/>
            <a:ext cx="11176000" cy="664797"/>
          </a:xfrm>
        </p:spPr>
        <p:txBody>
          <a:bodyPr/>
          <a:lstStyle/>
          <a:p>
            <a:r>
              <a:rPr lang="en-US" dirty="0" smtClean="0"/>
              <a:t>Sales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00" y="685800"/>
            <a:ext cx="7213600" cy="5410200"/>
          </a:xfrm>
          <a:prstGeom prst="rect">
            <a:avLst/>
          </a:prstGeom>
        </p:spPr>
      </p:pic>
      <p:sp>
        <p:nvSpPr>
          <p:cNvPr id="4" name="Rectangle 3"/>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5"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99428891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Selling</a:t>
            </a:r>
            <a:endParaRPr lang="en-US" dirty="0"/>
          </a:p>
        </p:txBody>
      </p:sp>
      <p:graphicFrame>
        <p:nvGraphicFramePr>
          <p:cNvPr id="5" name="Diagram 4"/>
          <p:cNvGraphicFramePr/>
          <p:nvPr>
            <p:extLst>
              <p:ext uri="{D42A27DB-BD31-4B8C-83A1-F6EECF244321}">
                <p14:modId xmlns:p14="http://schemas.microsoft.com/office/powerpoint/2010/main" val="1581824950"/>
              </p:ext>
            </p:extLst>
          </p:nvPr>
        </p:nvGraphicFramePr>
        <p:xfrm>
          <a:off x="1600200" y="1498600"/>
          <a:ext cx="88392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828800" y="3886201"/>
            <a:ext cx="4343401" cy="1477328"/>
          </a:xfrm>
          <a:prstGeom prst="rect">
            <a:avLst/>
          </a:prstGeom>
          <a:noFill/>
        </p:spPr>
        <p:txBody>
          <a:bodyPr wrap="square" rtlCol="0">
            <a:spAutoFit/>
          </a:bodyPr>
          <a:lstStyle/>
          <a:p>
            <a:pPr marL="285750" indent="-285750">
              <a:buFont typeface="Courier New" panose="02070309020205020404" pitchFamily="49" charset="0"/>
              <a:buChar char="o"/>
            </a:pPr>
            <a:r>
              <a:rPr lang="en-US" sz="2400" dirty="0"/>
              <a:t>Simplest</a:t>
            </a:r>
          </a:p>
          <a:p>
            <a:pPr marL="285750" indent="-285750">
              <a:buFont typeface="Courier New" panose="02070309020205020404" pitchFamily="49" charset="0"/>
              <a:buChar char="o"/>
            </a:pPr>
            <a:r>
              <a:rPr lang="en-US" sz="2400" dirty="0"/>
              <a:t>Fewer selling steps</a:t>
            </a:r>
          </a:p>
          <a:p>
            <a:pPr marL="285750" indent="-285750">
              <a:buFont typeface="Courier New" panose="02070309020205020404" pitchFamily="49" charset="0"/>
              <a:buChar char="o"/>
            </a:pPr>
            <a:r>
              <a:rPr lang="en-US" sz="2400" dirty="0" smtClean="0"/>
              <a:t>Examples - </a:t>
            </a:r>
            <a:r>
              <a:rPr lang="en-US" sz="2400" dirty="0"/>
              <a:t>h</a:t>
            </a:r>
            <a:r>
              <a:rPr lang="en-US" sz="2400" dirty="0" smtClean="0"/>
              <a:t>amburgers</a:t>
            </a:r>
            <a:r>
              <a:rPr lang="en-US" sz="2400" dirty="0"/>
              <a:t>, </a:t>
            </a:r>
            <a:r>
              <a:rPr lang="en-US" sz="2400" dirty="0" smtClean="0"/>
              <a:t>DVD’s</a:t>
            </a:r>
            <a:endParaRPr lang="en-US" sz="2400" dirty="0"/>
          </a:p>
          <a:p>
            <a:pPr marL="285750" indent="-285750">
              <a:buFont typeface="Courier New" panose="02070309020205020404" pitchFamily="49" charset="0"/>
              <a:buChar char="o"/>
            </a:pPr>
            <a:endParaRPr lang="en-US" dirty="0"/>
          </a:p>
        </p:txBody>
      </p:sp>
      <p:sp>
        <p:nvSpPr>
          <p:cNvPr id="6" name="TextBox 5"/>
          <p:cNvSpPr txBox="1"/>
          <p:nvPr/>
        </p:nvSpPr>
        <p:spPr>
          <a:xfrm>
            <a:off x="6705600" y="2445316"/>
            <a:ext cx="3941079" cy="1477328"/>
          </a:xfrm>
          <a:prstGeom prst="rect">
            <a:avLst/>
          </a:prstGeom>
          <a:noFill/>
        </p:spPr>
        <p:txBody>
          <a:bodyPr wrap="none" rtlCol="0">
            <a:spAutoFit/>
          </a:bodyPr>
          <a:lstStyle/>
          <a:p>
            <a:pPr marL="285750" indent="-285750">
              <a:buFont typeface="Courier New" panose="02070309020205020404" pitchFamily="49" charset="0"/>
              <a:buChar char="o"/>
            </a:pPr>
            <a:r>
              <a:rPr lang="en-US" sz="2400" dirty="0"/>
              <a:t>Training and experience</a:t>
            </a:r>
          </a:p>
          <a:p>
            <a:pPr marL="285750" indent="-285750">
              <a:buFont typeface="Courier New" panose="02070309020205020404" pitchFamily="49" charset="0"/>
              <a:buChar char="o"/>
            </a:pPr>
            <a:r>
              <a:rPr lang="en-US" sz="2400" dirty="0"/>
              <a:t>Customers need advice</a:t>
            </a:r>
          </a:p>
          <a:p>
            <a:pPr marL="285750" indent="-285750">
              <a:buFont typeface="Courier New" panose="02070309020205020404" pitchFamily="49" charset="0"/>
              <a:buChar char="o"/>
            </a:pPr>
            <a:r>
              <a:rPr lang="en-US" sz="2400" dirty="0" smtClean="0"/>
              <a:t>Example </a:t>
            </a:r>
            <a:r>
              <a:rPr lang="en-US" sz="2400" dirty="0"/>
              <a:t>– </a:t>
            </a:r>
            <a:r>
              <a:rPr lang="en-US" sz="2400" dirty="0" smtClean="0"/>
              <a:t>cruises </a:t>
            </a:r>
            <a:r>
              <a:rPr lang="en-US" sz="2400" dirty="0"/>
              <a:t>and tours</a:t>
            </a:r>
          </a:p>
          <a:p>
            <a:pPr marL="285750" indent="-285750">
              <a:buFont typeface="Courier New" panose="02070309020205020404" pitchFamily="49" charset="0"/>
              <a:buChar char="o"/>
            </a:pPr>
            <a:endParaRPr lang="en-US" dirty="0"/>
          </a:p>
        </p:txBody>
      </p:sp>
      <p:sp>
        <p:nvSpPr>
          <p:cNvPr id="7" name="Rectangle 6"/>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8"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5691443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Sales</a:t>
            </a:r>
            <a:endParaRPr lang="en-US" dirty="0"/>
          </a:p>
        </p:txBody>
      </p:sp>
      <p:graphicFrame>
        <p:nvGraphicFramePr>
          <p:cNvPr id="4" name="Diagram 3"/>
          <p:cNvGraphicFramePr/>
          <p:nvPr>
            <p:extLst>
              <p:ext uri="{D42A27DB-BD31-4B8C-83A1-F6EECF244321}">
                <p14:modId xmlns:p14="http://schemas.microsoft.com/office/powerpoint/2010/main" val="3100381758"/>
              </p:ext>
            </p:extLst>
          </p:nvPr>
        </p:nvGraphicFramePr>
        <p:xfrm>
          <a:off x="1676400" y="1371600"/>
          <a:ext cx="8991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6"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1149330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680078656"/>
              </p:ext>
            </p:extLst>
          </p:nvPr>
        </p:nvGraphicFramePr>
        <p:xfrm>
          <a:off x="1600200" y="1066800"/>
          <a:ext cx="8991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4"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23566902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Purchases</a:t>
            </a:r>
            <a:endParaRPr lang="en-US" dirty="0"/>
          </a:p>
        </p:txBody>
      </p:sp>
      <p:graphicFrame>
        <p:nvGraphicFramePr>
          <p:cNvPr id="4" name="Diagram 3"/>
          <p:cNvGraphicFramePr/>
          <p:nvPr>
            <p:extLst>
              <p:ext uri="{D42A27DB-BD31-4B8C-83A1-F6EECF244321}">
                <p14:modId xmlns:p14="http://schemas.microsoft.com/office/powerpoint/2010/main" val="3624120447"/>
              </p:ext>
            </p:extLst>
          </p:nvPr>
        </p:nvGraphicFramePr>
        <p:xfrm>
          <a:off x="1905000" y="1371600"/>
          <a:ext cx="8001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2015. All rights reserved.</a:t>
            </a:r>
          </a:p>
        </p:txBody>
      </p:sp>
      <p:sp>
        <p:nvSpPr>
          <p:cNvPr id="6" name="Slide Number Placeholder 1"/>
          <p:cNvSpPr txBox="1">
            <a:spLocks/>
          </p:cNvSpPr>
          <p:nvPr/>
        </p:nvSpPr>
        <p:spPr>
          <a:xfrm>
            <a:off x="8610600" y="6356350"/>
            <a:ext cx="2743200" cy="3651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10155628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with white cloud border design)</Template>
  <TotalTime>6939</TotalTime>
  <Words>2133</Words>
  <Application>Microsoft Office PowerPoint</Application>
  <PresentationFormat>Widescreen</PresentationFormat>
  <Paragraphs>213</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Courier New</vt:lpstr>
      <vt:lpstr>Wingdings</vt:lpstr>
      <vt:lpstr>7-00134_MS_Qwest_template_Segoe</vt:lpstr>
      <vt:lpstr>White with Courier font for code slides</vt:lpstr>
      <vt:lpstr>Tourism Sales and Distribution</vt:lpstr>
      <vt:lpstr>Copyright</vt:lpstr>
      <vt:lpstr>Tourism</vt:lpstr>
      <vt:lpstr>Participants</vt:lpstr>
      <vt:lpstr>Sales</vt:lpstr>
      <vt:lpstr>Types of Selling</vt:lpstr>
      <vt:lpstr>Travel Sales</vt:lpstr>
      <vt:lpstr>PowerPoint Presentation</vt:lpstr>
      <vt:lpstr>Travel Purchases</vt:lpstr>
      <vt:lpstr>Distribution</vt:lpstr>
      <vt:lpstr>Distribution Path</vt:lpstr>
      <vt:lpstr>Friday Check-In: Special Episode from IPW Orlando </vt:lpstr>
      <vt:lpstr>PowerPoint Presentation</vt:lpstr>
      <vt:lpstr>Let’s Review!</vt:lpstr>
      <vt:lpstr>PowerPoint Presentation</vt:lpstr>
      <vt:lpstr>References and Resources</vt:lpstr>
    </vt:vector>
  </TitlesOfParts>
  <Manager>Cynthia Moreno</Manager>
  <Company>Stephen F. Austin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Tourism Sales and Distribution</dc:title>
  <dc:subject>Hospitality and Tourism</dc:subject>
  <dc:creator>Statewide Instructional Resources Development Center</dc:creator>
  <cp:keywords>Tourism Sales and Distribution</cp:keywords>
  <dc:description>© Copyright TEA</dc:description>
  <cp:lastModifiedBy>Cynthia Moreno</cp:lastModifiedBy>
  <cp:revision>52</cp:revision>
  <dcterms:created xsi:type="dcterms:W3CDTF">2015-02-09T18:59:58Z</dcterms:created>
  <dcterms:modified xsi:type="dcterms:W3CDTF">2015-06-12T06:54:32Z</dcterms:modified>
  <cp:category>Travel and Tourism Management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